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4" r:id="rId4"/>
  </p:sldMasterIdLst>
  <p:sldIdLst>
    <p:sldId id="260" r:id="rId5"/>
    <p:sldId id="261" r:id="rId6"/>
    <p:sldId id="262" r:id="rId7"/>
    <p:sldId id="272" r:id="rId8"/>
    <p:sldId id="271" r:id="rId9"/>
    <p:sldId id="268" r:id="rId10"/>
    <p:sldId id="266" r:id="rId11"/>
    <p:sldId id="269" r:id="rId12"/>
    <p:sldId id="270" r:id="rId13"/>
    <p:sldId id="263" r:id="rId14"/>
    <p:sldId id="274" r:id="rId15"/>
    <p:sldId id="273" r:id="rId16"/>
    <p:sldId id="264" r:id="rId17"/>
    <p:sldId id="267" r:id="rId18"/>
    <p:sldId id="265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2.jpe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tags" Target="../tags/tag75.xml"/><Relationship Id="rId20" Type="http://schemas.openxmlformats.org/officeDocument/2006/relationships/tags" Target="../tags/tag90.xml"/><Relationship Id="rId2" Type="http://schemas.openxmlformats.org/officeDocument/2006/relationships/tags" Target="../tags/tag74.xml"/><Relationship Id="rId19" Type="http://schemas.openxmlformats.org/officeDocument/2006/relationships/tags" Target="../tags/tag89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2.jpe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image" Target="../media/image1.png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8" Type="http://schemas.openxmlformats.org/officeDocument/2006/relationships/tags" Target="../tags/tag136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7" Type="http://schemas.openxmlformats.org/officeDocument/2006/relationships/tags" Target="../tags/tag166.xml"/><Relationship Id="rId16" Type="http://schemas.openxmlformats.org/officeDocument/2006/relationships/tags" Target="../tags/tag165.xml"/><Relationship Id="rId15" Type="http://schemas.openxmlformats.org/officeDocument/2006/relationships/tags" Target="../tags/tag164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1" Type="http://schemas.openxmlformats.org/officeDocument/2006/relationships/tags" Target="../tags/tag186.xml"/><Relationship Id="rId20" Type="http://schemas.openxmlformats.org/officeDocument/2006/relationships/tags" Target="../tags/tag185.xml"/><Relationship Id="rId2" Type="http://schemas.openxmlformats.org/officeDocument/2006/relationships/tags" Target="../tags/tag167.xml"/><Relationship Id="rId19" Type="http://schemas.openxmlformats.org/officeDocument/2006/relationships/tags" Target="../tags/tag184.xml"/><Relationship Id="rId18" Type="http://schemas.openxmlformats.org/officeDocument/2006/relationships/tags" Target="../tags/tag183.xml"/><Relationship Id="rId17" Type="http://schemas.openxmlformats.org/officeDocument/2006/relationships/tags" Target="../tags/tag182.xml"/><Relationship Id="rId16" Type="http://schemas.openxmlformats.org/officeDocument/2006/relationships/tags" Target="../tags/tag181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8" Type="http://schemas.openxmlformats.org/officeDocument/2006/relationships/tags" Target="../tags/tag203.xml"/><Relationship Id="rId17" Type="http://schemas.openxmlformats.org/officeDocument/2006/relationships/tags" Target="../tags/tag202.xml"/><Relationship Id="rId16" Type="http://schemas.openxmlformats.org/officeDocument/2006/relationships/tags" Target="../tags/tag201.xml"/><Relationship Id="rId15" Type="http://schemas.openxmlformats.org/officeDocument/2006/relationships/tags" Target="../tags/tag200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5" Type="http://schemas.openxmlformats.org/officeDocument/2006/relationships/tags" Target="../tags/tag217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tags" Target="../tags/tag214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2" Type="http://schemas.openxmlformats.org/officeDocument/2006/relationships/tags" Target="../tags/tag228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8" Type="http://schemas.openxmlformats.org/officeDocument/2006/relationships/tags" Target="../tags/tag245.xml"/><Relationship Id="rId17" Type="http://schemas.openxmlformats.org/officeDocument/2006/relationships/tags" Target="../tags/tag244.xml"/><Relationship Id="rId16" Type="http://schemas.openxmlformats.org/officeDocument/2006/relationships/tags" Target="../tags/tag243.xml"/><Relationship Id="rId15" Type="http://schemas.openxmlformats.org/officeDocument/2006/relationships/tags" Target="../tags/tag242.xml"/><Relationship Id="rId14" Type="http://schemas.openxmlformats.org/officeDocument/2006/relationships/tags" Target="../tags/tag241.xml"/><Relationship Id="rId13" Type="http://schemas.openxmlformats.org/officeDocument/2006/relationships/tags" Target="../tags/tag240.xml"/><Relationship Id="rId12" Type="http://schemas.openxmlformats.org/officeDocument/2006/relationships/tags" Target="../tags/tag239.xml"/><Relationship Id="rId11" Type="http://schemas.openxmlformats.org/officeDocument/2006/relationships/tags" Target="../tags/tag238.xml"/><Relationship Id="rId10" Type="http://schemas.openxmlformats.org/officeDocument/2006/relationships/tags" Target="../tags/tag23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0" Type="http://schemas.openxmlformats.org/officeDocument/2006/relationships/tags" Target="../tags/tag264.xml"/><Relationship Id="rId2" Type="http://schemas.openxmlformats.org/officeDocument/2006/relationships/tags" Target="../tags/tag246.xml"/><Relationship Id="rId19" Type="http://schemas.openxmlformats.org/officeDocument/2006/relationships/tags" Target="../tags/tag263.xml"/><Relationship Id="rId18" Type="http://schemas.openxmlformats.org/officeDocument/2006/relationships/tags" Target="../tags/tag262.xml"/><Relationship Id="rId17" Type="http://schemas.openxmlformats.org/officeDocument/2006/relationships/tags" Target="../tags/tag261.xml"/><Relationship Id="rId16" Type="http://schemas.openxmlformats.org/officeDocument/2006/relationships/tags" Target="../tags/tag260.xml"/><Relationship Id="rId15" Type="http://schemas.openxmlformats.org/officeDocument/2006/relationships/tags" Target="../tags/tag259.xml"/><Relationship Id="rId14" Type="http://schemas.openxmlformats.org/officeDocument/2006/relationships/tags" Target="../tags/tag258.xml"/><Relationship Id="rId13" Type="http://schemas.openxmlformats.org/officeDocument/2006/relationships/tags" Target="../tags/tag257.xml"/><Relationship Id="rId12" Type="http://schemas.openxmlformats.org/officeDocument/2006/relationships/tags" Target="../tags/tag256.xml"/><Relationship Id="rId11" Type="http://schemas.openxmlformats.org/officeDocument/2006/relationships/tags" Target="../tags/tag255.xml"/><Relationship Id="rId10" Type="http://schemas.openxmlformats.org/officeDocument/2006/relationships/tags" Target="../tags/tag254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5" Type="http://schemas.openxmlformats.org/officeDocument/2006/relationships/tags" Target="../tags/tag288.xml"/><Relationship Id="rId24" Type="http://schemas.openxmlformats.org/officeDocument/2006/relationships/tags" Target="../tags/tag287.xml"/><Relationship Id="rId23" Type="http://schemas.openxmlformats.org/officeDocument/2006/relationships/tags" Target="../tags/tag286.xml"/><Relationship Id="rId22" Type="http://schemas.openxmlformats.org/officeDocument/2006/relationships/tags" Target="../tags/tag285.xml"/><Relationship Id="rId21" Type="http://schemas.openxmlformats.org/officeDocument/2006/relationships/tags" Target="../tags/tag284.xml"/><Relationship Id="rId20" Type="http://schemas.openxmlformats.org/officeDocument/2006/relationships/tags" Target="../tags/tag283.xml"/><Relationship Id="rId2" Type="http://schemas.openxmlformats.org/officeDocument/2006/relationships/tags" Target="../tags/tag265.xml"/><Relationship Id="rId19" Type="http://schemas.openxmlformats.org/officeDocument/2006/relationships/tags" Target="../tags/tag282.xml"/><Relationship Id="rId18" Type="http://schemas.openxmlformats.org/officeDocument/2006/relationships/tags" Target="../tags/tag281.xml"/><Relationship Id="rId17" Type="http://schemas.openxmlformats.org/officeDocument/2006/relationships/tags" Target="../tags/tag280.xml"/><Relationship Id="rId16" Type="http://schemas.openxmlformats.org/officeDocument/2006/relationships/tags" Target="../tags/tag279.xml"/><Relationship Id="rId15" Type="http://schemas.openxmlformats.org/officeDocument/2006/relationships/tags" Target="../tags/tag278.xml"/><Relationship Id="rId14" Type="http://schemas.openxmlformats.org/officeDocument/2006/relationships/tags" Target="../tags/tag277.xml"/><Relationship Id="rId13" Type="http://schemas.openxmlformats.org/officeDocument/2006/relationships/tags" Target="../tags/tag276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5" Type="http://schemas.openxmlformats.org/officeDocument/2006/relationships/tags" Target="../tags/tag302.xml"/><Relationship Id="rId14" Type="http://schemas.openxmlformats.org/officeDocument/2006/relationships/tags" Target="../tags/tag301.xml"/><Relationship Id="rId13" Type="http://schemas.openxmlformats.org/officeDocument/2006/relationships/tags" Target="../tags/tag300.xml"/><Relationship Id="rId12" Type="http://schemas.openxmlformats.org/officeDocument/2006/relationships/tags" Target="../tags/tag299.xml"/><Relationship Id="rId11" Type="http://schemas.openxmlformats.org/officeDocument/2006/relationships/tags" Target="../tags/tag298.xml"/><Relationship Id="rId10" Type="http://schemas.openxmlformats.org/officeDocument/2006/relationships/tags" Target="../tags/tag297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100000">
                <a:schemeClr val="bg2">
                  <a:lumMod val="90000"/>
                </a:schemeClr>
              </a:gs>
              <a:gs pos="8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7244715" y="5568950"/>
            <a:ext cx="4274185" cy="1288415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3" name="任意多边形: 形状 7"/>
          <p:cNvSpPr/>
          <p:nvPr userDrawn="1">
            <p:custDataLst>
              <p:tags r:id="rId4"/>
            </p:custDataLst>
          </p:nvPr>
        </p:nvSpPr>
        <p:spPr>
          <a:xfrm>
            <a:off x="0" y="5074920"/>
            <a:ext cx="1782445" cy="178308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 descr="C:/Users/wps1/Downloads/图片2.png图片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 t="57" b="57"/>
          <a:stretch>
            <a:fillRect/>
          </a:stretch>
        </p:blipFill>
        <p:spPr>
          <a:xfrm>
            <a:off x="7365962" y="0"/>
            <a:ext cx="4826038" cy="4826039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11" name="日期占位符 3"/>
          <p:cNvSpPr>
            <a:spLocks noGrp="1"/>
          </p:cNvSpPr>
          <p:nvPr>
            <p:ph type="dt" sz="half" idx="16385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6386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387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副标题 2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1016000" y="2611755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cap="all" spc="0" baseline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300000" scaled="0"/>
                </a:gra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THE END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1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  <p:sp>
        <p:nvSpPr>
          <p:cNvPr id="4" name="椭圆 3"/>
          <p:cNvSpPr/>
          <p:nvPr userDrawn="1">
            <p:custDataLst>
              <p:tags r:id="rId12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>
            <p:custDataLst>
              <p:tags r:id="rId13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14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>
            <p:custDataLst>
              <p:tags r:id="rId15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: 形状 14"/>
          <p:cNvSpPr/>
          <p:nvPr userDrawn="1">
            <p:custDataLst>
              <p:tags r:id="rId16"/>
            </p:custDataLst>
          </p:nvPr>
        </p:nvSpPr>
        <p:spPr>
          <a:xfrm>
            <a:off x="6784683" y="527883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3" name="任意多边形: 形状 11"/>
          <p:cNvSpPr/>
          <p:nvPr userDrawn="1">
            <p:custDataLst>
              <p:tags r:id="rId17"/>
            </p:custDataLst>
          </p:nvPr>
        </p:nvSpPr>
        <p:spPr>
          <a:xfrm flipH="1" flipV="1">
            <a:off x="10227310" y="0"/>
            <a:ext cx="1964690" cy="1964690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任意多边形: 形状 10"/>
          <p:cNvSpPr/>
          <p:nvPr userDrawn="1">
            <p:custDataLst>
              <p:tags r:id="rId18"/>
            </p:custDataLst>
          </p:nvPr>
        </p:nvSpPr>
        <p:spPr>
          <a:xfrm flipH="1" flipV="1">
            <a:off x="6634480" y="0"/>
            <a:ext cx="5557520" cy="5568950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2">
                  <a:lumMod val="90000"/>
                </a:schemeClr>
              </a:gs>
              <a:gs pos="76000">
                <a:schemeClr val="bg2"/>
              </a:gs>
            </a:gsLst>
            <a:lin ang="768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/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4037965" cy="4037965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4" name="任意多边形: 形状 10"/>
          <p:cNvSpPr/>
          <p:nvPr userDrawn="1">
            <p:custDataLst>
              <p:tags r:id="rId5"/>
            </p:custDataLst>
          </p:nvPr>
        </p:nvSpPr>
        <p:spPr>
          <a:xfrm flipV="1">
            <a:off x="0" y="0"/>
            <a:ext cx="4591685" cy="4591685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65000"/>
                </a:schemeClr>
              </a:gs>
            </a:gsLst>
            <a:lin ang="372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 flipH="1">
            <a:off x="672465" y="5386070"/>
            <a:ext cx="4883150" cy="1471930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flipH="1">
            <a:off x="10527665" y="5194300"/>
            <a:ext cx="1663700" cy="16637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6385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638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16387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idx="16388" hasCustomPrompt="1"/>
            <p:custDataLst>
              <p:tags r:id="rId11"/>
            </p:custDataLst>
          </p:nvPr>
        </p:nvSpPr>
        <p:spPr>
          <a:xfrm>
            <a:off x="4775200" y="3343910"/>
            <a:ext cx="6352117" cy="1524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6389" hasCustomPrompt="1"/>
            <p:custDataLst>
              <p:tags r:id="rId12"/>
            </p:custDataLst>
          </p:nvPr>
        </p:nvSpPr>
        <p:spPr>
          <a:xfrm>
            <a:off x="9319895" y="1501775"/>
            <a:ext cx="1807210" cy="1563370"/>
          </a:xfrm>
        </p:spPr>
        <p:txBody>
          <a:bodyPr vert="horz" wrap="none" lIns="0" tIns="0" rIns="0" bIns="0" anchor="ctr" anchorCtr="0">
            <a:no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9600" b="0" spc="0">
                <a:solidFill>
                  <a:schemeClr val="accent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 flipH="1">
            <a:off x="6347037" y="3054350"/>
            <a:ext cx="4780280" cy="0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 userDrawn="1"/>
        </p:nvGrpSpPr>
        <p:grpSpPr>
          <a:xfrm>
            <a:off x="2495550" y="4695825"/>
            <a:ext cx="1972310" cy="1118235"/>
            <a:chOff x="3930" y="7395"/>
            <a:chExt cx="3106" cy="1761"/>
          </a:xfrm>
        </p:grpSpPr>
        <p:sp>
          <p:nvSpPr>
            <p:cNvPr id="19" name="任意多边形: 形状 14"/>
            <p:cNvSpPr/>
            <p:nvPr userDrawn="1">
              <p:custDataLst>
                <p:tags r:id="rId13"/>
              </p:custDataLst>
            </p:nvPr>
          </p:nvSpPr>
          <p:spPr>
            <a:xfrm flipH="1">
              <a:off x="3930" y="7395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20" name="任意多边形: 形状 14"/>
            <p:cNvSpPr/>
            <p:nvPr userDrawn="1">
              <p:custDataLst>
                <p:tags r:id="rId14"/>
              </p:custDataLst>
            </p:nvPr>
          </p:nvSpPr>
          <p:spPr>
            <a:xfrm flipH="1">
              <a:off x="3930" y="8372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sp>
        <p:nvSpPr>
          <p:cNvPr id="15" name="任意多边形: 形状 11"/>
          <p:cNvSpPr/>
          <p:nvPr userDrawn="1">
            <p:custDataLst>
              <p:tags r:id="rId15"/>
            </p:custDataLst>
          </p:nvPr>
        </p:nvSpPr>
        <p:spPr>
          <a:xfrm flipV="1">
            <a:off x="0" y="0"/>
            <a:ext cx="1696085" cy="1696085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alpha val="100000"/>
                </a:schemeClr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 userDrawn="1">
            <p:custDataLst>
              <p:tags r:id="rId3"/>
            </p:custDataLst>
          </p:nvPr>
        </p:nvSpPr>
        <p:spPr>
          <a:xfrm flipH="1" flipV="1">
            <a:off x="8483599" y="0"/>
            <a:ext cx="3708400" cy="1118044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 userDrawn="1">
            <p:custDataLst>
              <p:tags r:id="rId4"/>
            </p:custDataLst>
          </p:nvPr>
        </p:nvSpPr>
        <p:spPr>
          <a:xfrm flipH="1" flipV="1">
            <a:off x="9431652" y="739775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5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6"/>
            </p:custDataLst>
          </p:nvPr>
        </p:nvSpPr>
        <p:spPr>
          <a:xfrm>
            <a:off x="8483598" y="802733"/>
            <a:ext cx="482602" cy="48260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55687" y="503490"/>
            <a:ext cx="1687513" cy="1081088"/>
          </a:xfrm>
        </p:spPr>
        <p:txBody>
          <a:bodyPr wrap="square" anchor="b">
            <a:normAutofit/>
          </a:bodyPr>
          <a:lstStyle>
            <a:lvl1pPr>
              <a:defRPr sz="5400" b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b="0" dirty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b="0" dirty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 b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>
            <a:lvl1pPr>
              <a:defRPr b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100000">
                <a:schemeClr val="bg2">
                  <a:lumMod val="90000"/>
                </a:schemeClr>
              </a:gs>
              <a:gs pos="8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 contrast="1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5961" y="0"/>
            <a:ext cx="4826039" cy="4826039"/>
          </a:xfrm>
          <a:custGeom>
            <a:avLst/>
            <a:gdLst>
              <a:gd name="connsiteX0" fmla="*/ 0 w 4455198"/>
              <a:gd name="connsiteY0" fmla="*/ 0 h 4455198"/>
              <a:gd name="connsiteX1" fmla="*/ 2227599 w 4455198"/>
              <a:gd name="connsiteY1" fmla="*/ 0 h 4455198"/>
              <a:gd name="connsiteX2" fmla="*/ 4455198 w 4455198"/>
              <a:gd name="connsiteY2" fmla="*/ 2227599 h 4455198"/>
              <a:gd name="connsiteX3" fmla="*/ 4455198 w 4455198"/>
              <a:gd name="connsiteY3" fmla="*/ 4455198 h 4455198"/>
              <a:gd name="connsiteX4" fmla="*/ 0 w 4455198"/>
              <a:gd name="connsiteY4" fmla="*/ 0 h 445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198" h="4455198">
                <a:moveTo>
                  <a:pt x="0" y="0"/>
                </a:moveTo>
                <a:lnTo>
                  <a:pt x="2227599" y="0"/>
                </a:lnTo>
                <a:cubicBezTo>
                  <a:pt x="2227599" y="1230269"/>
                  <a:pt x="3224929" y="2227599"/>
                  <a:pt x="4455198" y="2227599"/>
                </a:cubicBezTo>
                <a:lnTo>
                  <a:pt x="4455198" y="4455198"/>
                </a:lnTo>
                <a:cubicBezTo>
                  <a:pt x="1994660" y="4455198"/>
                  <a:pt x="0" y="2460538"/>
                  <a:pt x="0" y="0"/>
                </a:cubicBezTo>
                <a:close/>
              </a:path>
            </a:pathLst>
          </a:custGeom>
        </p:spPr>
      </p:pic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 flipH="1" flipV="1">
            <a:off x="6634480" y="0"/>
            <a:ext cx="5557520" cy="5568950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 flipV="1">
            <a:off x="10227310" y="0"/>
            <a:ext cx="1964690" cy="1964690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7244715" y="5568950"/>
            <a:ext cx="4274185" cy="1288415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>
            <a:off x="6784683" y="527883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6385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6386"/>
            <p:custDataLst>
              <p:tags r:id="rId11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20" name="灯片编号占位符 5"/>
          <p:cNvSpPr>
            <a:spLocks noGrp="1"/>
          </p:cNvSpPr>
          <p:nvPr>
            <p:ph type="sldNum" sz="quarter" idx="16387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1016000" y="119888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300000" scaled="0"/>
                </a:gradFill>
              </a:defRPr>
            </a:lvl1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2" name="任意多边形: 形状 7"/>
          <p:cNvSpPr/>
          <p:nvPr userDrawn="1">
            <p:custDataLst>
              <p:tags r:id="rId14"/>
            </p:custDataLst>
          </p:nvPr>
        </p:nvSpPr>
        <p:spPr>
          <a:xfrm>
            <a:off x="0" y="5074920"/>
            <a:ext cx="1782445" cy="178308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5"/>
            </p:custDataLst>
          </p:nvPr>
        </p:nvSpPr>
        <p:spPr>
          <a:xfrm>
            <a:off x="1016000" y="2169795"/>
            <a:ext cx="6352646" cy="2540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>
                <a:sym typeface="+mn-ea"/>
              </a:rPr>
              <a:t>单击此处</a:t>
            </a:r>
            <a:br>
              <a:rPr lang="zh-CN" altLang="en-US" dirty="0">
                <a:sym typeface="+mn-ea"/>
              </a:rPr>
            </a:br>
            <a:r>
              <a:rPr lang="zh-CN" altLang="en-US" dirty="0">
                <a:sym typeface="+mn-ea"/>
              </a:rPr>
              <a:t>添加文档</a:t>
            </a:r>
            <a:r>
              <a:rPr lang="zh-CN" altLang="en-US" dirty="0">
                <a:sym typeface="+mn-ea"/>
              </a:rPr>
              <a:t>标题</a:t>
            </a:r>
            <a:endParaRPr lang="zh-CN" altLang="en-US" dirty="0">
              <a:sym typeface="+mn-ea"/>
            </a:endParaRPr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6390" hasCustomPrompt="1"/>
            <p:custDataLst>
              <p:tags r:id="rId16"/>
            </p:custDataLst>
          </p:nvPr>
        </p:nvSpPr>
        <p:spPr>
          <a:xfrm>
            <a:off x="1016000" y="5245735"/>
            <a:ext cx="2533015" cy="5632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317500" dist="165100" dir="5400000" algn="ctr" rotWithShape="0">
              <a:schemeClr val="accent1">
                <a:alpha val="25000"/>
              </a:schemeClr>
            </a:outerShdw>
          </a:effectLst>
        </p:spPr>
        <p:txBody>
          <a:bodyPr vert="horz"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  <p:sp>
        <p:nvSpPr>
          <p:cNvPr id="4" name="椭圆 3"/>
          <p:cNvSpPr/>
          <p:nvPr userDrawn="1">
            <p:custDataLst>
              <p:tags r:id="rId17"/>
            </p:custDataLst>
          </p:nvPr>
        </p:nvSpPr>
        <p:spPr>
          <a:xfrm>
            <a:off x="1471998" y="975911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>
            <p:custDataLst>
              <p:tags r:id="rId18"/>
            </p:custDataLst>
          </p:nvPr>
        </p:nvSpPr>
        <p:spPr>
          <a:xfrm>
            <a:off x="1675135" y="975911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19"/>
            </p:custDataLst>
          </p:nvPr>
        </p:nvSpPr>
        <p:spPr>
          <a:xfrm>
            <a:off x="1268862" y="975911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20"/>
            </p:custDataLst>
          </p:nvPr>
        </p:nvSpPr>
        <p:spPr>
          <a:xfrm>
            <a:off x="1065726" y="975911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2">
                  <a:lumMod val="90000"/>
                </a:schemeClr>
              </a:gs>
              <a:gs pos="76000">
                <a:schemeClr val="bg2"/>
              </a:gs>
            </a:gsLst>
            <a:lin ang="768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/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4037965" cy="4037965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4" name="任意多边形: 形状 10"/>
          <p:cNvSpPr/>
          <p:nvPr userDrawn="1">
            <p:custDataLst>
              <p:tags r:id="rId5"/>
            </p:custDataLst>
          </p:nvPr>
        </p:nvSpPr>
        <p:spPr>
          <a:xfrm flipV="1">
            <a:off x="0" y="0"/>
            <a:ext cx="4591685" cy="4591685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65000"/>
                </a:schemeClr>
              </a:gs>
            </a:gsLst>
            <a:lin ang="372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 flipH="1">
            <a:off x="672465" y="5386070"/>
            <a:ext cx="4883150" cy="1471930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flipH="1">
            <a:off x="10527665" y="5194300"/>
            <a:ext cx="1663700" cy="16637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idx="17826049" hasCustomPrompt="1"/>
            <p:custDataLst>
              <p:tags r:id="rId11"/>
            </p:custDataLst>
          </p:nvPr>
        </p:nvSpPr>
        <p:spPr>
          <a:xfrm>
            <a:off x="4775200" y="3343910"/>
            <a:ext cx="6352117" cy="1524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7826561" hasCustomPrompt="1"/>
            <p:custDataLst>
              <p:tags r:id="rId12"/>
            </p:custDataLst>
          </p:nvPr>
        </p:nvSpPr>
        <p:spPr>
          <a:xfrm>
            <a:off x="9319895" y="1501775"/>
            <a:ext cx="1807210" cy="1563370"/>
          </a:xfrm>
        </p:spPr>
        <p:txBody>
          <a:bodyPr vert="horz" wrap="none" lIns="0" tIns="0" rIns="0" bIns="0" anchor="ctr" anchorCtr="0">
            <a:no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9600" b="0" spc="0">
                <a:solidFill>
                  <a:schemeClr val="accent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 flipH="1">
            <a:off x="6347037" y="3054350"/>
            <a:ext cx="4780280" cy="0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 userDrawn="1"/>
        </p:nvGrpSpPr>
        <p:grpSpPr>
          <a:xfrm>
            <a:off x="2495550" y="4695825"/>
            <a:ext cx="1972310" cy="1118235"/>
            <a:chOff x="3930" y="7395"/>
            <a:chExt cx="3106" cy="1761"/>
          </a:xfrm>
        </p:grpSpPr>
        <p:sp>
          <p:nvSpPr>
            <p:cNvPr id="19" name="任意多边形: 形状 14"/>
            <p:cNvSpPr/>
            <p:nvPr userDrawn="1">
              <p:custDataLst>
                <p:tags r:id="rId13"/>
              </p:custDataLst>
            </p:nvPr>
          </p:nvSpPr>
          <p:spPr>
            <a:xfrm flipH="1">
              <a:off x="3930" y="7395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20" name="任意多边形: 形状 14"/>
            <p:cNvSpPr/>
            <p:nvPr userDrawn="1">
              <p:custDataLst>
                <p:tags r:id="rId14"/>
              </p:custDataLst>
            </p:nvPr>
          </p:nvSpPr>
          <p:spPr>
            <a:xfrm flipH="1">
              <a:off x="3930" y="8372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sp>
        <p:nvSpPr>
          <p:cNvPr id="15" name="任意多边形: 形状 11"/>
          <p:cNvSpPr/>
          <p:nvPr userDrawn="1">
            <p:custDataLst>
              <p:tags r:id="rId15"/>
            </p:custDataLst>
          </p:nvPr>
        </p:nvSpPr>
        <p:spPr>
          <a:xfrm flipV="1">
            <a:off x="0" y="0"/>
            <a:ext cx="1696085" cy="1696085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alpha val="100000"/>
                </a:schemeClr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100000">
                <a:schemeClr val="bg2">
                  <a:lumMod val="90000"/>
                </a:schemeClr>
              </a:gs>
              <a:gs pos="8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7244715" y="5568950"/>
            <a:ext cx="4274185" cy="1288415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3" name="任意多边形: 形状 7"/>
          <p:cNvSpPr/>
          <p:nvPr userDrawn="1">
            <p:custDataLst>
              <p:tags r:id="rId4"/>
            </p:custDataLst>
          </p:nvPr>
        </p:nvSpPr>
        <p:spPr>
          <a:xfrm>
            <a:off x="0" y="5074920"/>
            <a:ext cx="1782445" cy="178308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 descr="C:/Users/wps1/Downloads/图片2.png图片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 t="57" b="57"/>
          <a:stretch>
            <a:fillRect/>
          </a:stretch>
        </p:blipFill>
        <p:spPr>
          <a:xfrm>
            <a:off x="7365962" y="0"/>
            <a:ext cx="4826038" cy="4826039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11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副标题 2"/>
          <p:cNvSpPr>
            <a:spLocks noGrp="1"/>
          </p:cNvSpPr>
          <p:nvPr>
            <p:ph type="body" idx="17826305" hasCustomPrompt="1"/>
            <p:custDataLst>
              <p:tags r:id="rId10"/>
            </p:custDataLst>
          </p:nvPr>
        </p:nvSpPr>
        <p:spPr>
          <a:xfrm>
            <a:off x="1016000" y="2611755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cap="all" spc="0" baseline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300000" scaled="0"/>
                </a:gra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THE END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7826049" hasCustomPrompt="1"/>
            <p:custDataLst>
              <p:tags r:id="rId11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  <p:sp>
        <p:nvSpPr>
          <p:cNvPr id="4" name="椭圆 3"/>
          <p:cNvSpPr/>
          <p:nvPr userDrawn="1">
            <p:custDataLst>
              <p:tags r:id="rId12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>
            <p:custDataLst>
              <p:tags r:id="rId13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14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>
            <p:custDataLst>
              <p:tags r:id="rId15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: 形状 14"/>
          <p:cNvSpPr/>
          <p:nvPr userDrawn="1">
            <p:custDataLst>
              <p:tags r:id="rId16"/>
            </p:custDataLst>
          </p:nvPr>
        </p:nvSpPr>
        <p:spPr>
          <a:xfrm>
            <a:off x="6784683" y="527883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3" name="任意多边形: 形状 11"/>
          <p:cNvSpPr/>
          <p:nvPr userDrawn="1">
            <p:custDataLst>
              <p:tags r:id="rId17"/>
            </p:custDataLst>
          </p:nvPr>
        </p:nvSpPr>
        <p:spPr>
          <a:xfrm flipH="1" flipV="1">
            <a:off x="10227310" y="0"/>
            <a:ext cx="1964690" cy="1964690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任意多边形: 形状 10"/>
          <p:cNvSpPr/>
          <p:nvPr userDrawn="1">
            <p:custDataLst>
              <p:tags r:id="rId18"/>
            </p:custDataLst>
          </p:nvPr>
        </p:nvSpPr>
        <p:spPr>
          <a:xfrm flipH="1" flipV="1">
            <a:off x="6634480" y="0"/>
            <a:ext cx="5557520" cy="5568950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51447809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778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51513345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314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>
                <a:sym typeface="+mn-ea"/>
              </a:rPr>
              <a:t> </a:t>
            </a:r>
            <a:endParaRPr>
              <a:sym typeface="+mn-ea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51578881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850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>
                <a:sym typeface="+mn-ea"/>
              </a:rPr>
              <a:t> </a:t>
            </a:r>
            <a:endParaRPr>
              <a:sym typeface="+mn-ea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51644417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386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>
                <a:sym typeface="+mn-ea"/>
              </a:rPr>
              <a:t> </a:t>
            </a:r>
            <a:endParaRPr>
              <a:sym typeface="+mn-ea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4_3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idx="16394" hasCustomPrompt="1"/>
            <p:custDataLst>
              <p:tags r:id="rId6"/>
            </p:custDataLst>
          </p:nvPr>
        </p:nvSpPr>
        <p:spPr>
          <a:xfrm>
            <a:off x="9906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1910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图片占位符 14"/>
          <p:cNvSpPr>
            <a:spLocks noGrp="1"/>
          </p:cNvSpPr>
          <p:nvPr>
            <p:ph type="pic" idx="16395" hasCustomPrompt="1"/>
            <p:custDataLst>
              <p:tags r:id="rId9"/>
            </p:custDataLst>
          </p:nvPr>
        </p:nvSpPr>
        <p:spPr>
          <a:xfrm>
            <a:off x="38862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35052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3505200" y="41910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图片占位符 17"/>
          <p:cNvSpPr>
            <a:spLocks noGrp="1"/>
          </p:cNvSpPr>
          <p:nvPr>
            <p:ph type="pic" idx="16396" hasCustomPrompt="1"/>
            <p:custDataLst>
              <p:tags r:id="rId12"/>
            </p:custDataLst>
          </p:nvPr>
        </p:nvSpPr>
        <p:spPr>
          <a:xfrm>
            <a:off x="67818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64008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6400800" y="41910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96774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9296400" y="3632200"/>
            <a:ext cx="2286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9296400" y="4191000"/>
            <a:ext cx="2286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1_3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4" hasCustomPrompt="1"/>
            <p:custDataLst>
              <p:tags r:id="rId6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304800 h 2209800"/>
              <a:gd name="connisteX1" fmla="*/ 304800 w 5334000"/>
              <a:gd name="connsiteY1" fmla="*/ 0 h 2209800"/>
              <a:gd name="connisteX2" fmla="*/ 5029200 w 5334000"/>
              <a:gd name="connsiteY2" fmla="*/ 0 h 2209800"/>
              <a:gd name="connisteX3" fmla="*/ 5334000 w 5334000"/>
              <a:gd name="connsiteY3" fmla="*/ 304800 h 2209800"/>
              <a:gd name="connisteX4" fmla="*/ 5334000 w 5334000"/>
              <a:gd name="connsiteY4" fmla="*/ 1905000 h 2209800"/>
              <a:gd name="connisteX5" fmla="*/ 5029200 w 5334000"/>
              <a:gd name="connsiteY5" fmla="*/ 2209800 h 2209800"/>
              <a:gd name="connisteX6" fmla="*/ 304800 w 5334000"/>
              <a:gd name="connsiteY6" fmla="*/ 2209800 h 2209800"/>
              <a:gd name="connisteX7" fmla="*/ 0 w 5334000"/>
              <a:gd name="connsiteY7" fmla="*/ 1905000 h 2209800"/>
              <a:gd name="connisteX8" fmla="*/ 0 w 5334000"/>
              <a:gd name="connsiteY8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029200" y="0"/>
                </a:lnTo>
                <a:cubicBezTo>
                  <a:pt x="5197536" y="0"/>
                  <a:pt x="5334000" y="136464"/>
                  <a:pt x="5334000" y="304800"/>
                </a:cubicBezTo>
                <a:lnTo>
                  <a:pt x="5334000" y="1905000"/>
                </a:lnTo>
                <a:cubicBezTo>
                  <a:pt x="5334000" y="2073336"/>
                  <a:pt x="5197536" y="2209800"/>
                  <a:pt x="5029200" y="2209800"/>
                </a:cubicBez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5" hasCustomPrompt="1"/>
            <p:custDataLst>
              <p:tags r:id="rId7"/>
            </p:custDataLst>
          </p:nvPr>
        </p:nvSpPr>
        <p:spPr>
          <a:xfrm>
            <a:off x="9144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387600" y="19177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387600" y="2425700"/>
            <a:ext cx="325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304800 h 2209800"/>
              <a:gd name="connisteX1" fmla="*/ 304800 w 5334000"/>
              <a:gd name="connsiteY1" fmla="*/ 0 h 2209800"/>
              <a:gd name="connisteX2" fmla="*/ 5029200 w 5334000"/>
              <a:gd name="connsiteY2" fmla="*/ 0 h 2209800"/>
              <a:gd name="connisteX3" fmla="*/ 5334000 w 5334000"/>
              <a:gd name="connsiteY3" fmla="*/ 304800 h 2209800"/>
              <a:gd name="connisteX4" fmla="*/ 5334000 w 5334000"/>
              <a:gd name="connsiteY4" fmla="*/ 1905000 h 2209800"/>
              <a:gd name="connisteX5" fmla="*/ 5029200 w 5334000"/>
              <a:gd name="connsiteY5" fmla="*/ 2209800 h 2209800"/>
              <a:gd name="connisteX6" fmla="*/ 304800 w 5334000"/>
              <a:gd name="connsiteY6" fmla="*/ 2209800 h 2209800"/>
              <a:gd name="connisteX7" fmla="*/ 0 w 5334000"/>
              <a:gd name="connsiteY7" fmla="*/ 1905000 h 2209800"/>
              <a:gd name="connisteX8" fmla="*/ 0 w 5334000"/>
              <a:gd name="connsiteY8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029200" y="0"/>
                </a:lnTo>
                <a:cubicBezTo>
                  <a:pt x="5197536" y="0"/>
                  <a:pt x="5334000" y="136464"/>
                  <a:pt x="5334000" y="304800"/>
                </a:cubicBezTo>
                <a:lnTo>
                  <a:pt x="5334000" y="1905000"/>
                </a:lnTo>
                <a:cubicBezTo>
                  <a:pt x="5334000" y="2073336"/>
                  <a:pt x="5197536" y="2209800"/>
                  <a:pt x="5029200" y="2209800"/>
                </a:cubicBez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7" hasCustomPrompt="1"/>
            <p:custDataLst>
              <p:tags r:id="rId11"/>
            </p:custDataLst>
          </p:nvPr>
        </p:nvSpPr>
        <p:spPr>
          <a:xfrm>
            <a:off x="65532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8026400" y="19177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8026400" y="2425700"/>
            <a:ext cx="325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8" hasCustomPrompt="1"/>
            <p:custDataLst>
              <p:tags r:id="rId14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304800 h 2209800"/>
              <a:gd name="connisteX1" fmla="*/ 304800 w 5334000"/>
              <a:gd name="connsiteY1" fmla="*/ 0 h 2209800"/>
              <a:gd name="connisteX2" fmla="*/ 5029200 w 5334000"/>
              <a:gd name="connsiteY2" fmla="*/ 0 h 2209800"/>
              <a:gd name="connisteX3" fmla="*/ 5334000 w 5334000"/>
              <a:gd name="connsiteY3" fmla="*/ 304800 h 2209800"/>
              <a:gd name="connisteX4" fmla="*/ 5334000 w 5334000"/>
              <a:gd name="connsiteY4" fmla="*/ 1905000 h 2209800"/>
              <a:gd name="connisteX5" fmla="*/ 5029200 w 5334000"/>
              <a:gd name="connsiteY5" fmla="*/ 2209800 h 2209800"/>
              <a:gd name="connisteX6" fmla="*/ 304800 w 5334000"/>
              <a:gd name="connsiteY6" fmla="*/ 2209800 h 2209800"/>
              <a:gd name="connisteX7" fmla="*/ 0 w 5334000"/>
              <a:gd name="connsiteY7" fmla="*/ 1905000 h 2209800"/>
              <a:gd name="connisteX8" fmla="*/ 0 w 5334000"/>
              <a:gd name="connsiteY8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029200" y="0"/>
                </a:lnTo>
                <a:cubicBezTo>
                  <a:pt x="5197536" y="0"/>
                  <a:pt x="5334000" y="136464"/>
                  <a:pt x="5334000" y="304800"/>
                </a:cubicBezTo>
                <a:lnTo>
                  <a:pt x="5334000" y="1905000"/>
                </a:lnTo>
                <a:cubicBezTo>
                  <a:pt x="5334000" y="2073336"/>
                  <a:pt x="5197536" y="2209800"/>
                  <a:pt x="5029200" y="2209800"/>
                </a:cubicBez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9" hasCustomPrompt="1"/>
            <p:custDataLst>
              <p:tags r:id="rId15"/>
            </p:custDataLst>
          </p:nvPr>
        </p:nvSpPr>
        <p:spPr>
          <a:xfrm>
            <a:off x="9144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2387600" y="44323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2387600" y="4940300"/>
            <a:ext cx="325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4" name="装饰  3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304800 h 2209800"/>
              <a:gd name="connisteX1" fmla="*/ 304800 w 5334000"/>
              <a:gd name="connsiteY1" fmla="*/ 0 h 2209800"/>
              <a:gd name="connisteX2" fmla="*/ 5029200 w 5334000"/>
              <a:gd name="connsiteY2" fmla="*/ 0 h 2209800"/>
              <a:gd name="connisteX3" fmla="*/ 5334000 w 5334000"/>
              <a:gd name="connsiteY3" fmla="*/ 304800 h 2209800"/>
              <a:gd name="connisteX4" fmla="*/ 5334000 w 5334000"/>
              <a:gd name="connsiteY4" fmla="*/ 1905000 h 2209800"/>
              <a:gd name="connisteX5" fmla="*/ 5029200 w 5334000"/>
              <a:gd name="connsiteY5" fmla="*/ 2209800 h 2209800"/>
              <a:gd name="connisteX6" fmla="*/ 304800 w 5334000"/>
              <a:gd name="connsiteY6" fmla="*/ 2209800 h 2209800"/>
              <a:gd name="connisteX7" fmla="*/ 0 w 5334000"/>
              <a:gd name="connsiteY7" fmla="*/ 1905000 h 2209800"/>
              <a:gd name="connisteX8" fmla="*/ 0 w 5334000"/>
              <a:gd name="connsiteY8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029200" y="0"/>
                </a:lnTo>
                <a:cubicBezTo>
                  <a:pt x="5197536" y="0"/>
                  <a:pt x="5334000" y="136464"/>
                  <a:pt x="5334000" y="304800"/>
                </a:cubicBezTo>
                <a:lnTo>
                  <a:pt x="5334000" y="1905000"/>
                </a:lnTo>
                <a:cubicBezTo>
                  <a:pt x="5334000" y="2073336"/>
                  <a:pt x="5197536" y="2209800"/>
                  <a:pt x="5029200" y="2209800"/>
                </a:cubicBez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5" name="图片占位符 24"/>
          <p:cNvSpPr>
            <a:spLocks noGrp="1"/>
          </p:cNvSpPr>
          <p:nvPr>
            <p:ph type="pic" idx="16401" hasCustomPrompt="1"/>
            <p:custDataLst>
              <p:tags r:id="rId19"/>
            </p:custDataLst>
          </p:nvPr>
        </p:nvSpPr>
        <p:spPr>
          <a:xfrm>
            <a:off x="65532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8026400" y="4432300"/>
            <a:ext cx="32512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8026400" y="4940300"/>
            <a:ext cx="325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4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191000" y="533400"/>
            <a:ext cx="7391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4191000" y="1930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343400" y="19304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343400" y="24384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8115300" y="19304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8267700" y="19304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8267700" y="24384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装饰  8"/>
          <p:cNvSpPr>
            <a:spLocks noGrp="1"/>
          </p:cNvSpPr>
          <p:nvPr>
            <p:ph type="body" idx="16397" hasCustomPrompt="1"/>
            <p:custDataLst>
              <p:tags r:id="rId13"/>
            </p:custDataLst>
          </p:nvPr>
        </p:nvSpPr>
        <p:spPr>
          <a:xfrm>
            <a:off x="4191000" y="41148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4343400" y="41148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4343400" y="46228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装饰  1"/>
          <p:cNvSpPr>
            <a:spLocks noGrp="1"/>
          </p:cNvSpPr>
          <p:nvPr>
            <p:ph type="body" idx="16398" hasCustomPrompt="1"/>
            <p:custDataLst>
              <p:tags r:id="rId16"/>
            </p:custDataLst>
          </p:nvPr>
        </p:nvSpPr>
        <p:spPr>
          <a:xfrm>
            <a:off x="8115300" y="41148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8267700" y="4114800"/>
            <a:ext cx="3314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8267700" y="4622800"/>
            <a:ext cx="33147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4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5306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387600"/>
          </a:xfrm>
          <a:custGeom>
            <a:avLst/>
            <a:gdLst>
              <a:gd name="connisteX0" fmla="*/ 0 w 10972800"/>
              <a:gd name="connsiteY0" fmla="*/ 304800 h 2387600"/>
              <a:gd name="connisteX1" fmla="*/ 304800 w 10972800"/>
              <a:gd name="connsiteY1" fmla="*/ 0 h 2387600"/>
              <a:gd name="connisteX2" fmla="*/ 10668000 w 10972800"/>
              <a:gd name="connsiteY2" fmla="*/ 0 h 2387600"/>
              <a:gd name="connisteX3" fmla="*/ 10972800 w 10972800"/>
              <a:gd name="connsiteY3" fmla="*/ 304800 h 2387600"/>
              <a:gd name="connisteX4" fmla="*/ 10972800 w 10972800"/>
              <a:gd name="connsiteY4" fmla="*/ 2082800 h 2387600"/>
              <a:gd name="connisteX5" fmla="*/ 10668000 w 10972800"/>
              <a:gd name="connsiteY5" fmla="*/ 2387600 h 2387600"/>
              <a:gd name="connisteX6" fmla="*/ 304800 w 10972800"/>
              <a:gd name="connsiteY6" fmla="*/ 2387600 h 2387600"/>
              <a:gd name="connisteX7" fmla="*/ 0 w 10972800"/>
              <a:gd name="connsiteY7" fmla="*/ 2082800 h 2387600"/>
              <a:gd name="connisteX8" fmla="*/ 0 w 10972800"/>
              <a:gd name="connsiteY8" fmla="*/ 3048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87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082800"/>
                </a:lnTo>
                <a:cubicBezTo>
                  <a:pt x="10972800" y="2251136"/>
                  <a:pt x="10836336" y="2387600"/>
                  <a:pt x="10668000" y="2387600"/>
                </a:cubicBezTo>
                <a:lnTo>
                  <a:pt x="304800" y="2387600"/>
                </a:lnTo>
                <a:cubicBezTo>
                  <a:pt x="136464" y="2387600"/>
                  <a:pt x="0" y="2251136"/>
                  <a:pt x="0" y="20828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2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089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304800 h 2946400"/>
              <a:gd name="connisteX1" fmla="*/ 304800 w 10972800"/>
              <a:gd name="connsiteY1" fmla="*/ 0 h 2946400"/>
              <a:gd name="connisteX2" fmla="*/ 10668000 w 10972800"/>
              <a:gd name="connsiteY2" fmla="*/ 0 h 2946400"/>
              <a:gd name="connisteX3" fmla="*/ 10972800 w 10972800"/>
              <a:gd name="connsiteY3" fmla="*/ 304800 h 2946400"/>
              <a:gd name="connisteX4" fmla="*/ 10972800 w 10972800"/>
              <a:gd name="connsiteY4" fmla="*/ 2641600 h 2946400"/>
              <a:gd name="connisteX5" fmla="*/ 10668000 w 10972800"/>
              <a:gd name="connsiteY5" fmla="*/ 2946400 h 2946400"/>
              <a:gd name="connisteX6" fmla="*/ 304800 w 10972800"/>
              <a:gd name="connsiteY6" fmla="*/ 2946400 h 2946400"/>
              <a:gd name="connisteX7" fmla="*/ 0 w 10972800"/>
              <a:gd name="connsiteY7" fmla="*/ 2641600 h 2946400"/>
              <a:gd name="connisteX8" fmla="*/ 0 w 10972800"/>
              <a:gd name="connsiteY8" fmla="*/ 3048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641600"/>
                </a:lnTo>
                <a:cubicBezTo>
                  <a:pt x="10972800" y="2809936"/>
                  <a:pt x="10836336" y="2946400"/>
                  <a:pt x="10668000" y="2946400"/>
                </a:cubicBezTo>
                <a:lnTo>
                  <a:pt x="304800" y="2946400"/>
                </a:lnTo>
                <a:cubicBezTo>
                  <a:pt x="136464" y="2946400"/>
                  <a:pt x="0" y="2809936"/>
                  <a:pt x="0" y="26416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41656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4648200" y="4724400"/>
            <a:ext cx="190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7162800" y="41656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7162800" y="4724400"/>
            <a:ext cx="190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9677400" y="4165600"/>
            <a:ext cx="190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9677400" y="4724400"/>
            <a:ext cx="19050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2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609600" y="1524000"/>
            <a:ext cx="10972800" cy="2235200"/>
          </a:xfrm>
          <a:custGeom>
            <a:avLst/>
            <a:gdLst>
              <a:gd name="connisteX0" fmla="*/ 0 w 10972800"/>
              <a:gd name="connsiteY0" fmla="*/ 304800 h 2235200"/>
              <a:gd name="connisteX1" fmla="*/ 304800 w 10972800"/>
              <a:gd name="connsiteY1" fmla="*/ 0 h 2235200"/>
              <a:gd name="connisteX2" fmla="*/ 10668000 w 10972800"/>
              <a:gd name="connsiteY2" fmla="*/ 0 h 2235200"/>
              <a:gd name="connisteX3" fmla="*/ 10972800 w 10972800"/>
              <a:gd name="connsiteY3" fmla="*/ 304800 h 2235200"/>
              <a:gd name="connisteX4" fmla="*/ 10972800 w 10972800"/>
              <a:gd name="connsiteY4" fmla="*/ 1930400 h 2235200"/>
              <a:gd name="connisteX5" fmla="*/ 10668000 w 10972800"/>
              <a:gd name="connsiteY5" fmla="*/ 2235200 h 2235200"/>
              <a:gd name="connisteX6" fmla="*/ 304800 w 10972800"/>
              <a:gd name="connsiteY6" fmla="*/ 2235200 h 2235200"/>
              <a:gd name="connisteX7" fmla="*/ 0 w 10972800"/>
              <a:gd name="connsiteY7" fmla="*/ 1930400 h 2235200"/>
              <a:gd name="connisteX8" fmla="*/ 0 w 10972800"/>
              <a:gd name="connsiteY8" fmla="*/ 3048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1930400"/>
                </a:lnTo>
                <a:cubicBezTo>
                  <a:pt x="10972800" y="2098736"/>
                  <a:pt x="10836336" y="2235200"/>
                  <a:pt x="10668000" y="2235200"/>
                </a:cubicBezTo>
                <a:lnTo>
                  <a:pt x="304800" y="2235200"/>
                </a:lnTo>
                <a:cubicBezTo>
                  <a:pt x="136464" y="2235200"/>
                  <a:pt x="0" y="2098736"/>
                  <a:pt x="0" y="19304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6096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216400"/>
            <a:ext cx="2133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4724400"/>
            <a:ext cx="2133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35052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3657600" y="4216400"/>
            <a:ext cx="2133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3657600" y="4724400"/>
            <a:ext cx="2133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装饰  8"/>
          <p:cNvSpPr>
            <a:spLocks noGrp="1"/>
          </p:cNvSpPr>
          <p:nvPr>
            <p:ph type="body" idx="16397" hasCustomPrompt="1"/>
            <p:custDataLst>
              <p:tags r:id="rId13"/>
            </p:custDataLst>
          </p:nvPr>
        </p:nvSpPr>
        <p:spPr>
          <a:xfrm>
            <a:off x="64008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6553200" y="4216400"/>
            <a:ext cx="2133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6553200" y="4724400"/>
            <a:ext cx="2133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装饰  1"/>
          <p:cNvSpPr>
            <a:spLocks noGrp="1"/>
          </p:cNvSpPr>
          <p:nvPr>
            <p:ph type="body" idx="16398" hasCustomPrompt="1"/>
            <p:custDataLst>
              <p:tags r:id="rId16"/>
            </p:custDataLst>
          </p:nvPr>
        </p:nvSpPr>
        <p:spPr>
          <a:xfrm>
            <a:off x="92964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9448800" y="4216400"/>
            <a:ext cx="2133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448800" y="4724400"/>
            <a:ext cx="2133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5_3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41350" y="2133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1422400" y="1828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1422400" y="2286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356350" y="2133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02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7137400" y="1828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7137400" y="2286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641350" y="3657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03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1422400" y="3352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1422400" y="3810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7" hasCustomPrompt="1"/>
            <p:custDataLst>
              <p:tags r:id="rId15"/>
            </p:custDataLst>
          </p:nvPr>
        </p:nvSpPr>
        <p:spPr>
          <a:xfrm>
            <a:off x="6356350" y="3657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04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5" hasCustomPrompt="1"/>
            <p:custDataLst>
              <p:tags r:id="rId16"/>
            </p:custDataLst>
          </p:nvPr>
        </p:nvSpPr>
        <p:spPr>
          <a:xfrm>
            <a:off x="7137400" y="3352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6" hasCustomPrompt="1"/>
            <p:custDataLst>
              <p:tags r:id="rId17"/>
            </p:custDataLst>
          </p:nvPr>
        </p:nvSpPr>
        <p:spPr>
          <a:xfrm>
            <a:off x="7137400" y="3810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641350" y="5181600"/>
            <a:ext cx="546100" cy="4572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05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8" hasCustomPrompt="1"/>
            <p:custDataLst>
              <p:tags r:id="rId19"/>
            </p:custDataLst>
          </p:nvPr>
        </p:nvSpPr>
        <p:spPr>
          <a:xfrm>
            <a:off x="1422400" y="4876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idx="16399" hasCustomPrompt="1"/>
            <p:custDataLst>
              <p:tags r:id="rId20"/>
            </p:custDataLst>
          </p:nvPr>
        </p:nvSpPr>
        <p:spPr>
          <a:xfrm>
            <a:off x="1422400" y="5334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2_3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1524000"/>
            <a:ext cx="5334000" cy="2209800"/>
          </a:xfrm>
          <a:custGeom>
            <a:avLst/>
            <a:gdLst>
              <a:gd name="connisteX0" fmla="*/ 0 w 5334000"/>
              <a:gd name="connsiteY0" fmla="*/ 304800 h 2209800"/>
              <a:gd name="connisteX1" fmla="*/ 304800 w 5334000"/>
              <a:gd name="connsiteY1" fmla="*/ 0 h 2209800"/>
              <a:gd name="connisteX2" fmla="*/ 5029200 w 5334000"/>
              <a:gd name="connsiteY2" fmla="*/ 0 h 2209800"/>
              <a:gd name="connisteX3" fmla="*/ 5334000 w 5334000"/>
              <a:gd name="connsiteY3" fmla="*/ 304800 h 2209800"/>
              <a:gd name="connisteX4" fmla="*/ 5334000 w 5334000"/>
              <a:gd name="connsiteY4" fmla="*/ 1905000 h 2209800"/>
              <a:gd name="connisteX5" fmla="*/ 5029200 w 5334000"/>
              <a:gd name="connsiteY5" fmla="*/ 2209800 h 2209800"/>
              <a:gd name="connisteX6" fmla="*/ 304800 w 5334000"/>
              <a:gd name="connsiteY6" fmla="*/ 2209800 h 2209800"/>
              <a:gd name="connisteX7" fmla="*/ 0 w 5334000"/>
              <a:gd name="connsiteY7" fmla="*/ 1905000 h 2209800"/>
              <a:gd name="connisteX8" fmla="*/ 0 w 5334000"/>
              <a:gd name="connsiteY8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029200" y="0"/>
                </a:lnTo>
                <a:cubicBezTo>
                  <a:pt x="5197536" y="0"/>
                  <a:pt x="5334000" y="136464"/>
                  <a:pt x="5334000" y="304800"/>
                </a:cubicBezTo>
                <a:lnTo>
                  <a:pt x="5334000" y="1905000"/>
                </a:lnTo>
                <a:cubicBezTo>
                  <a:pt x="5334000" y="2073336"/>
                  <a:pt x="5197536" y="2209800"/>
                  <a:pt x="5029200" y="2209800"/>
                </a:cubicBez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>
          <a:xfrm>
            <a:off x="9144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图片占位符 13"/>
          <p:cNvSpPr>
            <a:spLocks noGrp="1"/>
          </p:cNvSpPr>
          <p:nvPr>
            <p:ph type="pic" idx="16394" hasCustomPrompt="1"/>
            <p:custDataLst>
              <p:tags r:id="rId8"/>
            </p:custDataLst>
          </p:nvPr>
        </p:nvSpPr>
        <p:spPr>
          <a:xfrm>
            <a:off x="1198880" y="23037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2438400" y="19177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2438400" y="24257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6248400" y="1524000"/>
            <a:ext cx="5334000" cy="2209800"/>
          </a:xfrm>
          <a:custGeom>
            <a:avLst/>
            <a:gdLst>
              <a:gd name="connisteX0" fmla="*/ 0 w 5334000"/>
              <a:gd name="connsiteY0" fmla="*/ 304800 h 2209800"/>
              <a:gd name="connisteX1" fmla="*/ 304800 w 5334000"/>
              <a:gd name="connsiteY1" fmla="*/ 0 h 2209800"/>
              <a:gd name="connisteX2" fmla="*/ 5029200 w 5334000"/>
              <a:gd name="connsiteY2" fmla="*/ 0 h 2209800"/>
              <a:gd name="connisteX3" fmla="*/ 5334000 w 5334000"/>
              <a:gd name="connsiteY3" fmla="*/ 304800 h 2209800"/>
              <a:gd name="connisteX4" fmla="*/ 5334000 w 5334000"/>
              <a:gd name="connsiteY4" fmla="*/ 1905000 h 2209800"/>
              <a:gd name="connisteX5" fmla="*/ 5029200 w 5334000"/>
              <a:gd name="connsiteY5" fmla="*/ 2209800 h 2209800"/>
              <a:gd name="connisteX6" fmla="*/ 304800 w 5334000"/>
              <a:gd name="connsiteY6" fmla="*/ 2209800 h 2209800"/>
              <a:gd name="connisteX7" fmla="*/ 0 w 5334000"/>
              <a:gd name="connsiteY7" fmla="*/ 1905000 h 2209800"/>
              <a:gd name="connisteX8" fmla="*/ 0 w 5334000"/>
              <a:gd name="connsiteY8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029200" y="0"/>
                </a:lnTo>
                <a:cubicBezTo>
                  <a:pt x="5197536" y="0"/>
                  <a:pt x="5334000" y="136464"/>
                  <a:pt x="5334000" y="304800"/>
                </a:cubicBezTo>
                <a:lnTo>
                  <a:pt x="5334000" y="1905000"/>
                </a:lnTo>
                <a:cubicBezTo>
                  <a:pt x="5334000" y="2073336"/>
                  <a:pt x="5197536" y="2209800"/>
                  <a:pt x="5029200" y="2209800"/>
                </a:cubicBez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装饰  7"/>
          <p:cNvSpPr>
            <a:spLocks noGrp="1"/>
          </p:cNvSpPr>
          <p:nvPr>
            <p:ph type="body" idx="16399" hasCustomPrompt="1"/>
            <p:custDataLst>
              <p:tags r:id="rId12"/>
            </p:custDataLst>
          </p:nvPr>
        </p:nvSpPr>
        <p:spPr>
          <a:xfrm>
            <a:off x="65532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图片占位符 18"/>
          <p:cNvSpPr>
            <a:spLocks noGrp="1"/>
          </p:cNvSpPr>
          <p:nvPr>
            <p:ph type="pic" idx="16397" hasCustomPrompt="1"/>
            <p:custDataLst>
              <p:tags r:id="rId13"/>
            </p:custDataLst>
          </p:nvPr>
        </p:nvSpPr>
        <p:spPr>
          <a:xfrm>
            <a:off x="6837680" y="23037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8077200" y="19177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8077200" y="24257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装饰  1"/>
          <p:cNvSpPr>
            <a:spLocks noGrp="1"/>
          </p:cNvSpPr>
          <p:nvPr>
            <p:ph type="body" idx="16401" hasCustomPrompt="1"/>
            <p:custDataLst>
              <p:tags r:id="rId16"/>
            </p:custDataLst>
          </p:nvPr>
        </p:nvSpPr>
        <p:spPr>
          <a:xfrm>
            <a:off x="609600" y="4038600"/>
            <a:ext cx="5334000" cy="2209800"/>
          </a:xfrm>
          <a:custGeom>
            <a:avLst/>
            <a:gdLst>
              <a:gd name="connisteX0" fmla="*/ 0 w 5334000"/>
              <a:gd name="connsiteY0" fmla="*/ 304800 h 2209800"/>
              <a:gd name="connisteX1" fmla="*/ 304800 w 5334000"/>
              <a:gd name="connsiteY1" fmla="*/ 0 h 2209800"/>
              <a:gd name="connisteX2" fmla="*/ 5029200 w 5334000"/>
              <a:gd name="connsiteY2" fmla="*/ 0 h 2209800"/>
              <a:gd name="connisteX3" fmla="*/ 5334000 w 5334000"/>
              <a:gd name="connsiteY3" fmla="*/ 304800 h 2209800"/>
              <a:gd name="connisteX4" fmla="*/ 5334000 w 5334000"/>
              <a:gd name="connsiteY4" fmla="*/ 1905000 h 2209800"/>
              <a:gd name="connisteX5" fmla="*/ 5029200 w 5334000"/>
              <a:gd name="connsiteY5" fmla="*/ 2209800 h 2209800"/>
              <a:gd name="connisteX6" fmla="*/ 304800 w 5334000"/>
              <a:gd name="connsiteY6" fmla="*/ 2209800 h 2209800"/>
              <a:gd name="connisteX7" fmla="*/ 0 w 5334000"/>
              <a:gd name="connsiteY7" fmla="*/ 1905000 h 2209800"/>
              <a:gd name="connisteX8" fmla="*/ 0 w 5334000"/>
              <a:gd name="connsiteY8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029200" y="0"/>
                </a:lnTo>
                <a:cubicBezTo>
                  <a:pt x="5197536" y="0"/>
                  <a:pt x="5334000" y="136464"/>
                  <a:pt x="5334000" y="304800"/>
                </a:cubicBezTo>
                <a:lnTo>
                  <a:pt x="5334000" y="1905000"/>
                </a:lnTo>
                <a:cubicBezTo>
                  <a:pt x="5334000" y="2073336"/>
                  <a:pt x="5197536" y="2209800"/>
                  <a:pt x="5029200" y="2209800"/>
                </a:cubicBez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2" hasCustomPrompt="1"/>
            <p:custDataLst>
              <p:tags r:id="rId17"/>
            </p:custDataLst>
          </p:nvPr>
        </p:nvSpPr>
        <p:spPr>
          <a:xfrm>
            <a:off x="9144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4" name="图片占位符 23"/>
          <p:cNvSpPr>
            <a:spLocks noGrp="1"/>
          </p:cNvSpPr>
          <p:nvPr>
            <p:ph type="pic" idx="16400" hasCustomPrompt="1"/>
            <p:custDataLst>
              <p:tags r:id="rId18"/>
            </p:custDataLst>
          </p:nvPr>
        </p:nvSpPr>
        <p:spPr>
          <a:xfrm>
            <a:off x="1198880" y="48183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0" hasCustomPrompt="1"/>
            <p:custDataLst>
              <p:tags r:id="rId19"/>
            </p:custDataLst>
          </p:nvPr>
        </p:nvSpPr>
        <p:spPr>
          <a:xfrm>
            <a:off x="2438400" y="44323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idx="16391" hasCustomPrompt="1"/>
            <p:custDataLst>
              <p:tags r:id="rId20"/>
            </p:custDataLst>
          </p:nvPr>
        </p:nvSpPr>
        <p:spPr>
          <a:xfrm>
            <a:off x="2438400" y="49403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7" name="装饰  6"/>
          <p:cNvSpPr>
            <a:spLocks noGrp="1"/>
          </p:cNvSpPr>
          <p:nvPr>
            <p:ph type="body" idx="16404" hasCustomPrompt="1"/>
            <p:custDataLst>
              <p:tags r:id="rId21"/>
            </p:custDataLst>
          </p:nvPr>
        </p:nvSpPr>
        <p:spPr>
          <a:xfrm>
            <a:off x="6248400" y="4038600"/>
            <a:ext cx="5334000" cy="2209800"/>
          </a:xfrm>
          <a:custGeom>
            <a:avLst/>
            <a:gdLst>
              <a:gd name="connisteX0" fmla="*/ 0 w 5334000"/>
              <a:gd name="connsiteY0" fmla="*/ 304800 h 2209800"/>
              <a:gd name="connisteX1" fmla="*/ 304800 w 5334000"/>
              <a:gd name="connsiteY1" fmla="*/ 0 h 2209800"/>
              <a:gd name="connisteX2" fmla="*/ 5029200 w 5334000"/>
              <a:gd name="connsiteY2" fmla="*/ 0 h 2209800"/>
              <a:gd name="connisteX3" fmla="*/ 5334000 w 5334000"/>
              <a:gd name="connsiteY3" fmla="*/ 304800 h 2209800"/>
              <a:gd name="connisteX4" fmla="*/ 5334000 w 5334000"/>
              <a:gd name="connsiteY4" fmla="*/ 1905000 h 2209800"/>
              <a:gd name="connisteX5" fmla="*/ 5029200 w 5334000"/>
              <a:gd name="connsiteY5" fmla="*/ 2209800 h 2209800"/>
              <a:gd name="connisteX6" fmla="*/ 304800 w 5334000"/>
              <a:gd name="connsiteY6" fmla="*/ 2209800 h 2209800"/>
              <a:gd name="connisteX7" fmla="*/ 0 w 5334000"/>
              <a:gd name="connsiteY7" fmla="*/ 1905000 h 2209800"/>
              <a:gd name="connisteX8" fmla="*/ 0 w 5334000"/>
              <a:gd name="connsiteY8" fmla="*/ 3048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209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029200" y="0"/>
                </a:lnTo>
                <a:cubicBezTo>
                  <a:pt x="5197536" y="0"/>
                  <a:pt x="5334000" y="136464"/>
                  <a:pt x="5334000" y="304800"/>
                </a:cubicBezTo>
                <a:lnTo>
                  <a:pt x="5334000" y="1905000"/>
                </a:lnTo>
                <a:cubicBezTo>
                  <a:pt x="5334000" y="2073336"/>
                  <a:pt x="5197536" y="2209800"/>
                  <a:pt x="5029200" y="2209800"/>
                </a:cubicBezTo>
                <a:lnTo>
                  <a:pt x="304800" y="2209800"/>
                </a:lnTo>
                <a:cubicBezTo>
                  <a:pt x="136464" y="2209800"/>
                  <a:pt x="0" y="2073336"/>
                  <a:pt x="0" y="19050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8" name="装饰  7"/>
          <p:cNvSpPr>
            <a:spLocks noGrp="1"/>
          </p:cNvSpPr>
          <p:nvPr>
            <p:ph type="body" idx="16405" hasCustomPrompt="1"/>
            <p:custDataLst>
              <p:tags r:id="rId22"/>
            </p:custDataLst>
          </p:nvPr>
        </p:nvSpPr>
        <p:spPr>
          <a:xfrm>
            <a:off x="65532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9" name="图片占位符 28"/>
          <p:cNvSpPr>
            <a:spLocks noGrp="1"/>
          </p:cNvSpPr>
          <p:nvPr>
            <p:ph type="pic" idx="16403" hasCustomPrompt="1"/>
            <p:custDataLst>
              <p:tags r:id="rId23"/>
            </p:custDataLst>
          </p:nvPr>
        </p:nvSpPr>
        <p:spPr>
          <a:xfrm>
            <a:off x="6837680" y="48183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30" name="文本占位符 29"/>
          <p:cNvSpPr>
            <a:spLocks noGrp="1"/>
          </p:cNvSpPr>
          <p:nvPr>
            <p:ph type="body" idx="16392" hasCustomPrompt="1"/>
            <p:custDataLst>
              <p:tags r:id="rId24"/>
            </p:custDataLst>
          </p:nvPr>
        </p:nvSpPr>
        <p:spPr>
          <a:xfrm>
            <a:off x="8077200" y="4432300"/>
            <a:ext cx="320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31" name="文本占位符 30"/>
          <p:cNvSpPr>
            <a:spLocks noGrp="1"/>
          </p:cNvSpPr>
          <p:nvPr>
            <p:ph type="body" idx="16393" hasCustomPrompt="1"/>
            <p:custDataLst>
              <p:tags r:id="rId25"/>
            </p:custDataLst>
          </p:nvPr>
        </p:nvSpPr>
        <p:spPr>
          <a:xfrm>
            <a:off x="8077200" y="4940300"/>
            <a:ext cx="3200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CONTENTS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目录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3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02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03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5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9" Type="http://schemas.openxmlformats.org/officeDocument/2006/relationships/theme" Target="../theme/theme2.xml"/><Relationship Id="rId28" Type="http://schemas.openxmlformats.org/officeDocument/2006/relationships/tags" Target="../tags/tag150.xml"/><Relationship Id="rId27" Type="http://schemas.openxmlformats.org/officeDocument/2006/relationships/tags" Target="../tags/tag149.xml"/><Relationship Id="rId26" Type="http://schemas.openxmlformats.org/officeDocument/2006/relationships/tags" Target="../tags/tag148.xml"/><Relationship Id="rId25" Type="http://schemas.openxmlformats.org/officeDocument/2006/relationships/tags" Target="../tags/tag147.xml"/><Relationship Id="rId24" Type="http://schemas.openxmlformats.org/officeDocument/2006/relationships/tags" Target="../tags/tag146.xml"/><Relationship Id="rId23" Type="http://schemas.openxmlformats.org/officeDocument/2006/relationships/tags" Target="../tags/tag145.xml"/><Relationship Id="rId22" Type="http://schemas.openxmlformats.org/officeDocument/2006/relationships/tags" Target="../tags/tag144.xml"/><Relationship Id="rId21" Type="http://schemas.openxmlformats.org/officeDocument/2006/relationships/tags" Target="../tags/tag143.xml"/><Relationship Id="rId20" Type="http://schemas.openxmlformats.org/officeDocument/2006/relationships/tags" Target="../tags/tag142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41.xml"/><Relationship Id="rId18" Type="http://schemas.openxmlformats.org/officeDocument/2006/relationships/tags" Target="../tags/tag140.xml"/><Relationship Id="rId17" Type="http://schemas.openxmlformats.org/officeDocument/2006/relationships/tags" Target="../tags/tag139.xml"/><Relationship Id="rId16" Type="http://schemas.openxmlformats.org/officeDocument/2006/relationships/tags" Target="../tags/tag138.xml"/><Relationship Id="rId15" Type="http://schemas.openxmlformats.org/officeDocument/2006/relationships/tags" Target="../tags/tag137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3" Type="http://schemas.openxmlformats.org/officeDocument/2006/relationships/theme" Target="../theme/theme3.xml"/><Relationship Id="rId22" Type="http://schemas.openxmlformats.org/officeDocument/2006/relationships/tags" Target="../tags/tag315.xml"/><Relationship Id="rId21" Type="http://schemas.openxmlformats.org/officeDocument/2006/relationships/tags" Target="../tags/tag314.xml"/><Relationship Id="rId20" Type="http://schemas.openxmlformats.org/officeDocument/2006/relationships/tags" Target="../tags/tag313.xml"/><Relationship Id="rId2" Type="http://schemas.openxmlformats.org/officeDocument/2006/relationships/slideLayout" Target="../slideLayouts/slideLayout26.xml"/><Relationship Id="rId19" Type="http://schemas.openxmlformats.org/officeDocument/2006/relationships/tags" Target="../tags/tag312.xml"/><Relationship Id="rId18" Type="http://schemas.openxmlformats.org/officeDocument/2006/relationships/tags" Target="../tags/tag311.xml"/><Relationship Id="rId17" Type="http://schemas.openxmlformats.org/officeDocument/2006/relationships/tags" Target="../tags/tag310.xml"/><Relationship Id="rId16" Type="http://schemas.openxmlformats.org/officeDocument/2006/relationships/tags" Target="../tags/tag309.xml"/><Relationship Id="rId15" Type="http://schemas.openxmlformats.org/officeDocument/2006/relationships/tags" Target="../tags/tag308.xml"/><Relationship Id="rId14" Type="http://schemas.openxmlformats.org/officeDocument/2006/relationships/tags" Target="../tags/tag307.xml"/><Relationship Id="rId13" Type="http://schemas.openxmlformats.org/officeDocument/2006/relationships/tags" Target="../tags/tag306.xml"/><Relationship Id="rId12" Type="http://schemas.openxmlformats.org/officeDocument/2006/relationships/tags" Target="../tags/tag305.xml"/><Relationship Id="rId11" Type="http://schemas.openxmlformats.org/officeDocument/2006/relationships/tags" Target="../tags/tag304.xml"/><Relationship Id="rId10" Type="http://schemas.openxmlformats.org/officeDocument/2006/relationships/tags" Target="../tags/tag30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99000">
                <a:schemeClr val="bg1"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6"/>
            </p:custDataLst>
          </p:nvPr>
        </p:nvSpPr>
        <p:spPr>
          <a:xfrm>
            <a:off x="10941050" y="6350351"/>
            <a:ext cx="1034820" cy="261325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22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23"/>
            </p:custDataLst>
          </p:nvPr>
        </p:nvSpPr>
        <p:spPr>
          <a:xfrm>
            <a:off x="11690418" y="19168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24"/>
            </p:custDataLst>
          </p:nvPr>
        </p:nvSpPr>
        <p:spPr>
          <a:xfrm>
            <a:off x="11893555" y="19168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25"/>
            </p:custDataLst>
          </p:nvPr>
        </p:nvSpPr>
        <p:spPr>
          <a:xfrm>
            <a:off x="11487282" y="19168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26"/>
            </p:custDataLst>
          </p:nvPr>
        </p:nvSpPr>
        <p:spPr>
          <a:xfrm>
            <a:off x="11284146" y="19168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ea"/>
          <a:ea typeface="+mj-ea"/>
          <a:cs typeface="+mj-cs"/>
          <a:sym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99000">
                <a:schemeClr val="bg1"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1"/>
            </p:custDataLst>
          </p:nvPr>
        </p:nvSpPr>
        <p:spPr>
          <a:xfrm>
            <a:off x="10941050" y="6350351"/>
            <a:ext cx="1034820" cy="261325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17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18"/>
            </p:custDataLst>
          </p:nvPr>
        </p:nvSpPr>
        <p:spPr>
          <a:xfrm>
            <a:off x="11690418" y="19168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19"/>
            </p:custDataLst>
          </p:nvPr>
        </p:nvSpPr>
        <p:spPr>
          <a:xfrm>
            <a:off x="11893555" y="19168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20"/>
            </p:custDataLst>
          </p:nvPr>
        </p:nvSpPr>
        <p:spPr>
          <a:xfrm>
            <a:off x="11487282" y="19168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21"/>
            </p:custDataLst>
          </p:nvPr>
        </p:nvSpPr>
        <p:spPr>
          <a:xfrm>
            <a:off x="11284146" y="19168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ea"/>
          <a:ea typeface="+mj-ea"/>
          <a:cs typeface="+mj-cs"/>
          <a:sym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tags" Target="../tags/tag4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2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35.xml"/><Relationship Id="rId8" Type="http://schemas.openxmlformats.org/officeDocument/2006/relationships/tags" Target="../tags/tag434.xml"/><Relationship Id="rId7" Type="http://schemas.openxmlformats.org/officeDocument/2006/relationships/image" Target="../media/image22.jpeg"/><Relationship Id="rId6" Type="http://schemas.openxmlformats.org/officeDocument/2006/relationships/tags" Target="../tags/tag433.xml"/><Relationship Id="rId5" Type="http://schemas.openxmlformats.org/officeDocument/2006/relationships/tags" Target="../tags/tag432.xml"/><Relationship Id="rId4" Type="http://schemas.openxmlformats.org/officeDocument/2006/relationships/tags" Target="../tags/tag431.xml"/><Relationship Id="rId3" Type="http://schemas.openxmlformats.org/officeDocument/2006/relationships/image" Target="../media/image21.jpeg"/><Relationship Id="rId2" Type="http://schemas.openxmlformats.org/officeDocument/2006/relationships/tags" Target="../tags/tag430.xml"/><Relationship Id="rId19" Type="http://schemas.openxmlformats.org/officeDocument/2006/relationships/slideLayout" Target="../slideLayouts/slideLayout25.xml"/><Relationship Id="rId18" Type="http://schemas.openxmlformats.org/officeDocument/2006/relationships/tags" Target="../tags/tag442.xml"/><Relationship Id="rId17" Type="http://schemas.openxmlformats.org/officeDocument/2006/relationships/tags" Target="../tags/tag441.xml"/><Relationship Id="rId16" Type="http://schemas.openxmlformats.org/officeDocument/2006/relationships/tags" Target="../tags/tag440.xml"/><Relationship Id="rId15" Type="http://schemas.openxmlformats.org/officeDocument/2006/relationships/image" Target="../media/image24.jpeg"/><Relationship Id="rId14" Type="http://schemas.openxmlformats.org/officeDocument/2006/relationships/tags" Target="../tags/tag439.xml"/><Relationship Id="rId13" Type="http://schemas.openxmlformats.org/officeDocument/2006/relationships/tags" Target="../tags/tag438.xml"/><Relationship Id="rId12" Type="http://schemas.openxmlformats.org/officeDocument/2006/relationships/tags" Target="../tags/tag437.xml"/><Relationship Id="rId11" Type="http://schemas.openxmlformats.org/officeDocument/2006/relationships/image" Target="../media/image23.jpeg"/><Relationship Id="rId10" Type="http://schemas.openxmlformats.org/officeDocument/2006/relationships/tags" Target="../tags/tag436.xml"/><Relationship Id="rId1" Type="http://schemas.openxmlformats.org/officeDocument/2006/relationships/tags" Target="../tags/tag42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45.xml"/><Relationship Id="rId2" Type="http://schemas.openxmlformats.org/officeDocument/2006/relationships/tags" Target="../tags/tag444.xml"/><Relationship Id="rId1" Type="http://schemas.openxmlformats.org/officeDocument/2006/relationships/tags" Target="../tags/tag44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54.xml"/><Relationship Id="rId8" Type="http://schemas.openxmlformats.org/officeDocument/2006/relationships/tags" Target="../tags/tag453.xml"/><Relationship Id="rId7" Type="http://schemas.openxmlformats.org/officeDocument/2006/relationships/tags" Target="../tags/tag452.xml"/><Relationship Id="rId6" Type="http://schemas.openxmlformats.org/officeDocument/2006/relationships/tags" Target="../tags/tag451.xml"/><Relationship Id="rId5" Type="http://schemas.openxmlformats.org/officeDocument/2006/relationships/tags" Target="../tags/tag450.xml"/><Relationship Id="rId4" Type="http://schemas.openxmlformats.org/officeDocument/2006/relationships/tags" Target="../tags/tag449.xml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8" Type="http://schemas.openxmlformats.org/officeDocument/2006/relationships/slideLayout" Target="../slideLayouts/slideLayout31.xml"/><Relationship Id="rId17" Type="http://schemas.openxmlformats.org/officeDocument/2006/relationships/tags" Target="../tags/tag462.xml"/><Relationship Id="rId16" Type="http://schemas.openxmlformats.org/officeDocument/2006/relationships/tags" Target="../tags/tag461.xml"/><Relationship Id="rId15" Type="http://schemas.openxmlformats.org/officeDocument/2006/relationships/tags" Target="../tags/tag460.xml"/><Relationship Id="rId14" Type="http://schemas.openxmlformats.org/officeDocument/2006/relationships/tags" Target="../tags/tag459.xml"/><Relationship Id="rId13" Type="http://schemas.openxmlformats.org/officeDocument/2006/relationships/tags" Target="../tags/tag458.xml"/><Relationship Id="rId12" Type="http://schemas.openxmlformats.org/officeDocument/2006/relationships/tags" Target="../tags/tag457.xml"/><Relationship Id="rId11" Type="http://schemas.openxmlformats.org/officeDocument/2006/relationships/tags" Target="../tags/tag456.xml"/><Relationship Id="rId10" Type="http://schemas.openxmlformats.org/officeDocument/2006/relationships/tags" Target="../tags/tag455.xml"/><Relationship Id="rId1" Type="http://schemas.openxmlformats.org/officeDocument/2006/relationships/tags" Target="../tags/tag44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3" Type="http://schemas.openxmlformats.org/officeDocument/2006/relationships/slideLayout" Target="../slideLayouts/slideLayout33.xml"/><Relationship Id="rId12" Type="http://schemas.openxmlformats.org/officeDocument/2006/relationships/tags" Target="../tags/tag330.xml"/><Relationship Id="rId11" Type="http://schemas.openxmlformats.org/officeDocument/2006/relationships/tags" Target="../tags/tag329.xml"/><Relationship Id="rId10" Type="http://schemas.openxmlformats.org/officeDocument/2006/relationships/tags" Target="../tags/tag328.xml"/><Relationship Id="rId1" Type="http://schemas.openxmlformats.org/officeDocument/2006/relationships/tags" Target="../tags/tag31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340.xml"/><Relationship Id="rId7" Type="http://schemas.openxmlformats.org/officeDocument/2006/relationships/tags" Target="../tags/tag339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image" Target="../media/image5.jpeg"/><Relationship Id="rId3" Type="http://schemas.openxmlformats.org/officeDocument/2006/relationships/tags" Target="../tags/tag336.xml"/><Relationship Id="rId23" Type="http://schemas.openxmlformats.org/officeDocument/2006/relationships/slideLayout" Target="../slideLayouts/slideLayout26.xml"/><Relationship Id="rId22" Type="http://schemas.openxmlformats.org/officeDocument/2006/relationships/tags" Target="../tags/tag351.xml"/><Relationship Id="rId21" Type="http://schemas.openxmlformats.org/officeDocument/2006/relationships/tags" Target="../tags/tag350.xml"/><Relationship Id="rId20" Type="http://schemas.openxmlformats.org/officeDocument/2006/relationships/tags" Target="../tags/tag349.xml"/><Relationship Id="rId2" Type="http://schemas.openxmlformats.org/officeDocument/2006/relationships/tags" Target="../tags/tag335.xml"/><Relationship Id="rId19" Type="http://schemas.openxmlformats.org/officeDocument/2006/relationships/image" Target="../media/image8.jpeg"/><Relationship Id="rId18" Type="http://schemas.openxmlformats.org/officeDocument/2006/relationships/tags" Target="../tags/tag348.xml"/><Relationship Id="rId17" Type="http://schemas.openxmlformats.org/officeDocument/2006/relationships/tags" Target="../tags/tag347.xml"/><Relationship Id="rId16" Type="http://schemas.openxmlformats.org/officeDocument/2006/relationships/tags" Target="../tags/tag346.xml"/><Relationship Id="rId15" Type="http://schemas.openxmlformats.org/officeDocument/2006/relationships/tags" Target="../tags/tag345.xml"/><Relationship Id="rId14" Type="http://schemas.openxmlformats.org/officeDocument/2006/relationships/image" Target="../media/image7.jpeg"/><Relationship Id="rId13" Type="http://schemas.openxmlformats.org/officeDocument/2006/relationships/tags" Target="../tags/tag344.xml"/><Relationship Id="rId12" Type="http://schemas.openxmlformats.org/officeDocument/2006/relationships/tags" Target="../tags/tag343.xml"/><Relationship Id="rId11" Type="http://schemas.openxmlformats.org/officeDocument/2006/relationships/tags" Target="../tags/tag342.xml"/><Relationship Id="rId10" Type="http://schemas.openxmlformats.org/officeDocument/2006/relationships/tags" Target="../tags/tag341.xml"/><Relationship Id="rId1" Type="http://schemas.openxmlformats.org/officeDocument/2006/relationships/tags" Target="../tags/tag33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59.xml"/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3" Type="http://schemas.openxmlformats.org/officeDocument/2006/relationships/image" Target="../media/image9.jpeg"/><Relationship Id="rId2" Type="http://schemas.openxmlformats.org/officeDocument/2006/relationships/tags" Target="../tags/tag353.xml"/><Relationship Id="rId17" Type="http://schemas.openxmlformats.org/officeDocument/2006/relationships/slideLayout" Target="../slideLayouts/slideLayout27.xml"/><Relationship Id="rId16" Type="http://schemas.openxmlformats.org/officeDocument/2006/relationships/tags" Target="../tags/tag366.xml"/><Relationship Id="rId15" Type="http://schemas.openxmlformats.org/officeDocument/2006/relationships/tags" Target="../tags/tag365.xml"/><Relationship Id="rId14" Type="http://schemas.openxmlformats.org/officeDocument/2006/relationships/tags" Target="../tags/tag364.xml"/><Relationship Id="rId13" Type="http://schemas.openxmlformats.org/officeDocument/2006/relationships/tags" Target="../tags/tag363.xml"/><Relationship Id="rId12" Type="http://schemas.openxmlformats.org/officeDocument/2006/relationships/tags" Target="../tags/tag362.xml"/><Relationship Id="rId11" Type="http://schemas.openxmlformats.org/officeDocument/2006/relationships/tags" Target="../tags/tag361.xml"/><Relationship Id="rId10" Type="http://schemas.openxmlformats.org/officeDocument/2006/relationships/tags" Target="../tags/tag360.xml"/><Relationship Id="rId1" Type="http://schemas.openxmlformats.org/officeDocument/2006/relationships/tags" Target="../tags/tag35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74.xml"/><Relationship Id="rId8" Type="http://schemas.openxmlformats.org/officeDocument/2006/relationships/tags" Target="../tags/tag373.xml"/><Relationship Id="rId7" Type="http://schemas.openxmlformats.org/officeDocument/2006/relationships/tags" Target="../tags/tag372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Relationship Id="rId3" Type="http://schemas.openxmlformats.org/officeDocument/2006/relationships/image" Target="../media/image10.jpeg"/><Relationship Id="rId2" Type="http://schemas.openxmlformats.org/officeDocument/2006/relationships/tags" Target="../tags/tag368.xml"/><Relationship Id="rId17" Type="http://schemas.openxmlformats.org/officeDocument/2006/relationships/slideLayout" Target="../slideLayouts/slideLayout30.xml"/><Relationship Id="rId16" Type="http://schemas.openxmlformats.org/officeDocument/2006/relationships/tags" Target="../tags/tag381.xml"/><Relationship Id="rId15" Type="http://schemas.openxmlformats.org/officeDocument/2006/relationships/tags" Target="../tags/tag380.xml"/><Relationship Id="rId14" Type="http://schemas.openxmlformats.org/officeDocument/2006/relationships/tags" Target="../tags/tag379.xml"/><Relationship Id="rId13" Type="http://schemas.openxmlformats.org/officeDocument/2006/relationships/tags" Target="../tags/tag378.xml"/><Relationship Id="rId12" Type="http://schemas.openxmlformats.org/officeDocument/2006/relationships/tags" Target="../tags/tag377.xml"/><Relationship Id="rId11" Type="http://schemas.openxmlformats.org/officeDocument/2006/relationships/tags" Target="../tags/tag376.xml"/><Relationship Id="rId10" Type="http://schemas.openxmlformats.org/officeDocument/2006/relationships/tags" Target="../tags/tag375.xml"/><Relationship Id="rId1" Type="http://schemas.openxmlformats.org/officeDocument/2006/relationships/tags" Target="../tags/tag36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88.xml"/><Relationship Id="rId8" Type="http://schemas.openxmlformats.org/officeDocument/2006/relationships/tags" Target="../tags/tag387.xml"/><Relationship Id="rId7" Type="http://schemas.openxmlformats.org/officeDocument/2006/relationships/tags" Target="../tags/tag38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tags" Target="../tags/tag385.xml"/><Relationship Id="rId31" Type="http://schemas.openxmlformats.org/officeDocument/2006/relationships/slideLayout" Target="../slideLayouts/slideLayout32.xml"/><Relationship Id="rId30" Type="http://schemas.openxmlformats.org/officeDocument/2006/relationships/tags" Target="../tags/tag403.xml"/><Relationship Id="rId3" Type="http://schemas.openxmlformats.org/officeDocument/2006/relationships/tags" Target="../tags/tag384.xml"/><Relationship Id="rId29" Type="http://schemas.openxmlformats.org/officeDocument/2006/relationships/tags" Target="../tags/tag402.xml"/><Relationship Id="rId28" Type="http://schemas.openxmlformats.org/officeDocument/2006/relationships/tags" Target="../tags/tag401.xml"/><Relationship Id="rId27" Type="http://schemas.openxmlformats.org/officeDocument/2006/relationships/image" Target="../media/image18.svg"/><Relationship Id="rId26" Type="http://schemas.openxmlformats.org/officeDocument/2006/relationships/image" Target="../media/image17.png"/><Relationship Id="rId25" Type="http://schemas.openxmlformats.org/officeDocument/2006/relationships/tags" Target="../tags/tag400.xml"/><Relationship Id="rId24" Type="http://schemas.openxmlformats.org/officeDocument/2006/relationships/tags" Target="../tags/tag399.xml"/><Relationship Id="rId23" Type="http://schemas.openxmlformats.org/officeDocument/2006/relationships/tags" Target="../tags/tag398.xml"/><Relationship Id="rId22" Type="http://schemas.openxmlformats.org/officeDocument/2006/relationships/tags" Target="../tags/tag397.xml"/><Relationship Id="rId21" Type="http://schemas.openxmlformats.org/officeDocument/2006/relationships/tags" Target="../tags/tag396.xml"/><Relationship Id="rId20" Type="http://schemas.openxmlformats.org/officeDocument/2006/relationships/image" Target="../media/image16.svg"/><Relationship Id="rId2" Type="http://schemas.openxmlformats.org/officeDocument/2006/relationships/tags" Target="../tags/tag383.xml"/><Relationship Id="rId19" Type="http://schemas.openxmlformats.org/officeDocument/2006/relationships/image" Target="../media/image15.png"/><Relationship Id="rId18" Type="http://schemas.openxmlformats.org/officeDocument/2006/relationships/tags" Target="../tags/tag395.xml"/><Relationship Id="rId17" Type="http://schemas.openxmlformats.org/officeDocument/2006/relationships/tags" Target="../tags/tag394.xml"/><Relationship Id="rId16" Type="http://schemas.openxmlformats.org/officeDocument/2006/relationships/tags" Target="../tags/tag393.xml"/><Relationship Id="rId15" Type="http://schemas.openxmlformats.org/officeDocument/2006/relationships/tags" Target="../tags/tag392.xml"/><Relationship Id="rId14" Type="http://schemas.openxmlformats.org/officeDocument/2006/relationships/tags" Target="../tags/tag391.xml"/><Relationship Id="rId13" Type="http://schemas.openxmlformats.org/officeDocument/2006/relationships/image" Target="../media/image14.svg"/><Relationship Id="rId12" Type="http://schemas.openxmlformats.org/officeDocument/2006/relationships/image" Target="../media/image13.png"/><Relationship Id="rId11" Type="http://schemas.openxmlformats.org/officeDocument/2006/relationships/tags" Target="../tags/tag390.xml"/><Relationship Id="rId10" Type="http://schemas.openxmlformats.org/officeDocument/2006/relationships/tags" Target="../tags/tag389.xml"/><Relationship Id="rId1" Type="http://schemas.openxmlformats.org/officeDocument/2006/relationships/tags" Target="../tags/tag38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11.xml"/><Relationship Id="rId8" Type="http://schemas.openxmlformats.org/officeDocument/2006/relationships/tags" Target="../tags/tag410.xml"/><Relationship Id="rId7" Type="http://schemas.openxmlformats.org/officeDocument/2006/relationships/tags" Target="../tags/tag409.xml"/><Relationship Id="rId6" Type="http://schemas.openxmlformats.org/officeDocument/2006/relationships/tags" Target="../tags/tag408.xml"/><Relationship Id="rId5" Type="http://schemas.openxmlformats.org/officeDocument/2006/relationships/tags" Target="../tags/tag407.xml"/><Relationship Id="rId4" Type="http://schemas.openxmlformats.org/officeDocument/2006/relationships/tags" Target="../tags/tag406.xml"/><Relationship Id="rId3" Type="http://schemas.openxmlformats.org/officeDocument/2006/relationships/image" Target="../media/image19.jpeg"/><Relationship Id="rId2" Type="http://schemas.openxmlformats.org/officeDocument/2006/relationships/tags" Target="../tags/tag405.xml"/><Relationship Id="rId11" Type="http://schemas.openxmlformats.org/officeDocument/2006/relationships/slideLayout" Target="../slideLayouts/slideLayout29.xml"/><Relationship Id="rId10" Type="http://schemas.openxmlformats.org/officeDocument/2006/relationships/tags" Target="../tags/tag412.xml"/><Relationship Id="rId1" Type="http://schemas.openxmlformats.org/officeDocument/2006/relationships/tags" Target="../tags/tag40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20.xml"/><Relationship Id="rId8" Type="http://schemas.openxmlformats.org/officeDocument/2006/relationships/tags" Target="../tags/tag419.xml"/><Relationship Id="rId7" Type="http://schemas.openxmlformats.org/officeDocument/2006/relationships/tags" Target="../tags/tag418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4" Type="http://schemas.openxmlformats.org/officeDocument/2006/relationships/tags" Target="../tags/tag415.xml"/><Relationship Id="rId3" Type="http://schemas.openxmlformats.org/officeDocument/2006/relationships/image" Target="../media/image20.jpeg"/><Relationship Id="rId2" Type="http://schemas.openxmlformats.org/officeDocument/2006/relationships/tags" Target="../tags/tag414.xml"/><Relationship Id="rId14" Type="http://schemas.openxmlformats.org/officeDocument/2006/relationships/slideLayout" Target="../slideLayouts/slideLayout28.xml"/><Relationship Id="rId13" Type="http://schemas.openxmlformats.org/officeDocument/2006/relationships/tags" Target="../tags/tag424.xml"/><Relationship Id="rId12" Type="http://schemas.openxmlformats.org/officeDocument/2006/relationships/tags" Target="../tags/tag423.xml"/><Relationship Id="rId11" Type="http://schemas.openxmlformats.org/officeDocument/2006/relationships/tags" Target="../tags/tag422.xml"/><Relationship Id="rId10" Type="http://schemas.openxmlformats.org/officeDocument/2006/relationships/tags" Target="../tags/tag421.xml"/><Relationship Id="rId1" Type="http://schemas.openxmlformats.org/officeDocument/2006/relationships/tags" Target="../tags/tag4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开元知识库介绍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6390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开元云科技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功能架构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 sz="8800"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en-US" sz="8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圆角矩形 14"/>
          <p:cNvSpPr/>
          <p:nvPr/>
        </p:nvSpPr>
        <p:spPr>
          <a:xfrm>
            <a:off x="772795" y="5160010"/>
            <a:ext cx="1537970" cy="10560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Embedding</a:t>
            </a:r>
            <a:endParaRPr kumimoji="1"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524125" y="5159828"/>
            <a:ext cx="1643380" cy="10559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Reranking</a:t>
            </a:r>
            <a:endParaRPr kumimoji="1"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380865" y="5160010"/>
            <a:ext cx="1537970" cy="10560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14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EntitiyIdentify</a:t>
            </a:r>
            <a:endParaRPr kumimoji="1"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132195" y="5160010"/>
            <a:ext cx="1537970" cy="10560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16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EntitiesRels</a:t>
            </a:r>
            <a:endParaRPr kumimoji="1"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883525" y="5160010"/>
            <a:ext cx="1537970" cy="10560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16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VectorDB</a:t>
            </a:r>
            <a:endParaRPr kumimoji="1"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9634855" y="5160010"/>
            <a:ext cx="1537970" cy="105600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16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GraphDB</a:t>
            </a:r>
            <a:endParaRPr kumimoji="1"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773430" y="4419600"/>
            <a:ext cx="10398125" cy="5988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服务对接层</a:t>
            </a:r>
            <a:endParaRPr kumimoji="1"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3430" y="2578100"/>
            <a:ext cx="5322570" cy="1699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6000" y="2578100"/>
            <a:ext cx="5075555" cy="16998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189807" y="2989215"/>
            <a:ext cx="1240971" cy="5116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文档分割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189716" y="3624942"/>
            <a:ext cx="1240971" cy="5116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向量化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2785743" y="2989215"/>
            <a:ext cx="1240790" cy="5116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实体识别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785745" y="3627662"/>
            <a:ext cx="1240971" cy="5116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关系提取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381498" y="2996834"/>
            <a:ext cx="1240790" cy="5116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持久化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6561909" y="2991480"/>
            <a:ext cx="1240971" cy="5116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向量化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561909" y="3627478"/>
            <a:ext cx="1240971" cy="5116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实体识别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7952559" y="3002366"/>
            <a:ext cx="1240971" cy="5116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关系搜索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7952558" y="3627478"/>
            <a:ext cx="1240971" cy="5116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抽取知识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9343209" y="2988759"/>
            <a:ext cx="1240971" cy="5116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重排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772885" y="1631411"/>
            <a:ext cx="1964874" cy="5823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RBAC</a:t>
            </a:r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2884713" y="1631410"/>
            <a:ext cx="1964874" cy="5823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知识库管理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4980217" y="1625965"/>
            <a:ext cx="1964874" cy="5823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静态文档管理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092045" y="1625965"/>
            <a:ext cx="1964874" cy="5823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动态文档管理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9206593" y="1631405"/>
            <a:ext cx="1964874" cy="5823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相似文本抽取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标题 39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开元知识库功能架构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开元知识库功能架构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7" name="图片占位符 26" descr="7c4d476f-5d30-11f0-8d85-deeaabae4356"/>
          <p:cNvPicPr>
            <a:picLocks noChangeAspect="1"/>
          </p:cNvPicPr>
          <p:nvPr>
            <p:ph type="pic" idx="16394"/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服务模块概述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开元知识库功能架构包含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Embedding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Reranking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EntitiyIdentify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EntitiesRels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VectorDB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GraphDB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服务等多个服务模块。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" name="图片占位符 27" descr="7c4d478f-5d30-11f0-8d85-deeaabae4356"/>
          <p:cNvPicPr>
            <a:picLocks noChangeAspect="1"/>
          </p:cNvPicPr>
          <p:nvPr>
            <p:ph type="pic" idx="16395"/>
            <p:custDataLst>
              <p:tags r:id="rId6"/>
            </p:custDataLst>
          </p:nvPr>
        </p:nvPicPr>
        <p:blipFill>
          <a:blip r:embed="rId7"/>
          <a:srcRect l="8333" r="8333"/>
          <a:stretch>
            <a:fillRect/>
          </a:stretch>
        </p:blipFill>
        <p:spPr>
          <a:xfrm>
            <a:off x="38862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服务对接层作用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服务对接层在整个架构中起到关键作用，它负责协调各个服务模块，实现文档分割、向量化、实体识别、关系提取、持久化等功能。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9" name="图片占位符 28" descr="7c4d45bf-5d30-11f0-8d85-deeaabae4356"/>
          <p:cNvPicPr>
            <a:picLocks noChangeAspect="1"/>
          </p:cNvPicPr>
          <p:nvPr>
            <p:ph type="pic" idx="16396"/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67818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模块协作关系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各个服务模块之间紧密协作，例如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Embedding服务为向量库提供向量化数据，知识图谱相关服务与图数据库服务协同工作，共同构建和维护知识库。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" name="图片占位符 29" descr="7c4d4691-5d30-11f0-8d85-deeaabae4356"/>
          <p:cNvPicPr>
            <a:picLocks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 t="26834" b="26834"/>
          <a:stretch>
            <a:fillRect/>
          </a:stretch>
        </p:blipFill>
        <p:spPr>
          <a:xfrm>
            <a:off x="9677400" y="17526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功能整体效果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7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通过各模块的对接和协作，开元知识库能够实现知识检索、知识库管理、静态文档管理、动态文档管理、相似文本抽取等一系列功能。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适用范围与技术规格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 sz="8800"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en-US" sz="8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适用范围与技术规格详情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开元知识库一体机适用场景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开元知识库一体机适用于对数据安全敏感的企业，因其支持多知识库且可设置不同访问权限，能保障数据安全。同时，对于有高性能知识检索要求的场景也非常适用，内置多种大模型和数据库，可实现高效检索。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开元知识库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SaaS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适用场景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>
            <a:normAutofit fontScale="60000"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开元知识库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SaaS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适合体验用户，提供长达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个月的体验时间和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10G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文档存储。也适用于偏好云上部署的客户，支持多机构、多用户，且有按角色定义的功能权限控制。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知识库技术规格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-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向量库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开元知识库首选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milvus服务器版作为向量库，能高效处理向量数据，为知识检索等功能提供有力支持。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7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5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知识库技术规格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-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模型选择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>
            <a:normAutofit fontScale="60000"/>
          </a:bodyPr>
          <a:p>
            <a:r>
              <a: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Embedding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首选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BAAI/bge - m3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Reranker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首选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BAAI/bge - reranker - v2 - m3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，缺省内置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Qwen3 - 3B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开元模型，这些模型为知识库的知识抽取、检索等功能提供强大的技术支撑。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400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8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知识库技术规格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-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图数据库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9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开元知识库采用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neo4j作为图数据库，用于存储和管理知识图谱，方便进行知识的关联和推理。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2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THE END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谢谢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4500"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en-US" altLang="en-US"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3" hasCustomPrompt="1"/>
            <p:custDataLst>
              <p:tags r:id="rId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产品形式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en-US" altLang="en-US"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功能架构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en-US" altLang="en-US"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适用范围与技术规格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Autofit/>
          </a:bodyPr>
          <a:p>
            <a:r>
              <a:rPr lang="zh-CN" altLang="en-US"/>
              <a:t>产品形式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 sz="8800"/>
              <a:t>01</a:t>
            </a:r>
            <a:endParaRPr lang="en-US" altLang="en-US" sz="880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开元知识库一体机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4" hasCustomPrompt="1"/>
            <p:custDataLst>
              <p:tags r:id="rId2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1" name="图片占位符 30" descr="7c0c4c62-5d30-11f0-b581-2e0ceb59f289"/>
          <p:cNvPicPr>
            <a:picLocks noChangeAspect="1"/>
          </p:cNvPicPr>
          <p:nvPr>
            <p:ph type="pic" idx="16395"/>
            <p:custDataLst>
              <p:tags r:id="rId3"/>
            </p:custDataLst>
          </p:nvPr>
        </p:nvPicPr>
        <p:blipFill>
          <a:blip r:embed="rId4"/>
          <a:srcRect l="8261" r="8261"/>
          <a:stretch>
            <a:fillRect/>
          </a:stretch>
        </p:blipFill>
        <p:spPr>
          <a:xfrm>
            <a:off x="9144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多知识库与权限设置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支持多知识库，不同知识库可设置不同访问权限，保障数据安全与合理使用。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2" name="图片占位符 31" descr="7c0c4b2a-5d30-11f0-b581-2e0ceb59f289"/>
          <p:cNvPicPr>
            <a:picLocks noChangeAspect="1"/>
          </p:cNvPicPr>
          <p:nvPr>
            <p:ph type="pic" idx="16397"/>
            <p:custDataLst>
              <p:tags r:id="rId8"/>
            </p:custDataLst>
          </p:nvPr>
        </p:nvPicPr>
        <p:blipFill>
          <a:blip r:embed="rId9"/>
          <a:srcRect l="16667" r="16667"/>
          <a:stretch>
            <a:fillRect/>
          </a:stretch>
        </p:blipFill>
        <p:spPr>
          <a:xfrm>
            <a:off x="6553200" y="20193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源文档管理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每个知识库一个文件系统，支持多级目录以及文件上传下载，方便对源文档进行有序管理。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8" hasCustomPrompt="1"/>
            <p:custDataLst>
              <p:tags r:id="rId12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" name="图片占位符 32" descr="7c0c4c1b-5d30-11f0-b581-2e0ceb59f289"/>
          <p:cNvPicPr>
            <a:picLocks noChangeAspect="1"/>
          </p:cNvPicPr>
          <p:nvPr>
            <p:ph type="pic" idx="16399"/>
            <p:custDataLst>
              <p:tags r:id="rId13"/>
            </p:custDataLst>
          </p:nvPr>
        </p:nvPicPr>
        <p:blipFill>
          <a:blip r:embed="rId14"/>
          <a:srcRect l="12500" r="12500"/>
          <a:stretch>
            <a:fillRect/>
          </a:stretch>
        </p:blipFill>
        <p:spPr>
          <a:xfrm>
            <a:off x="9144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动态外部知识抽取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可进行自定义接口数据抽取、网页爬虫，还有外部知识抽取策略管理，能动态获取外部知识。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装饰  3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" name="图片占位符 33" descr="7c0c4dd4-5d30-11f0-b581-2e0ceb59f289"/>
          <p:cNvPicPr>
            <a:picLocks noChangeAspect="1"/>
          </p:cNvPicPr>
          <p:nvPr>
            <p:ph type="pic" idx="16401"/>
            <p:custDataLst>
              <p:tags r:id="rId18"/>
            </p:custDataLst>
          </p:nvPr>
        </p:nvPicPr>
        <p:blipFill>
          <a:blip r:embed="rId19"/>
          <a:srcRect l="13359" r="13359"/>
          <a:stretch>
            <a:fillRect/>
          </a:stretch>
        </p:blipFill>
        <p:spPr>
          <a:xfrm>
            <a:off x="6553200" y="45339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</p:spPr>
      </p:pic>
      <p:sp>
        <p:nvSpPr>
          <p:cNvPr id="17" name="文本占位符 16"/>
          <p:cNvSpPr>
            <a:spLocks noGrp="1"/>
          </p:cNvSpPr>
          <p:nvPr>
            <p:ph type="body" idx="16392"/>
            <p:custDataLst>
              <p:tags r:id="rId20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知识图谱抽取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/>
            <p:custDataLst>
              <p:tags r:id="rId2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能自动从源文档中抽取知识图谱，也支持手动添加，丰富知识呈现形式。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开元知识库一体机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内容占位符 18" descr="7b847680-5d30-11f0-8710-e247c997b47a"/>
          <p:cNvPicPr>
            <a:picLocks noChangeAspect="1"/>
          </p:cNvPicPr>
          <p:nvPr>
            <p:ph idx="16394"/>
            <p:custDataLst>
              <p:tags r:id="rId2"/>
            </p:custDataLst>
          </p:nvPr>
        </p:nvPicPr>
        <p:blipFill>
          <a:blip r:embed="rId3"/>
          <a:srcRect l="35313" r="35313"/>
          <a:stretch>
            <a:fillRect/>
          </a:stretch>
        </p:blipFill>
        <p:spPr>
          <a:xfrm>
            <a:off x="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5" hasCustomPrompt="1"/>
            <p:custDataLst>
              <p:tags r:id="rId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对外接口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对外提供两种接口，仅知识库和知识库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+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知识图谱，满足不同使用需求。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内置模型与库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内置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embeding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大模型、实体识别大模型、三元组大模型、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milvus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向量库、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neo4j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知识图谱库，提供强大的知识处理能力。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装饰  8"/>
          <p:cNvSpPr>
            <a:spLocks noGrp="1"/>
          </p:cNvSpPr>
          <p:nvPr>
            <p:ph type="body" idx="16397" hasCustomPrompt="1"/>
            <p:custDataLst>
              <p:tags r:id="rId10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缺省模型与应用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缺省内置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Qwen3 - 3B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开元模型，支持对话应用，方便用户进行交互。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装饰  1"/>
          <p:cNvSpPr>
            <a:spLocks noGrp="1"/>
          </p:cNvSpPr>
          <p:nvPr>
            <p:ph type="body" idx="16398" hasCustomPrompt="1"/>
            <p:custDataLst>
              <p:tags r:id="rId13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2"/>
            <p:custDataLst>
              <p:tags r:id="rId14"/>
            </p:custDataLst>
          </p:nvPr>
        </p:nvSpPr>
        <p:spPr/>
        <p:txBody>
          <a:bodyPr/>
          <a:p>
            <a:r>
              <a: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API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文档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提供全套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API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文档，便于开发者进行对接和使用。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一体机选项清单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内容占位符 18" descr="7a78985c-5d30-11f0-8710-e247c997b47a"/>
          <p:cNvPicPr>
            <a:picLocks noChangeAspect="1"/>
          </p:cNvPicPr>
          <p:nvPr>
            <p:ph idx="16394"/>
            <p:custDataLst>
              <p:tags r:id="rId2"/>
            </p:custDataLst>
          </p:nvPr>
        </p:nvPicPr>
        <p:blipFill>
          <a:blip r:embed="rId3"/>
          <a:srcRect l="3797" r="3797"/>
          <a:stretch>
            <a:fillRect/>
          </a:stretch>
        </p:blipFill>
        <p:spPr>
          <a:xfrm>
            <a:off x="609600" y="1524000"/>
            <a:ext cx="10972800" cy="2235200"/>
          </a:xfrm>
          <a:custGeom>
            <a:avLst/>
            <a:gdLst>
              <a:gd name="connisteX0" fmla="*/ 0 w 10972800"/>
              <a:gd name="connsiteY0" fmla="*/ 304800 h 2235200"/>
              <a:gd name="connisteX1" fmla="*/ 304800 w 10972800"/>
              <a:gd name="connsiteY1" fmla="*/ 0 h 2235200"/>
              <a:gd name="connisteX2" fmla="*/ 10668000 w 10972800"/>
              <a:gd name="connsiteY2" fmla="*/ 0 h 2235200"/>
              <a:gd name="connisteX3" fmla="*/ 10972800 w 10972800"/>
              <a:gd name="connsiteY3" fmla="*/ 304800 h 2235200"/>
              <a:gd name="connisteX4" fmla="*/ 10972800 w 10972800"/>
              <a:gd name="connsiteY4" fmla="*/ 1930400 h 2235200"/>
              <a:gd name="connisteX5" fmla="*/ 10668000 w 10972800"/>
              <a:gd name="connsiteY5" fmla="*/ 2235200 h 2235200"/>
              <a:gd name="connisteX6" fmla="*/ 304800 w 10972800"/>
              <a:gd name="connsiteY6" fmla="*/ 2235200 h 2235200"/>
              <a:gd name="connisteX7" fmla="*/ 0 w 10972800"/>
              <a:gd name="connsiteY7" fmla="*/ 1930400 h 2235200"/>
              <a:gd name="connisteX8" fmla="*/ 0 w 10972800"/>
              <a:gd name="connsiteY8" fmla="*/ 3048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1930400"/>
                </a:lnTo>
                <a:cubicBezTo>
                  <a:pt x="10972800" y="2098736"/>
                  <a:pt x="10836336" y="2235200"/>
                  <a:pt x="10668000" y="2235200"/>
                </a:cubicBezTo>
                <a:lnTo>
                  <a:pt x="304800" y="2235200"/>
                </a:lnTo>
                <a:cubicBezTo>
                  <a:pt x="136464" y="2235200"/>
                  <a:pt x="0" y="2098736"/>
                  <a:pt x="0" y="19304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5" hasCustomPrompt="1"/>
            <p:custDataLst>
              <p:tags r:id="rId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知识库管理平台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Kyrag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知识库管理平台（单机构版），实现对知识库的有效管理。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6" hasCustomPrompt="1"/>
            <p:custDataLst>
              <p:tags r:id="rId7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模型服务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Embedding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模型服务、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Reranker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模型服务、实体识别模型服务、三元组模型服务等，提升知识处理和检索能力。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装饰  8"/>
          <p:cNvSpPr>
            <a:spLocks noGrp="1"/>
          </p:cNvSpPr>
          <p:nvPr>
            <p:ph type="body" idx="16397" hasCustomPrompt="1"/>
            <p:custDataLst>
              <p:tags r:id="rId10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数据库服务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有图数据库服务和向量数据库服务，为知识存储和检索提供支持。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装饰  1"/>
          <p:cNvSpPr>
            <a:spLocks noGrp="1"/>
          </p:cNvSpPr>
          <p:nvPr>
            <p:ph type="body" idx="16398" hasCustomPrompt="1"/>
            <p:custDataLst>
              <p:tags r:id="rId13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2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大模型服务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Qwen3 - 3B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大模型服务，支持对话等应用场景。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开元知识库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SaaS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5" hasCustomPrompt="1"/>
            <p:custDataLst>
              <p:tags r:id="rId2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装饰  2"/>
          <p:cNvSpPr>
            <a:spLocks noGrp="1"/>
          </p:cNvSpPr>
          <p:nvPr>
            <p:ph type="body" idx="16396" hasCustomPrompt="1"/>
            <p:custDataLst>
              <p:tags r:id="rId3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图片占位符 23" descr="7"/>
          <p:cNvPicPr>
            <a:picLocks noChangeAspect="1"/>
          </p:cNvPicPr>
          <p:nvPr>
            <p:ph type="pic" idx="16394"/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8880" y="2303780"/>
            <a:ext cx="650240" cy="65024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多机构与用户支持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支持多机构，机构内支持多用户，通过角色以及按角色定义的功能权限控制，实现精细化管理。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8" hasCustomPrompt="1"/>
            <p:custDataLst>
              <p:tags r:id="rId9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装饰  7"/>
          <p:cNvSpPr>
            <a:spLocks noGrp="1"/>
          </p:cNvSpPr>
          <p:nvPr>
            <p:ph type="body" idx="16399" hasCustomPrompt="1"/>
            <p:custDataLst>
              <p:tags r:id="rId10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6" name="图片占位符 25" descr="2"/>
          <p:cNvPicPr>
            <a:picLocks noChangeAspect="1"/>
          </p:cNvPicPr>
          <p:nvPr>
            <p:ph type="pic" idx="16397"/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37680" y="2303780"/>
            <a:ext cx="650240" cy="65024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idx="16388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多知识库与权限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支持多知识库，不同知识库可设置不同访问权限，保障数据安全。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装饰  1"/>
          <p:cNvSpPr>
            <a:spLocks noGrp="1"/>
          </p:cNvSpPr>
          <p:nvPr>
            <p:ph type="body" idx="16401" hasCustomPrompt="1"/>
            <p:custDataLst>
              <p:tags r:id="rId16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装饰  2"/>
          <p:cNvSpPr>
            <a:spLocks noGrp="1"/>
          </p:cNvSpPr>
          <p:nvPr>
            <p:ph type="body" idx="16402" hasCustomPrompt="1"/>
            <p:custDataLst>
              <p:tags r:id="rId17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图片占位符 22" descr="3"/>
          <p:cNvPicPr>
            <a:picLocks noChangeAspect="1"/>
          </p:cNvPicPr>
          <p:nvPr>
            <p:ph type="pic" idx="16400"/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98880" y="4818380"/>
            <a:ext cx="650240" cy="650240"/>
          </a:xfrm>
          <a:prstGeom prst="rect">
            <a:avLst/>
          </a:prstGeom>
        </p:spPr>
      </p:pic>
      <p:sp>
        <p:nvSpPr>
          <p:cNvPr id="16" name="文本占位符 15"/>
          <p:cNvSpPr>
            <a:spLocks noGrp="1"/>
          </p:cNvSpPr>
          <p:nvPr>
            <p:ph type="body" idx="16390"/>
            <p:custDataLst>
              <p:tags r:id="rId2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源文档管理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/>
            <p:custDataLst>
              <p:tags r:id="rId22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每个知识库一个文件系统，支持多级目录以及文件上传下载，方便源文档的管理。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装饰  6"/>
          <p:cNvSpPr>
            <a:spLocks noGrp="1"/>
          </p:cNvSpPr>
          <p:nvPr>
            <p:ph type="body" idx="16404" hasCustomPrompt="1"/>
            <p:custDataLst>
              <p:tags r:id="rId23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装饰  7"/>
          <p:cNvSpPr>
            <a:spLocks noGrp="1"/>
          </p:cNvSpPr>
          <p:nvPr>
            <p:ph type="body" idx="16405" hasCustomPrompt="1"/>
            <p:custDataLst>
              <p:tags r:id="rId2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占位符 24" descr="10"/>
          <p:cNvPicPr>
            <a:picLocks noChangeAspect="1"/>
          </p:cNvPicPr>
          <p:nvPr>
            <p:ph type="pic" idx="16403"/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37680" y="4818380"/>
            <a:ext cx="650240" cy="650240"/>
          </a:xfrm>
          <a:prstGeom prst="rect">
            <a:avLst/>
          </a:prstGeom>
        </p:spPr>
      </p:pic>
      <p:sp>
        <p:nvSpPr>
          <p:cNvPr id="21" name="文本占位符 20"/>
          <p:cNvSpPr>
            <a:spLocks noGrp="1"/>
          </p:cNvSpPr>
          <p:nvPr>
            <p:ph type="body" idx="16392"/>
            <p:custDataLst>
              <p:tags r:id="rId28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动态外部知识抽取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3"/>
            <p:custDataLst>
              <p:tags r:id="rId29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可进行自定义接口数据抽取、网页爬虫，还有外部知识抽取策略管理，动态获取外部知识。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开元知识库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SaaS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内容占位符 12" descr="7b0d944a-5d30-11f0-b581-2e0ceb59f289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33912" b="33912"/>
          <a:stretch>
            <a:fillRect/>
          </a:stretch>
        </p:blipFill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304800 h 2946400"/>
              <a:gd name="connisteX1" fmla="*/ 304800 w 10972800"/>
              <a:gd name="connsiteY1" fmla="*/ 0 h 2946400"/>
              <a:gd name="connisteX2" fmla="*/ 10668000 w 10972800"/>
              <a:gd name="connsiteY2" fmla="*/ 0 h 2946400"/>
              <a:gd name="connisteX3" fmla="*/ 10972800 w 10972800"/>
              <a:gd name="connsiteY3" fmla="*/ 304800 h 2946400"/>
              <a:gd name="connisteX4" fmla="*/ 10972800 w 10972800"/>
              <a:gd name="connsiteY4" fmla="*/ 2641600 h 2946400"/>
              <a:gd name="connisteX5" fmla="*/ 10668000 w 10972800"/>
              <a:gd name="connsiteY5" fmla="*/ 2946400 h 2946400"/>
              <a:gd name="connisteX6" fmla="*/ 304800 w 10972800"/>
              <a:gd name="connsiteY6" fmla="*/ 2946400 h 2946400"/>
              <a:gd name="connisteX7" fmla="*/ 0 w 10972800"/>
              <a:gd name="connsiteY7" fmla="*/ 2641600 h 2946400"/>
              <a:gd name="connisteX8" fmla="*/ 0 w 10972800"/>
              <a:gd name="connsiteY8" fmla="*/ 3048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641600"/>
                </a:lnTo>
                <a:cubicBezTo>
                  <a:pt x="10972800" y="2809936"/>
                  <a:pt x="10836336" y="2946400"/>
                  <a:pt x="10668000" y="2946400"/>
                </a:cubicBezTo>
                <a:lnTo>
                  <a:pt x="304800" y="2946400"/>
                </a:lnTo>
                <a:cubicBezTo>
                  <a:pt x="136464" y="2946400"/>
                  <a:pt x="0" y="2809936"/>
                  <a:pt x="0" y="26416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知识图谱抽取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能自动从源文档中抽取知识图谱，也支持手动添加，丰富知识呈现。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对外接口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对外提供两种接口，仅知识库和知识库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+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知识图谱，满足不同需求。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/>
          <a:p>
            <a:r>
              <a: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API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文档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API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文档，方便开发者使用。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en-US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SaaS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定价策略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内容占位符 15" descr="7b6d005b-5d30-11f0-9eb8-f2e0f3629db4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32813" b="32813"/>
          <a:stretch>
            <a:fillRect/>
          </a:stretch>
        </p:blipFill>
        <p:spPr>
          <a:xfrm>
            <a:off x="609600" y="609600"/>
            <a:ext cx="10972800" cy="2387600"/>
          </a:xfrm>
          <a:custGeom>
            <a:avLst/>
            <a:gdLst>
              <a:gd name="connisteX0" fmla="*/ 0 w 10972800"/>
              <a:gd name="connsiteY0" fmla="*/ 304800 h 2387600"/>
              <a:gd name="connisteX1" fmla="*/ 304800 w 10972800"/>
              <a:gd name="connsiteY1" fmla="*/ 0 h 2387600"/>
              <a:gd name="connisteX2" fmla="*/ 10668000 w 10972800"/>
              <a:gd name="connsiteY2" fmla="*/ 0 h 2387600"/>
              <a:gd name="connisteX3" fmla="*/ 10972800 w 10972800"/>
              <a:gd name="connsiteY3" fmla="*/ 304800 h 2387600"/>
              <a:gd name="connisteX4" fmla="*/ 10972800 w 10972800"/>
              <a:gd name="connsiteY4" fmla="*/ 2082800 h 2387600"/>
              <a:gd name="connisteX5" fmla="*/ 10668000 w 10972800"/>
              <a:gd name="connsiteY5" fmla="*/ 2387600 h 2387600"/>
              <a:gd name="connisteX6" fmla="*/ 304800 w 10972800"/>
              <a:gd name="connsiteY6" fmla="*/ 2387600 h 2387600"/>
              <a:gd name="connisteX7" fmla="*/ 0 w 10972800"/>
              <a:gd name="connsiteY7" fmla="*/ 2082800 h 2387600"/>
              <a:gd name="connisteX8" fmla="*/ 0 w 10972800"/>
              <a:gd name="connsiteY8" fmla="*/ 3048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87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2082800"/>
                </a:lnTo>
                <a:cubicBezTo>
                  <a:pt x="10972800" y="2251136"/>
                  <a:pt x="10836336" y="2387600"/>
                  <a:pt x="10668000" y="2387600"/>
                </a:cubicBezTo>
                <a:lnTo>
                  <a:pt x="304800" y="2387600"/>
                </a:lnTo>
                <a:cubicBezTo>
                  <a:pt x="136464" y="2387600"/>
                  <a:pt x="0" y="2251136"/>
                  <a:pt x="0" y="20828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 hasCustomPrompt="1"/>
            <p:custDataLst>
              <p:tags r:id="rId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按知识库类型定价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根据仅知识库或知识库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+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知识图谱等不同类型进行定价，满足不同用户对知识呈现形式的需求。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按源文件容量定价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依据源文件容量大小来确定价格，合理反映用户对存储空间的使用情况。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装饰  8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按支持用户数定价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按照支持的用户数量进行定价，适应不同规模机构的使用需求。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</p:tagLst>
</file>

<file path=ppt/tags/tag10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</p:tagLst>
</file>

<file path=ppt/tags/tag11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7e8c2704444c2727939c3b68dacdbb1a6ccdd4e"/>
  <p:tag name="KSO_WM_NEWLAYOUT_ID" val="2906"/>
</p:tagLst>
</file>

<file path=ppt/tags/tag11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523fbbe58965aeea10c56d0de70deed3ee7474d8"/>
  <p:tag name="KSO_WM_NEWLAYOUT_ID" val="1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2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2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1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3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3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3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465"/>
</p:tagLst>
</file>

<file path=ppt/tags/tag1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40490465"/>
</p:tagLst>
</file>

<file path=ppt/tags/tag14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AG_VERSION" val="3.0"/>
  <p:tag name="KSO_WM_TEMPLATE_CATEGORY" val="custom"/>
  <p:tag name="KSO_WM_TEMPLATE_INDEX" val="40490465"/>
</p:tagLst>
</file>

<file path=ppt/tags/tag1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AITEMPLATE_STYLE_ID" val="69796628953"/>
</p:tagLst>
</file>

<file path=ppt/tags/tag15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0211cde32f227cae412658b369e8c222db34745"/>
  <p:tag name="KSO_WM_NEWLAYOUT_ID" val="slide_241746540ffa7241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6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a58cf6d1233921e2904780935a26c47111bf661"/>
  <p:tag name="KSO_WM_NEWLAYOUT_ID" val="slide_543ed0c2bd8919e9"/>
</p:tagLst>
</file>

<file path=ppt/tags/tag17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_1"/>
  <p:tag name="KSO_WM_UNIT_TYPE" val="l_h_i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2_1"/>
  <p:tag name="KSO_WM_UNIT_TYPE" val="l_h_i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3_1"/>
  <p:tag name="KSO_WM_UNIT_TYPE" val="l_h_i"/>
</p:tagLst>
</file>

<file path=ppt/tags/tag1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8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4_1"/>
  <p:tag name="KSO_WM_UNIT_TYPE" val="l_h_i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18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38295596d89dcfbe9b1483d2d2a202f98f998a2"/>
  <p:tag name="KSO_WM_NEWLAYOUT_ID" val="slide_a16b2b5fbc98ea23"/>
</p:tagLst>
</file>

<file path=ppt/tags/tag1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1_1"/>
  <p:tag name="KSO_WM_UNIT_TYPE" val="l_h_i"/>
</p:tagLst>
</file>

<file path=ppt/tags/tag1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2_1"/>
  <p:tag name="KSO_WM_UNIT_TYPE" val="l_h_i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3_1"/>
  <p:tag name="KSO_WM_UNIT_TYPE" val="l_h_i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4_1"/>
  <p:tag name="KSO_WM_UNIT_TYPE" val="l_h_i"/>
</p:tagLst>
</file>

<file path=ppt/tags/tag2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0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825edb28c5cceb8fb7a50b03018b3e97905f4ab"/>
  <p:tag name="KSO_WM_NEWLAYOUT_ID" val="slide_5f9bbafbd906f1fe"/>
</p:tagLst>
</file>

<file path=ppt/tags/tag20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0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1_1"/>
  <p:tag name="KSO_WM_UNIT_TYPE" val="l_h_i"/>
</p:tagLst>
</file>

<file path=ppt/tags/tag2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2_1"/>
  <p:tag name="KSO_WM_UNIT_TYPE" val="l_h_i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3_1"/>
  <p:tag name="KSO_WM_UNIT_TYPE" val="l_h_i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1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633f219b6dcce035be0a65209da3b6db8dfe67b"/>
  <p:tag name="KSO_WM_NEWLAYOUT_ID" val="slide_1bfeb13d9057242e"/>
</p:tagLst>
</file>

<file path=ppt/tags/tag2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2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be8ee10310ae946d9c6b1fe2aee4777860634f6"/>
  <p:tag name="KSO_WM_NEWLAYOUT_ID" val="slide_09c93aa01c28b66b"/>
</p:tagLst>
</file>

<file path=ppt/tags/tag2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3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1_1"/>
  <p:tag name="KSO_WM_UNIT_TYPE" val="l_h_i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2_1"/>
  <p:tag name="KSO_WM_UNIT_TYPE" val="l_h_i"/>
</p:tagLst>
</file>

<file path=ppt/tags/tag2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3_1"/>
  <p:tag name="KSO_WM_UNIT_TYPE" val="l_h_i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4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4_1"/>
  <p:tag name="KSO_WM_UNIT_TYPE" val="l_h_i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4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298a0dfe7982a89ae3fff89f343efb4bc36654a"/>
  <p:tag name="KSO_WM_NEWLAYOUT_ID" val="slide_eebcb85bcbb747d8"/>
</p:tagLst>
</file>

<file path=ppt/tags/tag25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26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2"/>
  <p:tag name="KSO_WM_UNIT_SUBTYPE" val="d"/>
  <p:tag name="KSO_WM_UNIT_TYPE" val="l_h_i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26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b8c70de86180e0d11580fe14915be55773b29d"/>
  <p:tag name="KSO_WM_NEWLAYOUT_ID" val="slide_7df23377ab243f50"/>
</p:tagLst>
</file>

<file path=ppt/tags/tag26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_1"/>
  <p:tag name="KSO_WM_UNIT_TYPE" val="l_h_i"/>
</p:tagLst>
</file>

<file path=ppt/tags/tag2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1_2"/>
  <p:tag name="KSO_WM_UNIT_TYPE" val="l_h_i"/>
</p:tagLst>
</file>

<file path=ppt/tags/tag271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4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2_1"/>
  <p:tag name="KSO_WM_UNIT_TYPE" val="l_h_i"/>
</p:tagLst>
</file>

<file path=ppt/tags/tag275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2_2"/>
  <p:tag name="KSO_WM_UNIT_TYPE" val="l_h_i"/>
</p:tagLst>
</file>

<file path=ppt/tags/tag276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3_1"/>
  <p:tag name="KSO_WM_UNIT_TYPE" val="l_h_i"/>
</p:tagLst>
</file>

<file path=ppt/tags/tag2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3_2"/>
  <p:tag name="KSO_WM_UNIT_TYPE" val="l_h_i"/>
</p:tagLst>
</file>

<file path=ppt/tags/tag281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8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4_1"/>
  <p:tag name="KSO_WM_UNIT_TYPE" val="l_h_i"/>
</p:tagLst>
</file>

<file path=ppt/tags/tag285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4_2"/>
  <p:tag name="KSO_WM_UNIT_TYPE" val="l_h_i"/>
</p:tagLst>
</file>

<file path=ppt/tags/tag286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8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00fd32afe3f3e2df17874bfd7824a847eb5365ed"/>
  <p:tag name="KSO_WM_NEWLAYOUT_ID" val="slide_063b19861dc0a508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29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1_2"/>
  <p:tag name="KSO_WM_UNIT_TYPE" val="l_h_i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29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2_2"/>
  <p:tag name="KSO_WM_UNIT_TYPE" val="l_h_i"/>
</p:tagLst>
</file>

<file path=ppt/tags/tag2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3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30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3_2"/>
  <p:tag name="KSO_WM_UNIT_TYPE" val="l_h_i"/>
</p:tagLst>
</file>

<file path=ppt/tags/tag3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0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465"/>
</p:tagLst>
</file>

<file path=ppt/tags/tag30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40490465"/>
</p:tagLst>
</file>

<file path=ppt/tags/tag30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</p:tagLst>
</file>

<file path=ppt/tags/tag31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5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AG_VERSION" val="3.0"/>
  <p:tag name="KSO_WM_TEMPLATE_CATEGORY" val="custom"/>
  <p:tag name="KSO_WM_TEMPLATE_INDEX" val="40490465"/>
</p:tagLst>
</file>

<file path=ppt/tags/tag31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cacfdd4a9cf57c78f9e8fd8ca4c46b31a9ea729"/>
  <p:tag name="KSO_WM_NEWLAYOUT_ID" val="2894"/>
  <p:tag name="KSO_WM_UNIT_PRESET_TEXT" val="单击此处&#10;添加文档标题"/>
  <p:tag name="KSO_WM_TEMPLATE_CATEGORY" val="custom"/>
  <p:tag name="KSO_WM_TEMPLATE_INDEX" val="40490465"/>
  <p:tag name="KSO_WM_UNIT_LAYERLEVEL" val="1"/>
  <p:tag name="KSO_WM_UNIT_ID" val="custom40490465_1*a*1"/>
  <p:tag name="KSO_WM_TAG_VERSION" val="3.0"/>
</p:tagLst>
</file>

<file path=ppt/tags/tag317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  <p:tag name="KSO_WM_UNIT_PRESET_TEXT" val="BY WPS"/>
  <p:tag name="KSO_WM_TEMPLATE_CATEGORY" val="custom"/>
  <p:tag name="KSO_WM_TEMPLATE_INDEX" val="40490465"/>
  <p:tag name="KSO_WM_UNIT_LAYERLEVEL" val="1"/>
  <p:tag name="KSO_WM_UNIT_ID" val="custom40490465_1*f*2"/>
  <p:tag name="KSO_WM_TAG_VERSION" val="3.0"/>
</p:tagLst>
</file>

<file path=ppt/tags/tag318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AG_VERSION" val="3.0"/>
  <p:tag name="KSO_WM_TEMPLATE_CATEGORY" val="custom"/>
  <p:tag name="KSO_WM_TEMPLATE_INDEX" val="40490465"/>
  <p:tag name="KSO_WM_SLIDE_ID" val="custom40490465_1"/>
  <p:tag name="CP_OUTLINE_TITLE" val="开元知识库介绍"/>
  <p:tag name="CP_OUTLINE_TYPE" val="pt_title"/>
</p:tagLst>
</file>

<file path=ppt/tags/tag3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00fd32afe3f3e2df17874bfd7824a847eb5365ed"/>
  <p:tag name="KSO_WM_NEWLAYOUT_ID" val="slide_063b19861dc0a508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</p:tagLst>
</file>

<file path=ppt/tags/tag32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1_2"/>
  <p:tag name="KSO_WM_UNIT_TYPE" val="l_h_i"/>
  <p:tag name="KSO_WM_UNIT_PRESET_TEXT" val=" "/>
</p:tagLst>
</file>

<file path=ppt/tags/tag3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</p:tagLst>
</file>

<file path=ppt/tags/tag32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2_2"/>
  <p:tag name="KSO_WM_UNIT_TYPE" val="l_h_i"/>
  <p:tag name="KSO_WM_UNIT_PRESET_TEXT" val=" 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</p:tagLst>
</file>

<file path=ppt/tags/tag32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3_2"/>
  <p:tag name="KSO_WM_UNIT_TYPE" val="l_h_i"/>
  <p:tag name="KSO_WM_UNIT_PRESET_TEXT" val=" 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0.xml><?xml version="1.0" encoding="utf-8"?>
<p:tagLst xmlns:p="http://schemas.openxmlformats.org/presentationml/2006/main">
  <p:tag name="KSO_WM_SLIDE_HAS_MASK" val="0"/>
  <p:tag name="KSO_WM_SLIDE_ITEM_CNT" val="3"/>
  <p:tag name="KSO_WM_SLIDE_TYPE" val="contents"/>
  <p:tag name="KSO_WM_TEMPLATE_SUBCATEGORY" val="29"/>
  <p:tag name="KSO_WM_BEAUTIFY_FLAG" val="#wm#"/>
  <p:tag name="KSO_WM_TEMPLATE_FIGMA_ID" val="69796628953"/>
  <p:tag name="KSO_WM_TEMPLATE_SLIDE_ID" val="slide_063b19861dc0a508"/>
  <p:tag name="CP_OUTLINE_TITLE" val="目录"/>
  <p:tag name="CP_OUTLINE_TYPE" val="pt_contents"/>
</p:tagLst>
</file>

<file path=ppt/tags/tag331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332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333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  <p:tag name="CP_OUTLINE_TITLE" val="产品形式"/>
  <p:tag name="CP_OUTLINE_TYPE" val="pt_section_title"/>
</p:tagLst>
</file>

<file path=ppt/tags/tag3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a58cf6d1233921e2904780935a26c47111bf661"/>
  <p:tag name="KSO_WM_NEWLAYOUT_ID" val="slide_543ed0c2bd8919e9"/>
  <p:tag name="KSO_WM_UNIT_PRESET_TEXT" val="单击此处添加标题"/>
</p:tagLst>
</file>

<file path=ppt/tags/tag33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_1"/>
  <p:tag name="KSO_WM_UNIT_TYPE" val="l_h_i"/>
  <p:tag name="KSO_WM_UNIT_PRESET_TEXT" val=" 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SHAPE_GUID" val="generate_slide_ai*http://wps-cdn-docer.ks3-cn-beijing-internal.ksyuncs.com/wps_cdn_docer/storage/20241129/2a4b875a36f9999bde61bd8fd64dd8bf.jpg@base@tag=imgScale&amp;m=1&amp;w=96&amp;h=96&amp;q=95*gallery__ai_v2.1.2_ONLINE*37353431366261633934333130363333-slide-3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3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2_1"/>
  <p:tag name="KSO_WM_UNIT_TYPE" val="l_h_i"/>
  <p:tag name="KSO_WM_UNIT_PRESET_TEXT" val=" "/>
</p:tagLst>
</file>

<file path=ppt/tags/tag3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SHAPE_GUID" val="generate_slide_ai*http://wps-cdn-docer.ks3-cn-beijing-internal.ksyuncs.com/wps_cdn_docer/storage/20230619/c62adbcdd54dae23b263d1ab3c5b90c3.jpg@base@tag=imgScale&amp;m=1&amp;w=96&amp;h=96&amp;q=95*gallery__ai_v2.1.2_ONLINE*37353431366261633934333130363333-slide-3"/>
</p:tagLst>
</file>

<file path=ppt/tags/tag3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4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3_1"/>
  <p:tag name="KSO_WM_UNIT_TYPE" val="l_h_i"/>
  <p:tag name="KSO_WM_UNIT_PRESET_TEXT" val=" 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SHAPE_GUID" val="generate_slide_ai*http://wps-cdn-docer.ks3-cn-beijing-internal.ksyuncs.com/wps_cdn_docer/storage/20191103/fe4840198ec6cec3d698a23ba94d4ea3.jpg@base@tag=imgScale&amp;m=1&amp;w=96&amp;h=96&amp;q=95*gallery__ai_v2.1.2_ONLINE*37353431366261633934333130363333-slide-3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4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4_1"/>
  <p:tag name="KSO_WM_UNIT_TYPE" val="l_h_i"/>
  <p:tag name="KSO_WM_UNIT_PRESET_TEXT" val=" 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SHAPE_GUID" val="generate_slide_ai*http://wps-cdn-docer.ks3-cn-beijing-internal.ksyuncs.com/wps_cdn_docer/storage/20240603/912fb22fdc1e80c71f146b1f3a895f70.jpg@base@tag=imgScale&amp;m=1&amp;w=96&amp;h=96&amp;q=95*gallery__ai_v2.1.2_ONLINE*37353431366261633934333130363333-slide-3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3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351.xml><?xml version="1.0" encoding="utf-8"?>
<p:tagLst xmlns:p="http://schemas.openxmlformats.org/presentationml/2006/main"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8953"/>
  <p:tag name="KSO_WM_TEMPLATE_SLIDE_ID" val="slide_543ed0c2bd8919e9"/>
  <p:tag name="CP_OUTLINE_TITLE" val="开元知识库一体机"/>
  <p:tag name="CP_OUTLINE_TYPE" val="pt_text"/>
</p:tagLst>
</file>

<file path=ppt/tags/tag3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38295596d89dcfbe9b1483d2d2a202f98f998a2"/>
  <p:tag name="KSO_WM_NEWLAYOUT_ID" val="slide_a16b2b5fbc98ea23"/>
  <p:tag name="KSO_WM_UNIT_PRESET_TEXT" val="单击此处添加标题"/>
</p:tagLst>
</file>

<file path=ppt/tags/tag3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SHAPE_GUID" val="generate_slide_ai*http://wps-cdn-docer.ks3-cn-beijing-internal.ksyuncs.com/wps_cdn_docer/storage/20241130/70f13edbfa32a2d02059aa22b5a15d47.jpg@base@tag=imgScale&amp;m=1&amp;w=282&amp;h=540&amp;q=95*gallery__ai_v2.1.2_ONLINE*37353431366261633934333130363333-slide-4"/>
</p:tagLst>
</file>

<file path=ppt/tags/tag35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1_1"/>
  <p:tag name="KSO_WM_UNIT_TYPE" val="l_h_i"/>
  <p:tag name="KSO_WM_UNIT_PRESET_TEXT" val=" "/>
</p:tagLst>
</file>

<file path=ppt/tags/tag3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5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2_1"/>
  <p:tag name="KSO_WM_UNIT_TYPE" val="l_h_i"/>
  <p:tag name="KSO_WM_UNIT_PRESET_TEXT" val=" 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3_1"/>
  <p:tag name="KSO_WM_UNIT_TYPE" val="l_h_i"/>
  <p:tag name="KSO_WM_UNIT_PRESET_TEXT" val=" "/>
</p:tagLst>
</file>

<file path=ppt/tags/tag3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6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4_1"/>
  <p:tag name="KSO_WM_UNIT_TYPE" val="l_h_i"/>
  <p:tag name="KSO_WM_UNIT_PRESET_TEXT" val=" "/>
</p:tagLst>
</file>

<file path=ppt/tags/tag3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3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366.xml><?xml version="1.0" encoding="utf-8"?>
<p:tagLst xmlns:p="http://schemas.openxmlformats.org/presentationml/2006/main"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8953"/>
  <p:tag name="KSO_WM_TEMPLATE_SLIDE_ID" val="slide_a16b2b5fbc98ea23"/>
  <p:tag name="CP_OUTLINE_TITLE" val="开元知识库一体机"/>
  <p:tag name="CP_OUTLINE_TYPE" val="pt_text"/>
</p:tagLst>
</file>

<file path=ppt/tags/tag3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be8ee10310ae946d9c6b1fe2aee4777860634f6"/>
  <p:tag name="KSO_WM_NEWLAYOUT_ID" val="slide_09c93aa01c28b66b"/>
  <p:tag name="KSO_WM_UNIT_PRESET_TEXT" val="单击此处添加标题"/>
</p:tagLst>
</file>

<file path=ppt/tags/tag3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SHAPE_GUID" val="generate_slide_ai*http://wps-cdn-docer.ks3-cn-beijing-internal.ksyuncs.com/wps_cdn_docer/storage/20241204/130e3b71d532a811ea893ad5b8990efe.jpg@base@tag=imgScale&amp;m=1&amp;w=864&amp;h=176&amp;q=95*gallery__ai_v2.1.2_ONLINE*37353431366261633934333130363333-slide-5"/>
</p:tagLst>
</file>

<file path=ppt/tags/tag36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1_1"/>
  <p:tag name="KSO_WM_UNIT_TYPE" val="l_h_i"/>
  <p:tag name="KSO_WM_UNIT_PRESET_TEXT" val=" "/>
</p:tagLst>
</file>

<file path=ppt/tags/tag3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7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2_1"/>
  <p:tag name="KSO_WM_UNIT_TYPE" val="l_h_i"/>
  <p:tag name="KSO_WM_UNIT_PRESET_TEXT" val=" 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7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3_1"/>
  <p:tag name="KSO_WM_UNIT_TYPE" val="l_h_i"/>
  <p:tag name="KSO_WM_UNIT_PRESET_TEXT" val=" "/>
</p:tagLst>
</file>

<file path=ppt/tags/tag3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3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7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4_1"/>
  <p:tag name="KSO_WM_UNIT_TYPE" val="l_h_i"/>
  <p:tag name="KSO_WM_UNIT_PRESET_TEXT" val=" "/>
</p:tagLst>
</file>

<file path=ppt/tags/tag3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3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381.xml><?xml version="1.0" encoding="utf-8"?>
<p:tagLst xmlns:p="http://schemas.openxmlformats.org/presentationml/2006/main"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8953"/>
  <p:tag name="KSO_WM_TEMPLATE_SLIDE_ID" val="slide_09c93aa01c28b66b"/>
  <p:tag name="CP_OUTLINE_TITLE" val="一体机选项清单"/>
  <p:tag name="CP_OUTLINE_TYPE" val="pt_text"/>
</p:tagLst>
</file>

<file path=ppt/tags/tag3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b8c70de86180e0d11580fe14915be55773b29d"/>
  <p:tag name="KSO_WM_NEWLAYOUT_ID" val="slide_7df23377ab243f50"/>
  <p:tag name="KSO_WM_UNIT_PRESET_TEXT" val="单击此处添加标题"/>
</p:tagLst>
</file>

<file path=ppt/tags/tag38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_1"/>
  <p:tag name="KSO_WM_UNIT_TYPE" val="l_h_i"/>
  <p:tag name="KSO_WM_UNIT_PRESET_TEXT" val=" "/>
</p:tagLst>
</file>

<file path=ppt/tags/tag38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1_2"/>
  <p:tag name="KSO_WM_UNIT_TYPE" val="l_h_i"/>
  <p:tag name="KSO_WM_UNIT_PRESET_TEXT" val=" "/>
</p:tagLst>
</file>

<file path=ppt/tags/tag385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3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8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2_1"/>
  <p:tag name="KSO_WM_UNIT_TYPE" val="l_h_i"/>
  <p:tag name="KSO_WM_UNIT_PRESET_TEXT" val=" "/>
</p:tagLst>
</file>

<file path=ppt/tags/tag389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2_2"/>
  <p:tag name="KSO_WM_UNIT_TYPE" val="l_h_i"/>
  <p:tag name="KSO_WM_UNIT_PRESET_TEXT" val=" "/>
</p:tagLst>
</file>

<file path=ppt/tags/tag3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0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3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9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3_1"/>
  <p:tag name="KSO_WM_UNIT_TYPE" val="l_h_i"/>
  <p:tag name="KSO_WM_UNIT_PRESET_TEXT" val=" "/>
</p:tagLst>
</file>

<file path=ppt/tags/tag394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3_2"/>
  <p:tag name="KSO_WM_UNIT_TYPE" val="l_h_i"/>
  <p:tag name="KSO_WM_UNIT_PRESET_TEXT" val=" "/>
</p:tagLst>
</file>

<file path=ppt/tags/tag395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3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9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4_1"/>
  <p:tag name="KSO_WM_UNIT_TYPE" val="l_h_i"/>
  <p:tag name="KSO_WM_UNIT_PRESET_TEXT" val=" "/>
</p:tagLst>
</file>

<file path=ppt/tags/tag39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4_2"/>
  <p:tag name="KSO_WM_UNIT_TYPE" val="l_h_i"/>
  <p:tag name="KSO_WM_UNIT_PRESET_TEXT" val=" "/>
</p:tagLst>
</file>

<file path=ppt/tags/tag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400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4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4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403.xml><?xml version="1.0" encoding="utf-8"?>
<p:tagLst xmlns:p="http://schemas.openxmlformats.org/presentationml/2006/main"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8953"/>
  <p:tag name="KSO_WM_TEMPLATE_SLIDE_ID" val="slide_7df23377ab243f50"/>
  <p:tag name="CP_OUTLINE_TITLE" val="开元知识库SaaS"/>
  <p:tag name="CP_OUTLINE_TYPE" val="pt_text"/>
</p:tagLst>
</file>

<file path=ppt/tags/tag4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633f219b6dcce035be0a65209da3b6db8dfe67b"/>
  <p:tag name="KSO_WM_NEWLAYOUT_ID" val="slide_1bfeb13d9057242e"/>
  <p:tag name="KSO_WM_UNIT_PRESET_TEXT" val="单击此处添加标题"/>
</p:tagLst>
</file>

<file path=ppt/tags/tag4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SHAPE_GUID" val="generate_slide_ai*http://wps-cdn-docer.ks3-cn-beijing-internal.ksyuncs.com/wps_cdn_docer/storage/20241203/4816db3619bc9d634ee682079d1ec76a.jpg@base@tag=imgScale&amp;m=1&amp;w=864&amp;h=232&amp;q=95*gallery__ai_v2.1.2_ONLINE*37353431366261633934333130363333-slide-7"/>
</p:tagLst>
</file>

<file path=ppt/tags/tag4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12.xml><?xml version="1.0" encoding="utf-8"?>
<p:tagLst xmlns:p="http://schemas.openxmlformats.org/presentationml/2006/main"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1bfeb13d9057242e"/>
  <p:tag name="CP_OUTLINE_TITLE" val="开元知识库SaaS"/>
  <p:tag name="CP_OUTLINE_TYPE" val="pt_text"/>
</p:tagLst>
</file>

<file path=ppt/tags/tag4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825edb28c5cceb8fb7a50b03018b3e97905f4ab"/>
  <p:tag name="KSO_WM_NEWLAYOUT_ID" val="slide_5f9bbafbd906f1fe"/>
  <p:tag name="KSO_WM_UNIT_PRESET_TEXT" val="单击此处添加标题"/>
</p:tagLst>
</file>

<file path=ppt/tags/tag4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SHAPE_GUID" val="generate_slide_ai*http://wps-cdn-docer.ks3-cn-beijing-internal.ksyuncs.com/wps_cdn_docer/storage/20240114/1626e38e019dd012710980d166d4d3f1.jpg@base@tag=imgScale&amp;m=1&amp;w=864&amp;h=188&amp;q=95*gallery__ai_v2.1.2_ONLINE*37353431366261633934333130363333-slide-8"/>
</p:tagLst>
</file>

<file path=ppt/tags/tag41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1_1"/>
  <p:tag name="KSO_WM_UNIT_TYPE" val="l_h_i"/>
  <p:tag name="KSO_WM_UNIT_PRESET_TEXT" val=" "/>
</p:tagLst>
</file>

<file path=ppt/tags/tag4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1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2_1"/>
  <p:tag name="KSO_WM_UNIT_TYPE" val="l_h_i"/>
  <p:tag name="KSO_WM_UNIT_PRESET_TEXT" val=" "/>
</p:tagLst>
</file>

<file path=ppt/tags/tag4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2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lt1&quot;:-10}]"/>
  <p:tag name="KSO_WM_SHAPE_UPDATE_BRIGHT" val="1"/>
  <p:tag name="KSO_WM_UNIT_INDEX" val="1_3_1"/>
  <p:tag name="KSO_WM_UNIT_TYPE" val="l_h_i"/>
  <p:tag name="KSO_WM_UNIT_PRESET_TEXT" val=" "/>
</p:tagLst>
</file>

<file path=ppt/tags/tag4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24.xml><?xml version="1.0" encoding="utf-8"?>
<p:tagLst xmlns:p="http://schemas.openxmlformats.org/presentationml/2006/main"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5f9bbafbd906f1fe"/>
  <p:tag name="CP_OUTLINE_TITLE" val="SaaS定价策略"/>
  <p:tag name="CP_OUTLINE_TYPE" val="pt_text"/>
</p:tagLst>
</file>

<file path=ppt/tags/tag425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426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427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  <p:tag name="CP_OUTLINE_TITLE" val="功能架构"/>
  <p:tag name="CP_OUTLINE_TYPE" val="pt_section_title"/>
</p:tagLst>
</file>

<file path=ppt/tags/tag4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0211cde32f227cae412658b369e8c222db34745"/>
  <p:tag name="KSO_WM_NEWLAYOUT_ID" val="slide_241746540ffa7241"/>
  <p:tag name="KSO_WM_UNIT_PRESET_TEXT" val="单击此处添加标题"/>
</p:tagLst>
</file>

<file path=ppt/tags/tag4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0211cde32f227cae412658b369e8c222db34745"/>
  <p:tag name="KSO_WM_NEWLAYOUT_ID" val="slide_241746540ffa7241"/>
  <p:tag name="KSO_WM_UNIT_PRESET_TEXT" val="单击此处添加标题"/>
</p:tagLst>
</file>

<file path=ppt/tags/tag4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SHAPE_GUID" val="generate_slide_ai*http://wps-cdn-docer.ks3-cn-beijing-internal.ksyuncs.com/wps_cdn_docer/storage/20241011/579ec97c4c326e3d9f82d407dacb8b27.jpg@base@tag=imgScale&amp;m=1&amp;w=120&amp;h=120&amp;q=95*gallery__ai_v2.1.2_ONLINE*37353431366261633934333130363333-slide-10"/>
</p:tagLst>
</file>

<file path=ppt/tags/tag4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SHAPE_GUID" val="generate_slide_ai*http://wps-cdn-docer.ks3-cn-beijing-internal.ksyuncs.com/wps_cdn_docer/storage/20220104/f0e34f58e122461c12b7a89229545788.jpg@base@tag=imgScale&amp;m=1&amp;w=120&amp;h=120&amp;q=95*gallery__ai_v2.1.2_ONLINE*37353431366261633934333130363333-slide-10"/>
</p:tagLst>
</file>

<file path=ppt/tags/tag4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SHAPE_GUID" val="generate_slide_ai*http://wps-cdn-docer.ks3-cn-beijing-internal.ksyuncs.com/wps_cdn_docer/storage/20241121/766861fc00bbacb7fe779f5ffc8d1677.jpg@base@tag=imgScale&amp;m=1&amp;w=120&amp;h=120&amp;q=95*gallery__ai_v2.1.2_ONLINE*37353431366261633934333130363333-slide-10"/>
</p:tagLst>
</file>

<file path=ppt/tags/tag4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SHAPE_GUID" val="generate_slide_ai*http://wps-cdn-docer.ks3-cn-beijing-internal.ksyuncs.com/wps_cdn_docer/storage/20230713/65012a5fac82b08a8dccba8b8204e90d.jpg@base@tag=imgScale&amp;m=1&amp;w=120&amp;h=120&amp;q=95*gallery__ai_v2.1.2_ONLINE*37353431366261633934333130363333-slide-10"/>
</p:tagLst>
</file>

<file path=ppt/tags/tag4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4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项标题"/>
</p:tagLst>
</file>

<file path=ppt/tags/tag4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442.xml><?xml version="1.0" encoding="utf-8"?>
<p:tagLst xmlns:p="http://schemas.openxmlformats.org/presentationml/2006/main"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8953"/>
  <p:tag name="KSO_WM_TEMPLATE_SLIDE_ID" val="slide_241746540ffa7241"/>
  <p:tag name="CP_OUTLINE_TITLE" val="开元知识库功能架构"/>
  <p:tag name="CP_OUTLINE_TYPE" val="pt_text"/>
</p:tagLst>
</file>

<file path=ppt/tags/tag443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444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445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  <p:tag name="CP_OUTLINE_TITLE" val="适用范围与技术规格"/>
  <p:tag name="CP_OUTLINE_TYPE" val="pt_section_title"/>
</p:tagLst>
</file>

<file path=ppt/tags/tag44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298a0dfe7982a89ae3fff89f343efb4bc36654a"/>
  <p:tag name="KSO_WM_NEWLAYOUT_ID" val="slide_eebcb85bcbb747d8"/>
  <p:tag name="KSO_WM_UNIT_PRESET_TEXT" val="单击此处添加标题"/>
</p:tagLst>
</file>

<file path=ppt/tags/tag4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4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4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4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4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  <p:tag name="KSO_WM_UNIT_PRESET_TEXT" val="04"/>
</p:tagLst>
</file>

<file path=ppt/tags/tag4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4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4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2"/>
  <p:tag name="KSO_WM_UNIT_SUBTYPE" val="d"/>
  <p:tag name="KSO_WM_UNIT_TYPE" val="l_h_i"/>
  <p:tag name="KSO_WM_UNIT_PRESET_TEXT" val="05"/>
</p:tagLst>
</file>

<file path=ppt/tags/tag4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4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</p:tagLst>
</file>

<file path=ppt/tags/tag4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  <p:tag name="KSO_WM_UNIT_PRESET_TEXT" val="单击此处添加项正文"/>
</p:tagLst>
</file>

<file path=ppt/tags/tag462.xml><?xml version="1.0" encoding="utf-8"?>
<p:tagLst xmlns:p="http://schemas.openxmlformats.org/presentationml/2006/main">
  <p:tag name="KSO_WM_SLIDE_HAS_MASK" val="0"/>
  <p:tag name="KSO_WM_SLIDE_ITEM_CNT" val="5"/>
  <p:tag name="KSO_WM_SLIDE_TYPE" val="text"/>
  <p:tag name="KSO_WM_TEMPLATE_SUBCATEGORY" val="29"/>
  <p:tag name="KSO_WM_BEAUTIFY_FLAG" val="#wm#"/>
  <p:tag name="KSO_WM_TEMPLATE_FIGMA_ID" val="69796628953"/>
  <p:tag name="KSO_WM_TEMPLATE_SLIDE_ID" val="slide_eebcb85bcbb747d8"/>
  <p:tag name="CP_OUTLINE_TITLE" val="适用范围与技术规格详情"/>
  <p:tag name="CP_OUTLINE_TYPE" val="pt_text"/>
</p:tagLst>
</file>

<file path=ppt/tags/tag463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  <p:tag name="KSO_WM_UNIT_PRESET_TEXT" val="THE END"/>
  <p:tag name="KSO_WM_TEMPLATE_CATEGORY" val="custom"/>
  <p:tag name="KSO_WM_TEMPLATE_INDEX" val="40490465"/>
  <p:tag name="KSO_WM_UNIT_LAYERLEVEL" val="1"/>
  <p:tag name="KSO_WM_UNIT_ID" val="custom40490465_5*b*1"/>
  <p:tag name="KSO_WM_TAG_VERSION" val="3.0"/>
</p:tagLst>
</file>

<file path=ppt/tags/tag464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7e8c2704444c2727939c3b68dacdbb1a6ccdd4e"/>
  <p:tag name="KSO_WM_NEWLAYOUT_ID" val="2906"/>
  <p:tag name="KSO_WM_UNIT_PRESET_TEXT" val="谢谢观看"/>
  <p:tag name="KSO_WM_TEMPLATE_CATEGORY" val="custom"/>
  <p:tag name="KSO_WM_TEMPLATE_INDEX" val="40490465"/>
  <p:tag name="KSO_WM_UNIT_LAYERLEVEL" val="1"/>
  <p:tag name="KSO_WM_UNIT_ID" val="custom40490465_5*a*1"/>
  <p:tag name="KSO_WM_TAG_VERSION" val="3.0"/>
</p:tagLst>
</file>

<file path=ppt/tags/tag465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06be46c9219ad451"/>
  <p:tag name="KSO_WM_TAG_VERSION" val="3.0"/>
  <p:tag name="KSO_WM_TEMPLATE_CATEGORY" val="custom"/>
  <p:tag name="KSO_WM_TEMPLATE_INDEX" val="40490465"/>
  <p:tag name="KSO_WM_SLIDE_ID" val="custom40490465_5"/>
  <p:tag name="CP_OUTLINE_TITLE" val="谢谢"/>
  <p:tag name="CP_OUTLINE_TYPE" val="pt_end"/>
</p:tagLst>
</file>

<file path=ppt/tags/tag4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1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52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53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54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5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</p:tagLst>
</file>

<file path=ppt/tags/tag8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</p:tagLst>
</file>

<file path=ppt/tags/tag8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cacfdd4a9cf57c78f9e8fd8ca4c46b31a9ea729"/>
  <p:tag name="KSO_WM_NEWLAYOUT_ID" val="2894"/>
</p:tagLst>
</file>

<file path=ppt/tags/tag86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</p:tagLst>
</file>

<file path=ppt/tags/tag8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7e8c2704444c2727939c3b68dacdbb1a6ccdd4e"/>
  <p:tag name="KSO_WM_NEWLAYOUT_ID" val="2906"/>
</p:tagLst>
</file>

<file path=ppt/tags/tag9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87">
      <a:dk1>
        <a:srgbClr val="333333"/>
      </a:dk1>
      <a:lt1>
        <a:srgbClr val="FFFFFF"/>
      </a:lt1>
      <a:dk2>
        <a:srgbClr val="102544"/>
      </a:dk2>
      <a:lt2>
        <a:srgbClr val="E5F0FC"/>
      </a:lt2>
      <a:accent1>
        <a:srgbClr val="4574D4"/>
      </a:accent1>
      <a:accent2>
        <a:srgbClr val="4C69D6"/>
      </a:accent2>
      <a:accent3>
        <a:srgbClr val="6166DA"/>
      </a:accent3>
      <a:accent4>
        <a:srgbClr val="7C74DE"/>
      </a:accent4>
      <a:accent5>
        <a:srgbClr val="9574DE"/>
      </a:accent5>
      <a:accent6>
        <a:srgbClr val="AE74DE"/>
      </a:accent6>
      <a:hlink>
        <a:srgbClr val="304FFE"/>
      </a:hlink>
      <a:folHlink>
        <a:srgbClr val="622E92"/>
      </a:folHlink>
    </a:clrScheme>
    <a:fontScheme name="商务风">
      <a:majorFont>
        <a:latin typeface="MiSans Medium"/>
        <a:ea typeface="MiSans Medium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102544"/>
      </a:dk2>
      <a:lt2>
        <a:srgbClr val="E5F0FC"/>
      </a:lt2>
      <a:accent1>
        <a:srgbClr val="4574D4"/>
      </a:accent1>
      <a:accent2>
        <a:srgbClr val="4C69D6"/>
      </a:accent2>
      <a:accent3>
        <a:srgbClr val="6166DA"/>
      </a:accent3>
      <a:accent4>
        <a:srgbClr val="7C74DE"/>
      </a:accent4>
      <a:accent5>
        <a:srgbClr val="9574DE"/>
      </a:accent5>
      <a:accent6>
        <a:srgbClr val="AE74DE"/>
      </a:accent6>
      <a:hlink>
        <a:srgbClr val="304FFE"/>
      </a:hlink>
      <a:folHlink>
        <a:srgbClr val="622E92"/>
      </a:folHlink>
    </a:clrScheme>
    <a:fontScheme name="商务风">
      <a:majorFont>
        <a:latin typeface="MiSans Medium"/>
        <a:ea typeface="MiSans Medium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1987</Words>
  <Application>WPS 演示</Application>
  <PresentationFormat>宽屏</PresentationFormat>
  <Paragraphs>238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江城圆体 400W</vt:lpstr>
      <vt:lpstr>MiSans Demibold</vt:lpstr>
      <vt:lpstr>MiSans Normal</vt:lpstr>
      <vt:lpstr>MiSans Medium</vt:lpstr>
      <vt:lpstr>Arial Unicode MS</vt:lpstr>
      <vt:lpstr>Calibri</vt:lpstr>
      <vt:lpstr>MiSans Normal</vt:lpstr>
      <vt:lpstr>Segoe Print</vt:lpstr>
      <vt:lpstr>Office 主题</vt:lpstr>
      <vt:lpstr>1_Office 主题​​</vt:lpstr>
      <vt:lpstr>2_Office 主题​​</vt:lpstr>
      <vt:lpstr>开元知识库介绍</vt:lpstr>
      <vt:lpstr>目录</vt:lpstr>
      <vt:lpstr>产品形式</vt:lpstr>
      <vt:lpstr>开元知识库一体机</vt:lpstr>
      <vt:lpstr>开元知识库一体机</vt:lpstr>
      <vt:lpstr>一体机选项清单</vt:lpstr>
      <vt:lpstr>开元知识库SaaS</vt:lpstr>
      <vt:lpstr>开元知识库SaaS</vt:lpstr>
      <vt:lpstr>SaaS定价策略</vt:lpstr>
      <vt:lpstr>功能架构</vt:lpstr>
      <vt:lpstr>开元知识库功能架构</vt:lpstr>
      <vt:lpstr>开元知识库功能架构</vt:lpstr>
      <vt:lpstr>适用范围与技术规格</vt:lpstr>
      <vt:lpstr>适用范围与技术规格详情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开元知识库介绍</dc:title>
  <dc:creator/>
  <cp:lastModifiedBy>子誉</cp:lastModifiedBy>
  <cp:revision>1</cp:revision>
  <dcterms:created xsi:type="dcterms:W3CDTF">2025-07-22T03:10:47Z</dcterms:created>
  <dcterms:modified xsi:type="dcterms:W3CDTF">2025-07-22T03:10:48Z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v1.0_ai_69796628953</vt:lpwstr>
  </property>
</Properties>
</file>