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4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C0D4B-4A4E-E44C-BDD2-6C8BA40321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CA6CA8-01B4-CA47-9A50-31E48CF4F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15906E-3E98-5B45-8340-719B28DFA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A495-F3DA-F743-B576-20CB0D47ECB7}" type="datetimeFigureOut">
              <a:rPr lang="en-US" smtClean="0"/>
              <a:t>4/2/23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15E249-780E-D94D-9472-193403943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03B8C-BE8A-5D42-A38C-526BDBADD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5379-C2FE-154F-961F-02B887C95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926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450C6-B120-5548-BEEA-FED73A29F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9792C1-4A5E-3A42-9830-8B6EB60F20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F3FB3-FB2A-614F-B364-66AA5F74B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A495-F3DA-F743-B576-20CB0D47ECB7}" type="datetimeFigureOut">
              <a:rPr lang="en-US" smtClean="0"/>
              <a:t>4/2/23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50AB8-5EA0-394C-9634-69409C1B4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61C72-6AF1-B448-BFE6-D5BE76541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5379-C2FE-154F-961F-02B887C95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240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35AAE2-40C2-8E4E-A178-95007B45ED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AC2995-D6FD-EC4D-AFA2-086D65CB2C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FCACB-AC18-C446-9B71-A1BB3EE26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A495-F3DA-F743-B576-20CB0D47ECB7}" type="datetimeFigureOut">
              <a:rPr lang="en-US" smtClean="0"/>
              <a:t>4/2/23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62FAC-7CF3-A742-9B08-6D8D63223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2193F-83AC-3B49-A3C7-A906288AC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5379-C2FE-154F-961F-02B887C95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475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E0793-886E-BD49-938B-41DFA28F5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E6905-0966-014B-9245-4628EB0E2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96C4EB-ED74-2949-8EF5-4405265F2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A495-F3DA-F743-B576-20CB0D47ECB7}" type="datetimeFigureOut">
              <a:rPr lang="en-US" smtClean="0"/>
              <a:t>4/2/23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910B5-FF7C-224D-AB7A-A77920C32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E71373-B67E-A948-A5E3-25F624BDE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5379-C2FE-154F-961F-02B887C95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69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30F06-1768-9547-9511-E33BED785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6F708F-ED73-2F41-AA06-0C9633BE02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B50DE2-4FC6-034F-8978-00344FAC2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A495-F3DA-F743-B576-20CB0D47ECB7}" type="datetimeFigureOut">
              <a:rPr lang="en-US" smtClean="0"/>
              <a:t>4/2/23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5998F-4C2B-9142-A841-72E7D55AE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4C09F8-9856-0B4E-A139-C84F74114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5379-C2FE-154F-961F-02B887C95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823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A4EBB-6E59-E748-BA8B-C6224D29A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6AF74-FA98-DF49-BCDC-4F5ECA984A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5A5BE7-C16D-0D41-B2C0-27672209F9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FE68C2-0070-A14B-BCEA-15049B087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A495-F3DA-F743-B576-20CB0D47ECB7}" type="datetimeFigureOut">
              <a:rPr lang="en-US" smtClean="0"/>
              <a:t>4/2/23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B64C7F-C00D-BB41-9061-9991E15F7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300147-1B1B-014E-A075-936EC9FAB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5379-C2FE-154F-961F-02B887C95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729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38D11-AA3C-6A49-8DA2-410E70615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491DF9-76CE-2B4B-B7D5-577416913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7EF971-1D4D-8944-9D7C-E41F48B1DA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21EBCF-5259-6242-9645-6E4A47EE1C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5644D6-2E2A-5540-9236-AFAE3D84FB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7D9B48-CDD0-4346-955E-57A9F24CC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A495-F3DA-F743-B576-20CB0D47ECB7}" type="datetimeFigureOut">
              <a:rPr lang="en-US" smtClean="0"/>
              <a:t>4/2/23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CEA605-E30F-7444-9CC5-B2D26B871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2B7E87-D85C-6D43-9C4E-8B8FB8054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5379-C2FE-154F-961F-02B887C95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804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FA193-739B-8B43-A056-6E89D0311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C86CA9-7EFE-D14D-9C57-A7FA5FD45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A495-F3DA-F743-B576-20CB0D47ECB7}" type="datetimeFigureOut">
              <a:rPr lang="en-US" smtClean="0"/>
              <a:t>4/2/23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A5C44-93AB-024C-9009-4676CF830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E6785C-129E-5045-AEC8-45C3AA001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5379-C2FE-154F-961F-02B887C95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638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1780EE-F3BD-3148-A0F2-692E98A4A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A495-F3DA-F743-B576-20CB0D47ECB7}" type="datetimeFigureOut">
              <a:rPr lang="en-US" smtClean="0"/>
              <a:t>4/2/23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301F74-856F-2347-A7A2-94A0724A7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398A21-D8AD-6A41-AC93-1E1E1548D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5379-C2FE-154F-961F-02B887C95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447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D3271-8314-D345-B5DF-D3BAF4205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30A44-16DD-6045-905C-C03A6308E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38DB31-20BE-6547-BBDB-03CC085FFE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D20962-4549-3248-9E1B-7B98292B3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A495-F3DA-F743-B576-20CB0D47ECB7}" type="datetimeFigureOut">
              <a:rPr lang="en-US" smtClean="0"/>
              <a:t>4/2/23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37F363-65FF-6D42-AE9B-61A572D59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D2291C-7301-3141-A5E6-56024B29F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5379-C2FE-154F-961F-02B887C95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669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9B612-0D24-B742-B959-D71D263F6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77A3A5-5022-E74D-894C-210B89AEA4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D6848E-E2CF-3546-BBCA-72640A6CAF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515580-BE0C-034F-8C0D-5C26A5EFF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A495-F3DA-F743-B576-20CB0D47ECB7}" type="datetimeFigureOut">
              <a:rPr lang="en-US" smtClean="0"/>
              <a:t>4/2/23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8397D9-2DB0-A74C-8321-A07CD6BD0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1F101E-D67A-0F4A-99E1-1456A3BF9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5379-C2FE-154F-961F-02B887C95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950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8E8FD1-0EF6-E043-949C-141A84445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4BEEF9-575A-FA48-B1E5-9EBDA1671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640FB-6338-EF46-90C0-76864B4087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BA495-F3DA-F743-B576-20CB0D47ECB7}" type="datetimeFigureOut">
              <a:rPr lang="en-US" smtClean="0"/>
              <a:t>4/2/23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6715AE-DEE8-1C43-88DD-239E3BFD17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B4A0C-4CE6-514F-A00B-643A61CBBC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E5379-C2FE-154F-961F-02B887C95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500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FFABD26-E23D-794D-87F3-2DC20F392A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831793"/>
              </p:ext>
            </p:extLst>
          </p:nvPr>
        </p:nvGraphicFramePr>
        <p:xfrm>
          <a:off x="2031999" y="719666"/>
          <a:ext cx="7322208" cy="495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0552">
                  <a:extLst>
                    <a:ext uri="{9D8B030D-6E8A-4147-A177-3AD203B41FA5}">
                      <a16:colId xmlns:a16="http://schemas.microsoft.com/office/drawing/2014/main" val="122742198"/>
                    </a:ext>
                  </a:extLst>
                </a:gridCol>
                <a:gridCol w="1830552">
                  <a:extLst>
                    <a:ext uri="{9D8B030D-6E8A-4147-A177-3AD203B41FA5}">
                      <a16:colId xmlns:a16="http://schemas.microsoft.com/office/drawing/2014/main" val="1986464611"/>
                    </a:ext>
                  </a:extLst>
                </a:gridCol>
                <a:gridCol w="1830552">
                  <a:extLst>
                    <a:ext uri="{9D8B030D-6E8A-4147-A177-3AD203B41FA5}">
                      <a16:colId xmlns:a16="http://schemas.microsoft.com/office/drawing/2014/main" val="2166701293"/>
                    </a:ext>
                  </a:extLst>
                </a:gridCol>
                <a:gridCol w="1830552">
                  <a:extLst>
                    <a:ext uri="{9D8B030D-6E8A-4147-A177-3AD203B41FA5}">
                      <a16:colId xmlns:a16="http://schemas.microsoft.com/office/drawing/2014/main" val="31819104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灵犀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天云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黄老师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1833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超算资源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超算中心划定固定容量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超算中心划定固定容量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超算中心划定固定容量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279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调度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使用超算中心调度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自研调度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自研调度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697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Terminal支持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一台物理机</a:t>
                      </a:r>
                      <a:r>
                        <a:rPr lang="zh-CN" altLang="en-US" dirty="0"/>
                        <a:t>，</a:t>
                      </a:r>
                      <a:r>
                        <a:rPr lang="zh-CN" altLang="en-SG" dirty="0"/>
                        <a:t>预分配</a:t>
                      </a:r>
                      <a:r>
                        <a:rPr lang="zh-CN" altLang="en-US" dirty="0"/>
                        <a:t>账号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支持多台物理机</a:t>
                      </a:r>
                      <a:r>
                        <a:rPr lang="zh-CN" altLang="en-US" dirty="0"/>
                        <a:t>，</a:t>
                      </a:r>
                      <a:r>
                        <a:rPr lang="en-US" altLang="zh-CN" dirty="0"/>
                        <a:t>LDAP</a:t>
                      </a:r>
                      <a:r>
                        <a:rPr lang="zh-CN" altLang="en-US" dirty="0"/>
                        <a:t>协议同步账号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不支持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109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资源形式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物理机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物理机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物理机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3310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资源监控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无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平台监控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平台监控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1220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平台API提供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无</a:t>
                      </a:r>
                      <a:r>
                        <a:rPr lang="en-US" altLang="zh-CN" dirty="0"/>
                        <a:t>API</a:t>
                      </a:r>
                      <a:r>
                        <a:rPr lang="zh-CN" altLang="en-US" dirty="0"/>
                        <a:t>，两个月时间开发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说有还无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无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预计</a:t>
                      </a:r>
                      <a:r>
                        <a:rPr lang="en-US" altLang="zh-CN" dirty="0"/>
                        <a:t>6</a:t>
                      </a:r>
                      <a:r>
                        <a:rPr lang="zh-CN" altLang="en-US" dirty="0"/>
                        <a:t>月份提供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186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应用打包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无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支持用户打包应用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支持独立第三方开发和发布应用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007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4620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9141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55</Words>
  <Application>Microsoft Macintosh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2023-04-02T09:37:31Z</dcterms:created>
  <dcterms:modified xsi:type="dcterms:W3CDTF">2023-04-02T14:34:16Z</dcterms:modified>
</cp:coreProperties>
</file>