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notesSlides/notesSlide1.xml" ContentType="application/vnd.openxmlformats-officedocument.presentationml.notesSlide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notesSlides/notesSlide2.xml" ContentType="application/vnd.openxmlformats-officedocument.presentationml.notesSlide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notesSlides/notesSlide3.xml" ContentType="application/vnd.openxmlformats-officedocument.presentationml.notesSlide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notesSlides/notesSlide4.xml" ContentType="application/vnd.openxmlformats-officedocument.presentationml.notesSlide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notesSlides/notesSlide5.xml" ContentType="application/vnd.openxmlformats-officedocument.presentationml.notesSlide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  <p:sldMasterId id="2147483655" r:id="rId2"/>
    <p:sldMasterId id="2147483667" r:id="rId3"/>
    <p:sldMasterId id="2147483670" r:id="rId4"/>
  </p:sldMasterIdLst>
  <p:notesMasterIdLst>
    <p:notesMasterId r:id="rId21"/>
  </p:notesMasterIdLst>
  <p:handoutMasterIdLst>
    <p:handoutMasterId r:id="rId22"/>
  </p:handoutMasterIdLst>
  <p:sldIdLst>
    <p:sldId id="362" r:id="rId5"/>
    <p:sldId id="455" r:id="rId6"/>
    <p:sldId id="481" r:id="rId7"/>
    <p:sldId id="484" r:id="rId8"/>
    <p:sldId id="485" r:id="rId9"/>
    <p:sldId id="486" r:id="rId10"/>
    <p:sldId id="397" r:id="rId11"/>
    <p:sldId id="387" r:id="rId12"/>
    <p:sldId id="398" r:id="rId13"/>
    <p:sldId id="402" r:id="rId14"/>
    <p:sldId id="403" r:id="rId15"/>
    <p:sldId id="412" r:id="rId16"/>
    <p:sldId id="417" r:id="rId17"/>
    <p:sldId id="413" r:id="rId18"/>
    <p:sldId id="443" r:id="rId19"/>
    <p:sldId id="366" r:id="rId20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等线" panose="02010600030101010101" pitchFamily="2" charset="-122"/>
      <p:regular r:id="rId23"/>
      <p:bold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华文细黑" panose="02010600040101010101" pitchFamily="2" charset="-122"/>
      <p:regular r:id="rId27"/>
    </p:embeddedFont>
    <p:embeddedFont>
      <p:font typeface="阿里巴巴普惠体 Medium" pitchFamily="18" charset="-122"/>
      <p:regular r:id="rId28"/>
      <p:bold r:id="rId29"/>
      <p:italic r:id="rId30"/>
      <p:boldItalic r:id="rId31"/>
    </p:embeddedFont>
    <p:embeddedFont>
      <p:font typeface="Arial Black" panose="020B0604020202020204" pitchFamily="34" charset="0"/>
      <p:bold r:id="rId32"/>
    </p:embeddedFont>
    <p:embeddedFont>
      <p:font typeface="Calibri Light" panose="020F0302020204030204" pitchFamily="34" charset="0"/>
      <p:regular r:id="rId33"/>
      <p:italic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0000"/>
    <a:srgbClr val="A5A5A5"/>
    <a:srgbClr val="C30000"/>
    <a:srgbClr val="CC4C4C"/>
    <a:srgbClr val="CB4B4B"/>
    <a:srgbClr val="ED7D31"/>
    <a:srgbClr val="DB5C4D"/>
    <a:srgbClr val="D50102"/>
    <a:srgbClr val="4472C4"/>
    <a:srgbClr val="CB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4" autoAdjust="0"/>
    <p:restoredTop sz="93612" autoAdjust="0"/>
  </p:normalViewPr>
  <p:slideViewPr>
    <p:cSldViewPr snapToGrid="0" snapToObjects="1">
      <p:cViewPr varScale="1">
        <p:scale>
          <a:sx n="195" d="100"/>
          <a:sy n="195" d="100"/>
        </p:scale>
        <p:origin x="184" y="7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6" d="100"/>
        <a:sy n="19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2024/8/13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2024/8/13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3.png"/><Relationship Id="rId5" Type="http://schemas.openxmlformats.org/officeDocument/2006/relationships/tags" Target="../tags/tag42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41.xml"/><Relationship Id="rId9" Type="http://schemas.openxmlformats.org/officeDocument/2006/relationships/tags" Target="../tags/tag4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9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image" Target="../media/image4.pn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5" Type="http://schemas.openxmlformats.org/officeDocument/2006/relationships/tags" Target="../tags/tag81.xml"/><Relationship Id="rId10" Type="http://schemas.openxmlformats.org/officeDocument/2006/relationships/tags" Target="../tags/tag86.xml"/><Relationship Id="rId4" Type="http://schemas.openxmlformats.org/officeDocument/2006/relationships/tags" Target="../tags/tag80.xml"/><Relationship Id="rId9" Type="http://schemas.openxmlformats.org/officeDocument/2006/relationships/tags" Target="../tags/tag8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image" Target="../media/image5.jpeg"/><Relationship Id="rId5" Type="http://schemas.openxmlformats.org/officeDocument/2006/relationships/tags" Target="../tags/tag101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00.xml"/><Relationship Id="rId9" Type="http://schemas.openxmlformats.org/officeDocument/2006/relationships/tags" Target="../tags/tag105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7.jpeg"/><Relationship Id="rId5" Type="http://schemas.openxmlformats.org/officeDocument/2006/relationships/tags" Target="../tags/tag110.xml"/><Relationship Id="rId10" Type="http://schemas.openxmlformats.org/officeDocument/2006/relationships/image" Target="../media/image6.jpeg"/><Relationship Id="rId4" Type="http://schemas.openxmlformats.org/officeDocument/2006/relationships/tags" Target="../tags/tag109.xml"/><Relationship Id="rId9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10" Type="http://schemas.openxmlformats.org/officeDocument/2006/relationships/image" Target="../media/image5.jpeg"/><Relationship Id="rId4" Type="http://schemas.openxmlformats.org/officeDocument/2006/relationships/tags" Target="../tags/tag117.xml"/><Relationship Id="rId9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12" Type="http://schemas.openxmlformats.org/officeDocument/2006/relationships/image" Target="../media/image7.jpe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image" Target="../media/image6.jpeg"/><Relationship Id="rId5" Type="http://schemas.openxmlformats.org/officeDocument/2006/relationships/tags" Target="../tags/tag126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25.xml"/><Relationship Id="rId9" Type="http://schemas.openxmlformats.org/officeDocument/2006/relationships/tags" Target="../tags/tag130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image" Target="../media/image6.jpeg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12" Type="http://schemas.openxmlformats.org/officeDocument/2006/relationships/slideMaster" Target="../slideMasters/slideMaster4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tags" Target="../tags/tag141.xml"/><Relationship Id="rId5" Type="http://schemas.openxmlformats.org/officeDocument/2006/relationships/tags" Target="../tags/tag135.xml"/><Relationship Id="rId10" Type="http://schemas.openxmlformats.org/officeDocument/2006/relationships/tags" Target="../tags/tag140.xml"/><Relationship Id="rId4" Type="http://schemas.openxmlformats.org/officeDocument/2006/relationships/tags" Target="../tags/tag134.xml"/><Relationship Id="rId9" Type="http://schemas.openxmlformats.org/officeDocument/2006/relationships/tags" Target="../tags/tag139.xml"/><Relationship Id="rId14" Type="http://schemas.openxmlformats.org/officeDocument/2006/relationships/image" Target="../media/image7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7" Type="http://schemas.openxmlformats.org/officeDocument/2006/relationships/image" Target="../media/image8.jpe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5" Type="http://schemas.openxmlformats.org/officeDocument/2006/relationships/image" Target="../media/image9.jpeg"/><Relationship Id="rId4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10" Type="http://schemas.openxmlformats.org/officeDocument/2006/relationships/image" Target="../media/image5.jpeg"/><Relationship Id="rId4" Type="http://schemas.openxmlformats.org/officeDocument/2006/relationships/tags" Target="../tags/tag153.xml"/><Relationship Id="rId9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9" Type="http://schemas.openxmlformats.org/officeDocument/2006/relationships/image" Target="../media/image5.jpe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6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image" Target="../media/image10.jpeg"/><Relationship Id="rId5" Type="http://schemas.openxmlformats.org/officeDocument/2006/relationships/tags" Target="../tags/tag175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74.xml"/><Relationship Id="rId9" Type="http://schemas.openxmlformats.org/officeDocument/2006/relationships/tags" Target="../tags/tag179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182.xml"/><Relationship Id="rId7" Type="http://schemas.openxmlformats.org/officeDocument/2006/relationships/image" Target="../media/image6.jpeg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8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198.xml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image" Target="../media/image11.jpeg"/><Relationship Id="rId5" Type="http://schemas.openxmlformats.org/officeDocument/2006/relationships/tags" Target="../tags/tag195.xml"/><Relationship Id="rId10" Type="http://schemas.openxmlformats.org/officeDocument/2006/relationships/image" Target="../media/image6.jpeg"/><Relationship Id="rId4" Type="http://schemas.openxmlformats.org/officeDocument/2006/relationships/tags" Target="../tags/tag194.xml"/><Relationship Id="rId9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image" Target="../media/image7.jpeg"/><Relationship Id="rId5" Type="http://schemas.openxmlformats.org/officeDocument/2006/relationships/tags" Target="../tags/tag203.xml"/><Relationship Id="rId10" Type="http://schemas.openxmlformats.org/officeDocument/2006/relationships/image" Target="../media/image6.jpeg"/><Relationship Id="rId4" Type="http://schemas.openxmlformats.org/officeDocument/2006/relationships/tags" Target="../tags/tag202.xml"/><Relationship Id="rId9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3" Type="http://schemas.openxmlformats.org/officeDocument/2006/relationships/tags" Target="../tags/tag209.xml"/><Relationship Id="rId7" Type="http://schemas.openxmlformats.org/officeDocument/2006/relationships/tags" Target="../tags/tag213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1" Type="http://schemas.openxmlformats.org/officeDocument/2006/relationships/image" Target="../media/image12.jpeg"/><Relationship Id="rId5" Type="http://schemas.openxmlformats.org/officeDocument/2006/relationships/tags" Target="../tags/tag211.xml"/><Relationship Id="rId10" Type="http://schemas.openxmlformats.org/officeDocument/2006/relationships/image" Target="../media/image6.jpeg"/><Relationship Id="rId4" Type="http://schemas.openxmlformats.org/officeDocument/2006/relationships/tags" Target="../tags/tag210.xml"/><Relationship Id="rId9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image" Target="../media/image7.jpeg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12" Type="http://schemas.openxmlformats.org/officeDocument/2006/relationships/image" Target="../media/image6.jpeg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219.xml"/><Relationship Id="rId10" Type="http://schemas.openxmlformats.org/officeDocument/2006/relationships/tags" Target="../tags/tag224.xml"/><Relationship Id="rId4" Type="http://schemas.openxmlformats.org/officeDocument/2006/relationships/tags" Target="../tags/tag218.xml"/><Relationship Id="rId9" Type="http://schemas.openxmlformats.org/officeDocument/2006/relationships/tags" Target="../tags/tag22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22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1.png"/><Relationship Id="rId5" Type="http://schemas.openxmlformats.org/officeDocument/2006/relationships/tags" Target="../tags/tag21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0.xml"/><Relationship Id="rId9" Type="http://schemas.openxmlformats.org/officeDocument/2006/relationships/tags" Target="../tags/tag2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9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221064" y="231111"/>
            <a:ext cx="11736474" cy="64092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-30936" y="348288"/>
            <a:ext cx="834804" cy="568371"/>
          </a:xfrm>
          <a:prstGeom prst="rect">
            <a:avLst/>
          </a:prstGeom>
          <a:solidFill>
            <a:srgbClr val="C1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1"/>
            </p:custDataLst>
          </p:nvPr>
        </p:nvSpPr>
        <p:spPr>
          <a:xfrm>
            <a:off x="0" y="-1"/>
            <a:ext cx="3390264" cy="6856713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75613" y="2941823"/>
            <a:ext cx="5330939" cy="759320"/>
          </a:xfrm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zh-CN" altLang="en-US" sz="3000" b="1" i="0" u="none" strike="noStrike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+mn-cs"/>
              </a:defRPr>
            </a:lvl1pPr>
          </a:lstStyle>
          <a:p>
            <a:pPr marL="0" marR="0" lvl="0" fontAlgn="auto">
              <a:lnSpc>
                <a:spcPct val="83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75613" y="4065311"/>
            <a:ext cx="5330938" cy="1264219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kumimoji="0" lang="zh-CN" altLang="en-US" sz="1600" b="1" i="0" u="none" strike="noStrike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57150" marR="0" lvl="0" indent="-285750" fontAlgn="auto">
              <a:lnSpc>
                <a:spcPct val="139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6675613" y="740228"/>
            <a:ext cx="5330939" cy="2069197"/>
          </a:xfrm>
        </p:spPr>
        <p:txBody>
          <a:bodyPr vert="horz" wrap="square" rtlCol="0" anchor="b" anchorCtr="0">
            <a:normAutofit fontScale="97500"/>
          </a:bodyPr>
          <a:lstStyle>
            <a:lvl1pPr marL="0" indent="0">
              <a:buFont typeface="Arial" panose="020B0604020202020204" pitchFamily="34" charset="0"/>
              <a:buNone/>
              <a:defRPr lang="zh-CN" altLang="en-US" sz="80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>
              <a:lnSpc>
                <a:spcPct val="83000"/>
              </a:lnSpc>
            </a:pPr>
            <a:r>
              <a:rPr lang="zh-CN" altLang="en-US" dirty="0"/>
              <a:t>节编号</a:t>
            </a:r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 descr="画板 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42975" y="1016535"/>
            <a:ext cx="5619069" cy="5004000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>
            <p:custDataLst>
              <p:tags r:id="rId9"/>
            </p:custDataLst>
          </p:nvPr>
        </p:nvCxnSpPr>
        <p:spPr>
          <a:xfrm>
            <a:off x="6825342" y="3860799"/>
            <a:ext cx="36285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2024/8/13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01" descr="/Users/mac/Desktop/画板 2.png画板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1200" y="695"/>
            <a:ext cx="12189600" cy="68566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625158" y="622446"/>
            <a:ext cx="10941684" cy="5613107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2050691" y="1630605"/>
            <a:ext cx="8090616" cy="2107640"/>
          </a:xfrm>
          <a:noFill/>
        </p:spPr>
        <p:txBody>
          <a:bodyPr vert="horz" wrap="square" lIns="91440" tIns="45720" rIns="0" bIns="4572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zh-CN" altLang="en-US" sz="6600" b="1" i="0" u="none" strike="noStrike" cap="none" spc="0" normalizeH="0" baseline="0" noProof="1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  <a:cs typeface="汉仪旗黑-90S" panose="00020600040101010101" charset="-122"/>
              </a:defRPr>
            </a:lvl1pPr>
          </a:lstStyle>
          <a:p>
            <a:pPr marL="0" marR="0" lvl="0" algn="ctr" fontAlgn="auto">
              <a:buClrTx/>
              <a:buSzTx/>
              <a:buFontTx/>
            </a:pPr>
            <a:r>
              <a:rPr lang="zh-CN" altLang="en-US" dirty="0"/>
              <a:t>单击编辑母版标题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2050691" y="3850640"/>
            <a:ext cx="8090616" cy="1229360"/>
          </a:xfrm>
          <a:noFill/>
        </p:spPr>
        <p:txBody>
          <a:bodyPr vert="horz" wrap="square" lIns="0" tIns="0" rIns="0" bIns="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zh-CN" altLang="en-US" b="1" i="0" u="none" strike="noStrike" cap="none" spc="2500" normalizeH="0" baseline="0" noProof="1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114300" marR="0" lvl="0" indent="-342900" algn="ctr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任意多边形: 形状 10"/>
          <p:cNvSpPr/>
          <p:nvPr userDrawn="1">
            <p:custDataLst>
              <p:tags r:id="rId8"/>
            </p:custDataLst>
          </p:nvPr>
        </p:nvSpPr>
        <p:spPr>
          <a:xfrm>
            <a:off x="984528" y="5603105"/>
            <a:ext cx="1304717" cy="634895"/>
          </a:xfrm>
          <a:custGeom>
            <a:avLst/>
            <a:gdLst>
              <a:gd name="connsiteX0" fmla="*/ 652358 w 1304717"/>
              <a:gd name="connsiteY0" fmla="*/ 1 h 634895"/>
              <a:gd name="connsiteX1" fmla="*/ 721998 w 1304717"/>
              <a:gd name="connsiteY1" fmla="*/ 28846 h 634895"/>
              <a:gd name="connsiteX2" fmla="*/ 1280090 w 1304717"/>
              <a:gd name="connsiteY2" fmla="*/ 586939 h 634895"/>
              <a:gd name="connsiteX3" fmla="*/ 1301724 w 1304717"/>
              <a:gd name="connsiteY3" fmla="*/ 619518 h 634895"/>
              <a:gd name="connsiteX4" fmla="*/ 1304717 w 1304717"/>
              <a:gd name="connsiteY4" fmla="*/ 634895 h 634895"/>
              <a:gd name="connsiteX5" fmla="*/ 0 w 1304717"/>
              <a:gd name="connsiteY5" fmla="*/ 634895 h 634895"/>
              <a:gd name="connsiteX6" fmla="*/ 2992 w 1304717"/>
              <a:gd name="connsiteY6" fmla="*/ 619518 h 634895"/>
              <a:gd name="connsiteX7" fmla="*/ 24626 w 1304717"/>
              <a:gd name="connsiteY7" fmla="*/ 586939 h 634895"/>
              <a:gd name="connsiteX8" fmla="*/ 582719 w 1304717"/>
              <a:gd name="connsiteY8" fmla="*/ 28846 h 634895"/>
              <a:gd name="connsiteX9" fmla="*/ 652358 w 1304717"/>
              <a:gd name="connsiteY9" fmla="*/ 1 h 63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4717" h="634895">
                <a:moveTo>
                  <a:pt x="652358" y="1"/>
                </a:moveTo>
                <a:cubicBezTo>
                  <a:pt x="677563" y="0"/>
                  <a:pt x="702767" y="9616"/>
                  <a:pt x="721998" y="28846"/>
                </a:cubicBezTo>
                <a:lnTo>
                  <a:pt x="1280090" y="586939"/>
                </a:lnTo>
                <a:cubicBezTo>
                  <a:pt x="1289705" y="596554"/>
                  <a:pt x="1296917" y="607663"/>
                  <a:pt x="1301724" y="619518"/>
                </a:cubicBezTo>
                <a:lnTo>
                  <a:pt x="1304717" y="634895"/>
                </a:lnTo>
                <a:lnTo>
                  <a:pt x="0" y="634895"/>
                </a:lnTo>
                <a:lnTo>
                  <a:pt x="2992" y="619518"/>
                </a:lnTo>
                <a:cubicBezTo>
                  <a:pt x="7799" y="607663"/>
                  <a:pt x="15011" y="596554"/>
                  <a:pt x="24626" y="586939"/>
                </a:cubicBezTo>
                <a:lnTo>
                  <a:pt x="582719" y="28846"/>
                </a:lnTo>
                <a:cubicBezTo>
                  <a:pt x="601949" y="9616"/>
                  <a:pt x="627154" y="0"/>
                  <a:pt x="652358" y="1"/>
                </a:cubicBez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>
            <p:custDataLst>
              <p:tags r:id="rId9"/>
            </p:custDataLst>
          </p:nvPr>
        </p:nvSpPr>
        <p:spPr>
          <a:xfrm>
            <a:off x="625158" y="5444995"/>
            <a:ext cx="1018554" cy="793006"/>
          </a:xfrm>
          <a:custGeom>
            <a:avLst/>
            <a:gdLst>
              <a:gd name="connsiteX0" fmla="*/ 328645 w 1018554"/>
              <a:gd name="connsiteY0" fmla="*/ 0 h 793006"/>
              <a:gd name="connsiteX1" fmla="*/ 401820 w 1018554"/>
              <a:gd name="connsiteY1" fmla="*/ 30310 h 793006"/>
              <a:gd name="connsiteX2" fmla="*/ 988245 w 1018554"/>
              <a:gd name="connsiteY2" fmla="*/ 616736 h 793006"/>
              <a:gd name="connsiteX3" fmla="*/ 988245 w 1018554"/>
              <a:gd name="connsiteY3" fmla="*/ 763086 h 793006"/>
              <a:gd name="connsiteX4" fmla="*/ 958325 w 1018554"/>
              <a:gd name="connsiteY4" fmla="*/ 793006 h 793006"/>
              <a:gd name="connsiteX5" fmla="*/ 0 w 1018554"/>
              <a:gd name="connsiteY5" fmla="*/ 793006 h 793006"/>
              <a:gd name="connsiteX6" fmla="*/ 0 w 1018554"/>
              <a:gd name="connsiteY6" fmla="*/ 285780 h 793006"/>
              <a:gd name="connsiteX7" fmla="*/ 255470 w 1018554"/>
              <a:gd name="connsiteY7" fmla="*/ 30310 h 793006"/>
              <a:gd name="connsiteX8" fmla="*/ 328645 w 1018554"/>
              <a:gd name="connsiteY8" fmla="*/ 0 h 79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8554" h="793006">
                <a:moveTo>
                  <a:pt x="328645" y="0"/>
                </a:moveTo>
                <a:cubicBezTo>
                  <a:pt x="355129" y="0"/>
                  <a:pt x="381613" y="10103"/>
                  <a:pt x="401820" y="30310"/>
                </a:cubicBezTo>
                <a:lnTo>
                  <a:pt x="988245" y="616736"/>
                </a:lnTo>
                <a:cubicBezTo>
                  <a:pt x="1028658" y="657149"/>
                  <a:pt x="1028658" y="722672"/>
                  <a:pt x="988245" y="763086"/>
                </a:cubicBezTo>
                <a:lnTo>
                  <a:pt x="958325" y="793006"/>
                </a:lnTo>
                <a:lnTo>
                  <a:pt x="0" y="793006"/>
                </a:lnTo>
                <a:lnTo>
                  <a:pt x="0" y="285780"/>
                </a:lnTo>
                <a:lnTo>
                  <a:pt x="255470" y="30310"/>
                </a:lnTo>
                <a:cubicBezTo>
                  <a:pt x="275676" y="10103"/>
                  <a:pt x="302160" y="0"/>
                  <a:pt x="328645" y="0"/>
                </a:cubicBez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10"/>
            </p:custDataLst>
          </p:nvPr>
        </p:nvSpPr>
        <p:spPr>
          <a:xfrm>
            <a:off x="10399134" y="605445"/>
            <a:ext cx="1113718" cy="516065"/>
          </a:xfrm>
          <a:custGeom>
            <a:avLst/>
            <a:gdLst>
              <a:gd name="connsiteX0" fmla="*/ 0 w 1113718"/>
              <a:gd name="connsiteY0" fmla="*/ 0 h 516065"/>
              <a:gd name="connsiteX1" fmla="*/ 1113718 w 1113718"/>
              <a:gd name="connsiteY1" fmla="*/ 0 h 516065"/>
              <a:gd name="connsiteX2" fmla="*/ 626498 w 1113718"/>
              <a:gd name="connsiteY2" fmla="*/ 487220 h 516065"/>
              <a:gd name="connsiteX3" fmla="*/ 556859 w 1113718"/>
              <a:gd name="connsiteY3" fmla="*/ 516065 h 516065"/>
              <a:gd name="connsiteX4" fmla="*/ 487219 w 1113718"/>
              <a:gd name="connsiteY4" fmla="*/ 487220 h 51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3718" h="516065">
                <a:moveTo>
                  <a:pt x="0" y="0"/>
                </a:moveTo>
                <a:lnTo>
                  <a:pt x="1113718" y="0"/>
                </a:lnTo>
                <a:lnTo>
                  <a:pt x="626498" y="487220"/>
                </a:lnTo>
                <a:cubicBezTo>
                  <a:pt x="607268" y="506450"/>
                  <a:pt x="582063" y="516066"/>
                  <a:pt x="556859" y="516065"/>
                </a:cubicBezTo>
                <a:cubicBezTo>
                  <a:pt x="531654" y="516066"/>
                  <a:pt x="506450" y="506450"/>
                  <a:pt x="487219" y="487220"/>
                </a:cubicBez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 userDrawn="1">
            <p:custDataLst>
              <p:tags r:id="rId11"/>
            </p:custDataLst>
          </p:nvPr>
        </p:nvSpPr>
        <p:spPr>
          <a:xfrm>
            <a:off x="10952228" y="605445"/>
            <a:ext cx="614614" cy="644491"/>
          </a:xfrm>
          <a:custGeom>
            <a:avLst/>
            <a:gdLst>
              <a:gd name="connsiteX0" fmla="*/ 0 w 614614"/>
              <a:gd name="connsiteY0" fmla="*/ 0 h 644491"/>
              <a:gd name="connsiteX1" fmla="*/ 614614 w 614614"/>
              <a:gd name="connsiteY1" fmla="*/ 0 h 644491"/>
              <a:gd name="connsiteX2" fmla="*/ 614614 w 614614"/>
              <a:gd name="connsiteY2" fmla="*/ 644491 h 644491"/>
              <a:gd name="connsiteX3" fmla="*/ 613673 w 614614"/>
              <a:gd name="connsiteY3" fmla="*/ 643866 h 644491"/>
              <a:gd name="connsiteX4" fmla="*/ 27248 w 614614"/>
              <a:gd name="connsiteY4" fmla="*/ 57440 h 644491"/>
              <a:gd name="connsiteX5" fmla="*/ 4516 w 614614"/>
              <a:gd name="connsiteY5" fmla="*/ 23207 h 644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614" h="644491">
                <a:moveTo>
                  <a:pt x="0" y="0"/>
                </a:moveTo>
                <a:lnTo>
                  <a:pt x="614614" y="0"/>
                </a:lnTo>
                <a:lnTo>
                  <a:pt x="614614" y="644491"/>
                </a:lnTo>
                <a:lnTo>
                  <a:pt x="613673" y="643866"/>
                </a:lnTo>
                <a:lnTo>
                  <a:pt x="27248" y="57440"/>
                </a:lnTo>
                <a:cubicBezTo>
                  <a:pt x="17145" y="47337"/>
                  <a:pt x="9567" y="35664"/>
                  <a:pt x="4516" y="23207"/>
                </a:cubicBez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221064" y="231111"/>
            <a:ext cx="11736474" cy="64092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-30936" y="348288"/>
            <a:ext cx="834804" cy="568371"/>
          </a:xfrm>
          <a:prstGeom prst="rect">
            <a:avLst/>
          </a:prstGeom>
          <a:solidFill>
            <a:srgbClr val="C1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1856828" y="1725960"/>
            <a:ext cx="8478345" cy="3503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400">
              <a:solidFill>
                <a:prstClr val="white"/>
              </a:solidFill>
              <a:latin typeface="Calibri Light" panose="020F0302020204030204"/>
              <a:ea typeface="微软雅黑 Light" panose="020B0502040204020203" charset="-122"/>
            </a:endParaRPr>
          </a:p>
        </p:txBody>
      </p:sp>
      <p:cxnSp>
        <p:nvCxnSpPr>
          <p:cNvPr id="9" name="直接连接符 8"/>
          <p:cNvCxnSpPr/>
          <p:nvPr userDrawn="1">
            <p:custDataLst>
              <p:tags r:id="rId3"/>
            </p:custDataLst>
          </p:nvPr>
        </p:nvCxnSpPr>
        <p:spPr>
          <a:xfrm>
            <a:off x="4744504" y="2304189"/>
            <a:ext cx="2702993" cy="0"/>
          </a:xfrm>
          <a:prstGeom prst="line">
            <a:avLst/>
          </a:prstGeom>
          <a:ln w="50800">
            <a:solidFill>
              <a:srgbClr val="133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>
            <p:custDataLst>
              <p:tags r:id="rId4"/>
            </p:custDataLst>
          </p:nvPr>
        </p:nvCxnSpPr>
        <p:spPr>
          <a:xfrm>
            <a:off x="4744504" y="4651179"/>
            <a:ext cx="2702993" cy="0"/>
          </a:xfrm>
          <a:prstGeom prst="line">
            <a:avLst/>
          </a:prstGeom>
          <a:ln w="50800">
            <a:solidFill>
              <a:srgbClr val="133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3048635" y="2622550"/>
            <a:ext cx="6094730" cy="1198880"/>
          </a:xfrm>
        </p:spPr>
        <p:txBody>
          <a:bodyPr lIns="90000" tIns="46800" rIns="90000" bIns="46800" anchor="ctr" anchorCtr="0">
            <a:normAutofit/>
          </a:bodyPr>
          <a:lstStyle>
            <a:lvl1pPr algn="ctr">
              <a:defRPr sz="7200" spc="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3048600" y="3901019"/>
            <a:ext cx="6094800" cy="409464"/>
          </a:xfrm>
        </p:spPr>
        <p:txBody>
          <a:bodyPr lIns="90000" tIns="46800" rIns="90000" bIns="46800" anchor="ctr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200" u="none" strike="noStrike" kern="1200" cap="none" spc="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>
            <a:xfrm>
              <a:off x="-1" y="6666634"/>
              <a:ext cx="12192001" cy="191367"/>
            </a:xfrm>
            <a:custGeom>
              <a:avLst/>
              <a:gdLst>
                <a:gd name="connsiteX0" fmla="*/ 0 w 12192001"/>
                <a:gd name="connsiteY0" fmla="*/ 0 h 191367"/>
                <a:gd name="connsiteX1" fmla="*/ 12192001 w 12192001"/>
                <a:gd name="connsiteY1" fmla="*/ 0 h 191367"/>
                <a:gd name="connsiteX2" fmla="*/ 12192001 w 12192001"/>
                <a:gd name="connsiteY2" fmla="*/ 191367 h 191367"/>
                <a:gd name="connsiteX3" fmla="*/ 0 w 12192001"/>
                <a:gd name="connsiteY3" fmla="*/ 191367 h 19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1" h="191367">
                  <a:moveTo>
                    <a:pt x="0" y="0"/>
                  </a:moveTo>
                  <a:lnTo>
                    <a:pt x="12192001" y="0"/>
                  </a:lnTo>
                  <a:lnTo>
                    <a:pt x="12192001" y="191367"/>
                  </a:lnTo>
                  <a:lnTo>
                    <a:pt x="0" y="191367"/>
                  </a:lnTo>
                  <a:close/>
                </a:path>
              </a:pathLst>
            </a:cu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任意多边形: 形状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7222003" y="930343"/>
                </a:moveTo>
                <a:cubicBezTo>
                  <a:pt x="6994979" y="930343"/>
                  <a:pt x="6806551" y="1003745"/>
                  <a:pt x="6656720" y="1150548"/>
                </a:cubicBezTo>
                <a:cubicBezTo>
                  <a:pt x="6506889" y="1297350"/>
                  <a:pt x="6431973" y="1475815"/>
                  <a:pt x="6431973" y="1685944"/>
                </a:cubicBezTo>
                <a:cubicBezTo>
                  <a:pt x="6431973" y="1785998"/>
                  <a:pt x="6450827" y="1885039"/>
                  <a:pt x="6488536" y="1983067"/>
                </a:cubicBezTo>
                <a:cubicBezTo>
                  <a:pt x="6526244" y="2081095"/>
                  <a:pt x="6584264" y="2172235"/>
                  <a:pt x="6662595" y="2256486"/>
                </a:cubicBezTo>
                <a:cubicBezTo>
                  <a:pt x="6740926" y="2340738"/>
                  <a:pt x="6896473" y="2463927"/>
                  <a:pt x="7129235" y="2626055"/>
                </a:cubicBezTo>
                <a:cubicBezTo>
                  <a:pt x="7333397" y="2792873"/>
                  <a:pt x="7480530" y="2933607"/>
                  <a:pt x="7570634" y="3048258"/>
                </a:cubicBezTo>
                <a:cubicBezTo>
                  <a:pt x="7660737" y="3162908"/>
                  <a:pt x="7705789" y="3273517"/>
                  <a:pt x="7705789" y="3380084"/>
                </a:cubicBezTo>
                <a:cubicBezTo>
                  <a:pt x="7705789" y="3518029"/>
                  <a:pt x="7654362" y="3633157"/>
                  <a:pt x="7551506" y="3725470"/>
                </a:cubicBezTo>
                <a:cubicBezTo>
                  <a:pt x="7448651" y="3817782"/>
                  <a:pt x="7324516" y="3863938"/>
                  <a:pt x="7179103" y="3863938"/>
                </a:cubicBezTo>
                <a:cubicBezTo>
                  <a:pt x="6953992" y="3863938"/>
                  <a:pt x="6746710" y="3693796"/>
                  <a:pt x="6557258" y="3353511"/>
                </a:cubicBezTo>
                <a:lnTo>
                  <a:pt x="6234688" y="3537953"/>
                </a:lnTo>
                <a:cubicBezTo>
                  <a:pt x="6471822" y="4010810"/>
                  <a:pt x="6800927" y="4247238"/>
                  <a:pt x="7222003" y="4247238"/>
                </a:cubicBezTo>
                <a:cubicBezTo>
                  <a:pt x="7462598" y="4247238"/>
                  <a:pt x="7673705" y="4160937"/>
                  <a:pt x="7855324" y="3988335"/>
                </a:cubicBezTo>
                <a:cubicBezTo>
                  <a:pt x="8036943" y="3815733"/>
                  <a:pt x="8127753" y="3611548"/>
                  <a:pt x="8127753" y="3375780"/>
                </a:cubicBezTo>
                <a:cubicBezTo>
                  <a:pt x="8127753" y="3197121"/>
                  <a:pt x="8069267" y="3027844"/>
                  <a:pt x="7952293" y="2867948"/>
                </a:cubicBezTo>
                <a:cubicBezTo>
                  <a:pt x="7835320" y="2708052"/>
                  <a:pt x="7660772" y="2542759"/>
                  <a:pt x="7428647" y="2372070"/>
                </a:cubicBezTo>
                <a:cubicBezTo>
                  <a:pt x="7166328" y="2177199"/>
                  <a:pt x="7002106" y="2039960"/>
                  <a:pt x="6935980" y="1960353"/>
                </a:cubicBezTo>
                <a:cubicBezTo>
                  <a:pt x="6869854" y="1880747"/>
                  <a:pt x="6836791" y="1786408"/>
                  <a:pt x="6836791" y="1677336"/>
                </a:cubicBezTo>
                <a:cubicBezTo>
                  <a:pt x="6836791" y="1578193"/>
                  <a:pt x="6871664" y="1495649"/>
                  <a:pt x="6941411" y="1429705"/>
                </a:cubicBezTo>
                <a:cubicBezTo>
                  <a:pt x="7011157" y="1363761"/>
                  <a:pt x="7101819" y="1330789"/>
                  <a:pt x="7213395" y="1330789"/>
                </a:cubicBezTo>
                <a:cubicBezTo>
                  <a:pt x="7328205" y="1330789"/>
                  <a:pt x="7425937" y="1364398"/>
                  <a:pt x="7506591" y="1431618"/>
                </a:cubicBezTo>
                <a:cubicBezTo>
                  <a:pt x="7587245" y="1498837"/>
                  <a:pt x="7675322" y="1591035"/>
                  <a:pt x="7770822" y="1708214"/>
                </a:cubicBezTo>
                <a:lnTo>
                  <a:pt x="8072010" y="1481759"/>
                </a:lnTo>
                <a:cubicBezTo>
                  <a:pt x="7946954" y="1290940"/>
                  <a:pt x="7818493" y="1151333"/>
                  <a:pt x="7686628" y="1062937"/>
                </a:cubicBezTo>
                <a:cubicBezTo>
                  <a:pt x="7554762" y="974541"/>
                  <a:pt x="7399888" y="930343"/>
                  <a:pt x="7222003" y="93034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800">
              <a:solidFill>
                <a:prstClr val="white"/>
              </a:solidFill>
              <a:latin typeface="Calibri Light" panose="020F0302020204030204"/>
              <a:ea typeface="微软雅黑 Light" panose="020B0502040204020203" charset="-122"/>
            </a:endParaRPr>
          </a:p>
        </p:txBody>
      </p:sp>
      <p:cxnSp>
        <p:nvCxnSpPr>
          <p:cNvPr id="9" name="直接连接符 8"/>
          <p:cNvCxnSpPr/>
          <p:nvPr userDrawn="1">
            <p:custDataLst>
              <p:tags r:id="rId3"/>
            </p:custDataLst>
          </p:nvPr>
        </p:nvCxnSpPr>
        <p:spPr>
          <a:xfrm>
            <a:off x="1005841" y="2184763"/>
            <a:ext cx="821829" cy="0"/>
          </a:xfrm>
          <a:prstGeom prst="line">
            <a:avLst/>
          </a:prstGeom>
          <a:ln w="50800">
            <a:solidFill>
              <a:srgbClr val="133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38800" y="2433600"/>
            <a:ext cx="4694400" cy="9936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5400" u="none" strike="noStrike" kern="1200" cap="none" spc="3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838801" y="3513992"/>
            <a:ext cx="6048136" cy="49085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50" normalizeH="0" baseline="0" noProof="1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>
            <a:xfrm>
              <a:off x="-1" y="6666634"/>
              <a:ext cx="12192001" cy="191367"/>
            </a:xfrm>
            <a:custGeom>
              <a:avLst/>
              <a:gdLst>
                <a:gd name="connsiteX0" fmla="*/ 0 w 12192001"/>
                <a:gd name="connsiteY0" fmla="*/ 0 h 191367"/>
                <a:gd name="connsiteX1" fmla="*/ 12192001 w 12192001"/>
                <a:gd name="connsiteY1" fmla="*/ 0 h 191367"/>
                <a:gd name="connsiteX2" fmla="*/ 12192001 w 12192001"/>
                <a:gd name="connsiteY2" fmla="*/ 191367 h 191367"/>
                <a:gd name="connsiteX3" fmla="*/ 0 w 12192001"/>
                <a:gd name="connsiteY3" fmla="*/ 191367 h 19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1" h="191367">
                  <a:moveTo>
                    <a:pt x="0" y="0"/>
                  </a:moveTo>
                  <a:lnTo>
                    <a:pt x="12192001" y="0"/>
                  </a:lnTo>
                  <a:lnTo>
                    <a:pt x="12192001" y="191367"/>
                  </a:lnTo>
                  <a:lnTo>
                    <a:pt x="0" y="191367"/>
                  </a:lnTo>
                  <a:close/>
                </a:path>
              </a:pathLst>
            </a:cu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lnSpc>
                <a:spcPct val="13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1"/>
            </p:custDataLst>
          </p:nvPr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11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>
            <a:xfrm>
              <a:off x="-1" y="6666634"/>
              <a:ext cx="12192001" cy="191367"/>
            </a:xfrm>
            <a:custGeom>
              <a:avLst/>
              <a:gdLst>
                <a:gd name="connsiteX0" fmla="*/ 0 w 12192001"/>
                <a:gd name="connsiteY0" fmla="*/ 0 h 191367"/>
                <a:gd name="connsiteX1" fmla="*/ 12192001 w 12192001"/>
                <a:gd name="connsiteY1" fmla="*/ 0 h 191367"/>
                <a:gd name="connsiteX2" fmla="*/ 12192001 w 12192001"/>
                <a:gd name="connsiteY2" fmla="*/ 191367 h 191367"/>
                <a:gd name="connsiteX3" fmla="*/ 0 w 12192001"/>
                <a:gd name="connsiteY3" fmla="*/ 191367 h 19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1" h="191367">
                  <a:moveTo>
                    <a:pt x="0" y="0"/>
                  </a:moveTo>
                  <a:lnTo>
                    <a:pt x="12192001" y="0"/>
                  </a:lnTo>
                  <a:lnTo>
                    <a:pt x="12192001" y="191367"/>
                  </a:lnTo>
                  <a:lnTo>
                    <a:pt x="0" y="191367"/>
                  </a:lnTo>
                  <a:close/>
                </a:path>
              </a:pathLst>
            </a:cu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0" y="0"/>
            <a:ext cx="1204687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09487" y="405130"/>
            <a:ext cx="10317432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2024/8/13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marL="5143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9715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4287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8859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3431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0" y="0"/>
            <a:ext cx="12192000" cy="2370064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1630979" y="3871801"/>
            <a:ext cx="9462487" cy="2893138"/>
            <a:chOff x="1998732" y="3871801"/>
            <a:chExt cx="9462487" cy="2893138"/>
          </a:xfrm>
        </p:grpSpPr>
        <p:sp>
          <p:nvSpPr>
            <p:cNvPr id="9" name="文本框 8" descr="e7d195523061f1c09e9d68d7cf438b91ef959ecb14fc25d26BBA7F7DBC18E55DFF4014AF651F0BF2569D4B6C1DA7F1A4683A481403BD872FC687266AD13265C1DE7C373772FD8728ABDD69ADD03BFF5BE2862BC891DBB79E3B16A08475943759BB2969C9A8B8933B93B1D416369138DB543BF0A5D9B0DF9D46CD3C203D0D99B19A091CB8D35ADF909FC717284F9FD8B5743DE0E770D1E019"/>
            <p:cNvSpPr txBox="1"/>
            <p:nvPr>
              <p:custDataLst>
                <p:tags r:id="rId8"/>
              </p:custDataLst>
            </p:nvPr>
          </p:nvSpPr>
          <p:spPr>
            <a:xfrm>
              <a:off x="1998732" y="3871801"/>
              <a:ext cx="1689886" cy="1897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00"/>
              <a:r>
                <a:rPr lang="en-US" altLang="zh-CN" sz="11735" dirty="0">
                  <a:solidFill>
                    <a:srgbClr val="13354E"/>
                  </a:solidFill>
                  <a:latin typeface="华文细黑" panose="02010600040101010101" charset="-122"/>
                  <a:ea typeface="微软雅黑" panose="020B0503020204020204" charset="-122"/>
                </a:rPr>
                <a:t>“</a:t>
              </a:r>
            </a:p>
          </p:txBody>
        </p:sp>
        <p:sp>
          <p:nvSpPr>
            <p:cNvPr id="10" name="文本框 9" descr="e7d195523061f1c09e9d68d7cf438b91ef959ecb14fc25d26BBA7F7DBC18E55DFF4014AF651F0BF2569D4B6C1DA7F1A4683A481403BD872FC687266AD13265C1DE7C373772FD8728ABDD69ADD03BFF5BE2862BC891DBB79E3B16A08475943759BB2969C9A8B8933B93B1D416369138DB543BF0A5D9B0DF9D46CD3C203D0D99B19A091CB8D35ADF909FC717284F9FD8B5743DE0E770D1E019"/>
            <p:cNvSpPr txBox="1"/>
            <p:nvPr>
              <p:custDataLst>
                <p:tags r:id="rId9"/>
              </p:custDataLst>
            </p:nvPr>
          </p:nvSpPr>
          <p:spPr>
            <a:xfrm>
              <a:off x="9771333" y="4867047"/>
              <a:ext cx="1689886" cy="1897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00"/>
              <a:r>
                <a:rPr lang="en-US" altLang="zh-CN" sz="11735" dirty="0">
                  <a:solidFill>
                    <a:srgbClr val="13354E"/>
                  </a:solidFill>
                  <a:latin typeface="华文细黑" panose="02010600040101010101" charset="-122"/>
                  <a:ea typeface="微软雅黑" panose="020B0503020204020204" charset="-122"/>
                </a:rPr>
                <a:t>”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599714" y="4190400"/>
            <a:ext cx="2992572" cy="7488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000" b="1" i="0" u="none" strike="noStrike" kern="1200" cap="none" spc="6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2934594" y="5065200"/>
            <a:ext cx="6322812" cy="454140"/>
          </a:xfrm>
        </p:spPr>
        <p:txBody>
          <a:bodyPr lIns="90000" tIns="46800" rIns="90000" bIns="46800"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0" y="6666865"/>
            <a:ext cx="12192000" cy="191135"/>
          </a:xfrm>
          <a:custGeom>
            <a:avLst/>
            <a:gdLst>
              <a:gd name="connsiteX0" fmla="*/ 0 w 12192001"/>
              <a:gd name="connsiteY0" fmla="*/ 0 h 191367"/>
              <a:gd name="connsiteX1" fmla="*/ 12192001 w 12192001"/>
              <a:gd name="connsiteY1" fmla="*/ 0 h 191367"/>
              <a:gd name="connsiteX2" fmla="*/ 12192001 w 12192001"/>
              <a:gd name="connsiteY2" fmla="*/ 191367 h 191367"/>
              <a:gd name="connsiteX3" fmla="*/ 0 w 12192001"/>
              <a:gd name="connsiteY3" fmla="*/ 191367 h 19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91367">
                <a:moveTo>
                  <a:pt x="0" y="0"/>
                </a:moveTo>
                <a:lnTo>
                  <a:pt x="12192001" y="0"/>
                </a:lnTo>
                <a:lnTo>
                  <a:pt x="12192001" y="191367"/>
                </a:lnTo>
                <a:lnTo>
                  <a:pt x="0" y="191367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(使用中文字体)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12026265" y="0"/>
            <a:ext cx="165735" cy="6858000"/>
          </a:xfrm>
          <a:custGeom>
            <a:avLst/>
            <a:gdLst>
              <a:gd name="connsiteX0" fmla="*/ 0 w 165904"/>
              <a:gd name="connsiteY0" fmla="*/ 0 h 6858000"/>
              <a:gd name="connsiteX1" fmla="*/ 165904 w 165904"/>
              <a:gd name="connsiteY1" fmla="*/ 0 h 6858000"/>
              <a:gd name="connsiteX2" fmla="*/ 165904 w 165904"/>
              <a:gd name="connsiteY2" fmla="*/ 6858000 h 6858000"/>
              <a:gd name="connsiteX3" fmla="*/ 0 w 165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904" h="6858000">
                <a:moveTo>
                  <a:pt x="0" y="0"/>
                </a:moveTo>
                <a:lnTo>
                  <a:pt x="165904" y="0"/>
                </a:lnTo>
                <a:lnTo>
                  <a:pt x="1659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0" y="6666865"/>
            <a:ext cx="12192000" cy="191135"/>
          </a:xfrm>
          <a:custGeom>
            <a:avLst/>
            <a:gdLst>
              <a:gd name="connsiteX0" fmla="*/ 0 w 12192001"/>
              <a:gd name="connsiteY0" fmla="*/ 0 h 191367"/>
              <a:gd name="connsiteX1" fmla="*/ 12192001 w 12192001"/>
              <a:gd name="connsiteY1" fmla="*/ 0 h 191367"/>
              <a:gd name="connsiteX2" fmla="*/ 12192001 w 12192001"/>
              <a:gd name="connsiteY2" fmla="*/ 191367 h 191367"/>
              <a:gd name="connsiteX3" fmla="*/ 0 w 12192001"/>
              <a:gd name="connsiteY3" fmla="*/ 191367 h 19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91367">
                <a:moveTo>
                  <a:pt x="0" y="0"/>
                </a:moveTo>
                <a:lnTo>
                  <a:pt x="12192001" y="0"/>
                </a:lnTo>
                <a:lnTo>
                  <a:pt x="12192001" y="191367"/>
                </a:lnTo>
                <a:lnTo>
                  <a:pt x="0" y="191367"/>
                </a:lnTo>
                <a:close/>
              </a:path>
            </a:pathLst>
          </a:custGeom>
        </p:spPr>
      </p:pic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-1" y="1"/>
            <a:ext cx="12192001" cy="191367"/>
          </a:xfrm>
          <a:custGeom>
            <a:avLst/>
            <a:gdLst>
              <a:gd name="connsiteX0" fmla="*/ 0 w 12192001"/>
              <a:gd name="connsiteY0" fmla="*/ 0 h 191367"/>
              <a:gd name="connsiteX1" fmla="*/ 12192001 w 12192001"/>
              <a:gd name="connsiteY1" fmla="*/ 0 h 191367"/>
              <a:gd name="connsiteX2" fmla="*/ 12192001 w 12192001"/>
              <a:gd name="connsiteY2" fmla="*/ 191367 h 191367"/>
              <a:gd name="connsiteX3" fmla="*/ 0 w 12192001"/>
              <a:gd name="connsiteY3" fmla="*/ 191367 h 19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91367">
                <a:moveTo>
                  <a:pt x="0" y="0"/>
                </a:moveTo>
                <a:lnTo>
                  <a:pt x="12192001" y="0"/>
                </a:lnTo>
                <a:lnTo>
                  <a:pt x="12192001" y="191367"/>
                </a:lnTo>
                <a:lnTo>
                  <a:pt x="0" y="191367"/>
                </a:lnTo>
                <a:close/>
              </a:path>
            </a:pathLst>
          </a:cu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3" cstate="print"/>
          <a:srcRect/>
          <a:stretch>
            <a:fillRect/>
          </a:stretch>
        </p:blipFill>
        <p:spPr>
          <a:xfrm>
            <a:off x="-1" y="6666634"/>
            <a:ext cx="12192001" cy="191367"/>
          </a:xfrm>
          <a:custGeom>
            <a:avLst/>
            <a:gdLst>
              <a:gd name="connsiteX0" fmla="*/ 0 w 12192001"/>
              <a:gd name="connsiteY0" fmla="*/ 0 h 191367"/>
              <a:gd name="connsiteX1" fmla="*/ 12192001 w 12192001"/>
              <a:gd name="connsiteY1" fmla="*/ 0 h 191367"/>
              <a:gd name="connsiteX2" fmla="*/ 12192001 w 12192001"/>
              <a:gd name="connsiteY2" fmla="*/ 191367 h 191367"/>
              <a:gd name="connsiteX3" fmla="*/ 0 w 12192001"/>
              <a:gd name="connsiteY3" fmla="*/ 191367 h 19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91367">
                <a:moveTo>
                  <a:pt x="0" y="0"/>
                </a:moveTo>
                <a:lnTo>
                  <a:pt x="12192001" y="0"/>
                </a:lnTo>
                <a:lnTo>
                  <a:pt x="12192001" y="191367"/>
                </a:lnTo>
                <a:lnTo>
                  <a:pt x="0" y="191367"/>
                </a:lnTo>
                <a:close/>
              </a:path>
            </a:pathLst>
          </a:custGeom>
        </p:spPr>
      </p:pic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B99EEA1-F60F-6742-B4BD-24A6EA625742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1BBA0E-710E-2A43-8F42-5B09E48B29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6000" y="394405"/>
            <a:ext cx="10800000" cy="792000"/>
          </a:xfrm>
        </p:spPr>
        <p:txBody>
          <a:bodyPr lIns="0" tIns="0" rIns="0" bIns="0" anchor="t"/>
          <a:lstStyle>
            <a:lvl1pPr algn="l" fontAlgn="base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/>
          <p:cNvSpPr/>
          <p:nvPr userDrawn="1">
            <p:custDataLst>
              <p:tags r:id="rId1"/>
            </p:custDataLst>
          </p:nvPr>
        </p:nvSpPr>
        <p:spPr>
          <a:xfrm>
            <a:off x="5960046" y="-19054"/>
            <a:ext cx="3204600" cy="6875254"/>
          </a:xfrm>
          <a:custGeom>
            <a:avLst/>
            <a:gdLst>
              <a:gd name="connsiteX0" fmla="*/ 1105000 w 3204600"/>
              <a:gd name="connsiteY0" fmla="*/ 5113594 h 6875254"/>
              <a:gd name="connsiteX1" fmla="*/ 1222201 w 3204600"/>
              <a:gd name="connsiteY1" fmla="*/ 5162140 h 6875254"/>
              <a:gd name="connsiteX2" fmla="*/ 2161454 w 3204600"/>
              <a:gd name="connsiteY2" fmla="*/ 6101393 h 6875254"/>
              <a:gd name="connsiteX3" fmla="*/ 2161454 w 3204600"/>
              <a:gd name="connsiteY3" fmla="*/ 6335795 h 6875254"/>
              <a:gd name="connsiteX4" fmla="*/ 1621994 w 3204600"/>
              <a:gd name="connsiteY4" fmla="*/ 6875254 h 6875254"/>
              <a:gd name="connsiteX5" fmla="*/ 588007 w 3204600"/>
              <a:gd name="connsiteY5" fmla="*/ 6875254 h 6875254"/>
              <a:gd name="connsiteX6" fmla="*/ 48547 w 3204600"/>
              <a:gd name="connsiteY6" fmla="*/ 6335795 h 6875254"/>
              <a:gd name="connsiteX7" fmla="*/ 48547 w 3204600"/>
              <a:gd name="connsiteY7" fmla="*/ 6101393 h 6875254"/>
              <a:gd name="connsiteX8" fmla="*/ 987800 w 3204600"/>
              <a:gd name="connsiteY8" fmla="*/ 5162140 h 6875254"/>
              <a:gd name="connsiteX9" fmla="*/ 1105000 w 3204600"/>
              <a:gd name="connsiteY9" fmla="*/ 5113594 h 6875254"/>
              <a:gd name="connsiteX10" fmla="*/ 2204460 w 3204600"/>
              <a:gd name="connsiteY10" fmla="*/ 0 h 6875254"/>
              <a:gd name="connsiteX11" fmla="*/ 3204600 w 3204600"/>
              <a:gd name="connsiteY11" fmla="*/ 0 h 6875254"/>
              <a:gd name="connsiteX12" fmla="*/ 2821731 w 3204600"/>
              <a:gd name="connsiteY12" fmla="*/ 382870 h 6875254"/>
              <a:gd name="connsiteX13" fmla="*/ 2587329 w 3204600"/>
              <a:gd name="connsiteY13" fmla="*/ 382870 h 687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4600" h="6875254">
                <a:moveTo>
                  <a:pt x="1105000" y="5113594"/>
                </a:moveTo>
                <a:cubicBezTo>
                  <a:pt x="1147418" y="5113594"/>
                  <a:pt x="1189837" y="5129776"/>
                  <a:pt x="1222201" y="5162140"/>
                </a:cubicBezTo>
                <a:lnTo>
                  <a:pt x="2161454" y="6101393"/>
                </a:lnTo>
                <a:cubicBezTo>
                  <a:pt x="2226183" y="6166122"/>
                  <a:pt x="2226183" y="6271066"/>
                  <a:pt x="2161454" y="6335795"/>
                </a:cubicBezTo>
                <a:lnTo>
                  <a:pt x="1621994" y="6875254"/>
                </a:lnTo>
                <a:lnTo>
                  <a:pt x="588007" y="6875254"/>
                </a:lnTo>
                <a:lnTo>
                  <a:pt x="48547" y="6335795"/>
                </a:lnTo>
                <a:cubicBezTo>
                  <a:pt x="-16182" y="6271066"/>
                  <a:pt x="-16182" y="6166122"/>
                  <a:pt x="48547" y="6101393"/>
                </a:cubicBezTo>
                <a:lnTo>
                  <a:pt x="987800" y="5162140"/>
                </a:lnTo>
                <a:cubicBezTo>
                  <a:pt x="1020164" y="5129776"/>
                  <a:pt x="1062582" y="5113594"/>
                  <a:pt x="1105000" y="5113594"/>
                </a:cubicBezTo>
                <a:close/>
                <a:moveTo>
                  <a:pt x="2204460" y="0"/>
                </a:moveTo>
                <a:lnTo>
                  <a:pt x="3204600" y="0"/>
                </a:lnTo>
                <a:lnTo>
                  <a:pt x="2821731" y="382870"/>
                </a:lnTo>
                <a:cubicBezTo>
                  <a:pt x="2757002" y="447598"/>
                  <a:pt x="2652058" y="447598"/>
                  <a:pt x="2587329" y="38287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 descr="C:\Users\Administrator\Desktop\画板 1.png画板 1"/>
          <p:cNvPicPr/>
          <p:nvPr userDrawn="1">
            <p:custDataLst>
              <p:tags r:id="rId2"/>
            </p:custDataLst>
          </p:nvPr>
        </p:nvPicPr>
        <p:blipFill>
          <a:blip r:embed="rId11"/>
          <a:srcRect b="301"/>
          <a:stretch>
            <a:fillRect/>
          </a:stretch>
        </p:blipFill>
        <p:spPr>
          <a:xfrm>
            <a:off x="6022524" y="1801"/>
            <a:ext cx="6168806" cy="6833767"/>
          </a:xfrm>
          <a:custGeom>
            <a:avLst/>
            <a:gdLst>
              <a:gd name="connsiteX0" fmla="*/ 3092421 w 6168806"/>
              <a:gd name="connsiteY0" fmla="*/ 0 h 6833767"/>
              <a:gd name="connsiteX1" fmla="*/ 6168806 w 6168806"/>
              <a:gd name="connsiteY1" fmla="*/ 0 h 6833767"/>
              <a:gd name="connsiteX2" fmla="*/ 6168806 w 6168806"/>
              <a:gd name="connsiteY2" fmla="*/ 6833767 h 6833767"/>
              <a:gd name="connsiteX3" fmla="*/ 3149842 w 6168806"/>
              <a:gd name="connsiteY3" fmla="*/ 6833767 h 6833767"/>
              <a:gd name="connsiteX4" fmla="*/ 0 w 6168806"/>
              <a:gd name="connsiteY4" fmla="*/ 3683924 h 6833767"/>
              <a:gd name="connsiteX5" fmla="*/ 0 w 6168806"/>
              <a:gd name="connsiteY5" fmla="*/ 3092422 h 683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68806" h="6833767">
                <a:moveTo>
                  <a:pt x="3092421" y="0"/>
                </a:moveTo>
                <a:lnTo>
                  <a:pt x="6168806" y="0"/>
                </a:lnTo>
                <a:lnTo>
                  <a:pt x="6168806" y="6833767"/>
                </a:lnTo>
                <a:lnTo>
                  <a:pt x="3149842" y="6833767"/>
                </a:lnTo>
                <a:lnTo>
                  <a:pt x="0" y="3683924"/>
                </a:lnTo>
                <a:lnTo>
                  <a:pt x="0" y="3092422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997584" y="2288040"/>
            <a:ext cx="5199177" cy="2406650"/>
          </a:xfrm>
        </p:spPr>
        <p:txBody>
          <a:bodyPr vert="horz" wrap="square" lIns="0" tIns="38100" rIns="76200" bIns="381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kumimoji="0" lang="zh-CN" altLang="en-US" sz="7200" i="0" u="none" strike="noStrike" kern="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+mj-ea"/>
                <a:ea typeface="+mj-ea"/>
              </a:defRPr>
            </a:lvl1pPr>
          </a:lstStyle>
          <a:p>
            <a:pPr marL="0" marR="0" lvl="0" fontAlgn="auto" hangingPunct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单击编辑母版标题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997584" y="4798195"/>
            <a:ext cx="5199177" cy="1244534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kumimoji="0" lang="zh-CN" altLang="en-US" sz="1800" b="0" i="0" u="none" strike="noStrike" kern="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+mj-ea"/>
                <a:ea typeface="+mj-ea"/>
                <a:cs typeface="+mj-cs"/>
              </a:defRPr>
            </a:lvl1pPr>
          </a:lstStyle>
          <a:p>
            <a:pPr marL="57150" marR="0" lvl="0" indent="-285750" fontAlgn="auto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8" name="年号占位符 8"/>
          <p:cNvSpPr>
            <a:spLocks noGrp="1"/>
          </p:cNvSpPr>
          <p:nvPr>
            <p:ph type="body" sz="quarter" idx="15" hasCustomPrompt="1"/>
            <p:custDataLst>
              <p:tags r:id="rId8"/>
            </p:custDataLst>
          </p:nvPr>
        </p:nvSpPr>
        <p:spPr>
          <a:xfrm>
            <a:off x="997584" y="317501"/>
            <a:ext cx="5199177" cy="1912120"/>
          </a:xfrm>
          <a:ln>
            <a:noFill/>
          </a:ln>
        </p:spPr>
        <p:txBody>
          <a:bodyPr vert="horz" wrap="square" lIns="101600" tIns="0" rIns="82550" bIns="0" rtlCol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kumimoji="0" lang="zh-CN" altLang="en-US" sz="4800" b="1" i="0" u="none" strike="noStrike" kern="0" cap="none" spc="0" normalizeH="0" baseline="0" dirty="0">
                <a:ln w="2381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+mn-ea"/>
                <a:ea typeface="+mn-ea"/>
                <a:cs typeface="+mj-cs"/>
              </a:defRPr>
            </a:lvl1pPr>
          </a:lstStyle>
          <a:p>
            <a:pPr marL="457200" marR="0" lvl="0" indent="-685800" fontAlgn="auto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dirty="0"/>
              <a:t>年号</a:t>
            </a:r>
          </a:p>
        </p:txBody>
      </p:sp>
      <p:sp>
        <p:nvSpPr>
          <p:cNvPr id="23" name="任意多边形: 形状 22"/>
          <p:cNvSpPr/>
          <p:nvPr userDrawn="1">
            <p:custDataLst>
              <p:tags r:id="rId9"/>
            </p:custDataLst>
          </p:nvPr>
        </p:nvSpPr>
        <p:spPr>
          <a:xfrm rot="2700000">
            <a:off x="10769192" y="1996545"/>
            <a:ext cx="2844279" cy="2844278"/>
          </a:xfrm>
          <a:custGeom>
            <a:avLst/>
            <a:gdLst>
              <a:gd name="connsiteX0" fmla="*/ 0 w 2844279"/>
              <a:gd name="connsiteY0" fmla="*/ 0 h 2844278"/>
              <a:gd name="connsiteX1" fmla="*/ 2844279 w 2844279"/>
              <a:gd name="connsiteY1" fmla="*/ 2844278 h 2844278"/>
              <a:gd name="connsiteX2" fmla="*/ 405251 w 2844279"/>
              <a:gd name="connsiteY2" fmla="*/ 2844278 h 2844278"/>
              <a:gd name="connsiteX3" fmla="*/ 0 w 2844279"/>
              <a:gd name="connsiteY3" fmla="*/ 2439027 h 284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4279" h="2844278">
                <a:moveTo>
                  <a:pt x="0" y="0"/>
                </a:moveTo>
                <a:lnTo>
                  <a:pt x="2844279" y="2844278"/>
                </a:lnTo>
                <a:lnTo>
                  <a:pt x="405251" y="2844278"/>
                </a:lnTo>
                <a:cubicBezTo>
                  <a:pt x="181437" y="2844278"/>
                  <a:pt x="0" y="2662841"/>
                  <a:pt x="0" y="2439027"/>
                </a:cubicBezTo>
                <a:close/>
              </a:path>
            </a:pathLst>
          </a:custGeom>
          <a:solidFill>
            <a:schemeClr val="accent4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\Users\Administrator\Desktop\画板 5.png画板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/>
          <a:srcRect t="2341"/>
          <a:stretch>
            <a:fillRect/>
          </a:stretch>
        </p:blipFill>
        <p:spPr>
          <a:xfrm>
            <a:off x="7303341" y="0"/>
            <a:ext cx="4888659" cy="6858000"/>
          </a:xfrm>
          <a:prstGeom prst="rect">
            <a:avLst/>
          </a:prstGeom>
        </p:spPr>
      </p:pic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-28471" y="1871981"/>
            <a:ext cx="8297684" cy="424981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13276" y="1776372"/>
            <a:ext cx="5829300" cy="1013977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zh-CN" altLang="en-US" sz="56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汉仪雅酷黑简" panose="00020600040101010101" charset="-122"/>
              </a:defRPr>
            </a:lvl1pPr>
          </a:lstStyle>
          <a:p>
            <a:pPr marL="0" lvl="0">
              <a:lnSpc>
                <a:spcPct val="114000"/>
              </a:lnSpc>
            </a:pPr>
            <a:r>
              <a:rPr lang="zh-CN" altLang="en-US" dirty="0"/>
              <a:t>标题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矩形 13"/>
          <p:cNvSpPr/>
          <p:nvPr userDrawn="1">
            <p:custDataLst>
              <p:tags r:id="rId7"/>
            </p:custDataLst>
          </p:nvPr>
        </p:nvSpPr>
        <p:spPr>
          <a:xfrm>
            <a:off x="11779270" y="1871981"/>
            <a:ext cx="412730" cy="424981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ags" Target="../tags/tag6.xml"/><Relationship Id="rId18" Type="http://schemas.openxmlformats.org/officeDocument/2006/relationships/tags" Target="../tags/tag11.xml"/><Relationship Id="rId3" Type="http://schemas.openxmlformats.org/officeDocument/2006/relationships/slideLayout" Target="../slideLayouts/slideLayout9.xml"/><Relationship Id="rId21" Type="http://schemas.openxmlformats.org/officeDocument/2006/relationships/tags" Target="../tags/tag14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7" Type="http://schemas.openxmlformats.org/officeDocument/2006/relationships/tags" Target="../tags/tag10.xml"/><Relationship Id="rId2" Type="http://schemas.openxmlformats.org/officeDocument/2006/relationships/slideLayout" Target="../slideLayouts/slideLayout8.xml"/><Relationship Id="rId16" Type="http://schemas.openxmlformats.org/officeDocument/2006/relationships/tags" Target="../tags/tag9.xml"/><Relationship Id="rId20" Type="http://schemas.openxmlformats.org/officeDocument/2006/relationships/tags" Target="../tags/tag13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ags" Target="../tags/tag8.xml"/><Relationship Id="rId23" Type="http://schemas.openxmlformats.org/officeDocument/2006/relationships/tags" Target="../tags/tag16.xml"/><Relationship Id="rId10" Type="http://schemas.openxmlformats.org/officeDocument/2006/relationships/slideLayout" Target="../slideLayouts/slideLayout16.xml"/><Relationship Id="rId19" Type="http://schemas.openxmlformats.org/officeDocument/2006/relationships/tags" Target="../tags/tag1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ags" Target="../tags/tag7.xml"/><Relationship Id="rId22" Type="http://schemas.openxmlformats.org/officeDocument/2006/relationships/tags" Target="../tags/tag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ags" Target="../tags/tag9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tags" Target="../tags/tag9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ags" Target="../tags/tag9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tags" Target="../tags/tag95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tags" Target="../tags/tag9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ags" Target="../tags/tag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任意多边形: 形状 19"/>
          <p:cNvSpPr/>
          <p:nvPr userDrawn="1">
            <p:custDataLst>
              <p:tags r:id="rId19"/>
            </p:custDataLst>
          </p:nvPr>
        </p:nvSpPr>
        <p:spPr>
          <a:xfrm rot="2700000">
            <a:off x="-80199" y="5734664"/>
            <a:ext cx="332666" cy="332666"/>
          </a:xfrm>
          <a:custGeom>
            <a:avLst/>
            <a:gdLst>
              <a:gd name="connsiteX0" fmla="*/ 9730 w 332666"/>
              <a:gd name="connsiteY0" fmla="*/ 9730 h 332666"/>
              <a:gd name="connsiteX1" fmla="*/ 33220 w 332666"/>
              <a:gd name="connsiteY1" fmla="*/ 0 h 332666"/>
              <a:gd name="connsiteX2" fmla="*/ 299446 w 332666"/>
              <a:gd name="connsiteY2" fmla="*/ 0 h 332666"/>
              <a:gd name="connsiteX3" fmla="*/ 332666 w 332666"/>
              <a:gd name="connsiteY3" fmla="*/ 33220 h 332666"/>
              <a:gd name="connsiteX4" fmla="*/ 332666 w 332666"/>
              <a:gd name="connsiteY4" fmla="*/ 299446 h 332666"/>
              <a:gd name="connsiteX5" fmla="*/ 299446 w 332666"/>
              <a:gd name="connsiteY5" fmla="*/ 332666 h 332666"/>
              <a:gd name="connsiteX6" fmla="*/ 210854 w 332666"/>
              <a:gd name="connsiteY6" fmla="*/ 332666 h 332666"/>
              <a:gd name="connsiteX7" fmla="*/ 0 w 332666"/>
              <a:gd name="connsiteY7" fmla="*/ 121812 h 332666"/>
              <a:gd name="connsiteX8" fmla="*/ 0 w 332666"/>
              <a:gd name="connsiteY8" fmla="*/ 33220 h 332666"/>
              <a:gd name="connsiteX9" fmla="*/ 9730 w 332666"/>
              <a:gd name="connsiteY9" fmla="*/ 9730 h 33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666" h="332666">
                <a:moveTo>
                  <a:pt x="9730" y="9730"/>
                </a:moveTo>
                <a:cubicBezTo>
                  <a:pt x="15742" y="3718"/>
                  <a:pt x="24047" y="0"/>
                  <a:pt x="33220" y="0"/>
                </a:cubicBezTo>
                <a:lnTo>
                  <a:pt x="299446" y="0"/>
                </a:lnTo>
                <a:cubicBezTo>
                  <a:pt x="317793" y="0"/>
                  <a:pt x="332666" y="14873"/>
                  <a:pt x="332666" y="33220"/>
                </a:cubicBezTo>
                <a:lnTo>
                  <a:pt x="332666" y="299446"/>
                </a:lnTo>
                <a:cubicBezTo>
                  <a:pt x="332666" y="317793"/>
                  <a:pt x="317793" y="332666"/>
                  <a:pt x="299446" y="332666"/>
                </a:cubicBezTo>
                <a:lnTo>
                  <a:pt x="210854" y="332666"/>
                </a:lnTo>
                <a:lnTo>
                  <a:pt x="0" y="121812"/>
                </a:lnTo>
                <a:lnTo>
                  <a:pt x="0" y="33220"/>
                </a:lnTo>
                <a:cubicBezTo>
                  <a:pt x="0" y="24047"/>
                  <a:pt x="3718" y="15742"/>
                  <a:pt x="9730" y="973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 userDrawn="1">
            <p:custDataLst>
              <p:tags r:id="rId20"/>
            </p:custDataLst>
          </p:nvPr>
        </p:nvSpPr>
        <p:spPr>
          <a:xfrm>
            <a:off x="366379" y="6222469"/>
            <a:ext cx="1304717" cy="634895"/>
          </a:xfrm>
          <a:custGeom>
            <a:avLst/>
            <a:gdLst>
              <a:gd name="connsiteX0" fmla="*/ 652358 w 1304717"/>
              <a:gd name="connsiteY0" fmla="*/ 1 h 634895"/>
              <a:gd name="connsiteX1" fmla="*/ 721998 w 1304717"/>
              <a:gd name="connsiteY1" fmla="*/ 28846 h 634895"/>
              <a:gd name="connsiteX2" fmla="*/ 1280090 w 1304717"/>
              <a:gd name="connsiteY2" fmla="*/ 586939 h 634895"/>
              <a:gd name="connsiteX3" fmla="*/ 1301724 w 1304717"/>
              <a:gd name="connsiteY3" fmla="*/ 619518 h 634895"/>
              <a:gd name="connsiteX4" fmla="*/ 1304717 w 1304717"/>
              <a:gd name="connsiteY4" fmla="*/ 634895 h 634895"/>
              <a:gd name="connsiteX5" fmla="*/ 0 w 1304717"/>
              <a:gd name="connsiteY5" fmla="*/ 634895 h 634895"/>
              <a:gd name="connsiteX6" fmla="*/ 2992 w 1304717"/>
              <a:gd name="connsiteY6" fmla="*/ 619518 h 634895"/>
              <a:gd name="connsiteX7" fmla="*/ 24626 w 1304717"/>
              <a:gd name="connsiteY7" fmla="*/ 586939 h 634895"/>
              <a:gd name="connsiteX8" fmla="*/ 582719 w 1304717"/>
              <a:gd name="connsiteY8" fmla="*/ 28846 h 634895"/>
              <a:gd name="connsiteX9" fmla="*/ 652358 w 1304717"/>
              <a:gd name="connsiteY9" fmla="*/ 1 h 63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4717" h="634895">
                <a:moveTo>
                  <a:pt x="652358" y="1"/>
                </a:moveTo>
                <a:cubicBezTo>
                  <a:pt x="677563" y="0"/>
                  <a:pt x="702767" y="9616"/>
                  <a:pt x="721998" y="28846"/>
                </a:cubicBezTo>
                <a:lnTo>
                  <a:pt x="1280090" y="586939"/>
                </a:lnTo>
                <a:cubicBezTo>
                  <a:pt x="1289705" y="596554"/>
                  <a:pt x="1296917" y="607663"/>
                  <a:pt x="1301724" y="619518"/>
                </a:cubicBezTo>
                <a:lnTo>
                  <a:pt x="1304717" y="634895"/>
                </a:lnTo>
                <a:lnTo>
                  <a:pt x="0" y="634895"/>
                </a:lnTo>
                <a:lnTo>
                  <a:pt x="2992" y="619518"/>
                </a:lnTo>
                <a:cubicBezTo>
                  <a:pt x="7799" y="607663"/>
                  <a:pt x="15011" y="596554"/>
                  <a:pt x="24626" y="586939"/>
                </a:cubicBezTo>
                <a:lnTo>
                  <a:pt x="582719" y="28846"/>
                </a:lnTo>
                <a:cubicBezTo>
                  <a:pt x="601949" y="9616"/>
                  <a:pt x="627154" y="0"/>
                  <a:pt x="652358" y="1"/>
                </a:cubicBez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 userDrawn="1">
            <p:custDataLst>
              <p:tags r:id="rId21"/>
            </p:custDataLst>
          </p:nvPr>
        </p:nvSpPr>
        <p:spPr>
          <a:xfrm>
            <a:off x="7009" y="6064359"/>
            <a:ext cx="1018554" cy="793006"/>
          </a:xfrm>
          <a:custGeom>
            <a:avLst/>
            <a:gdLst>
              <a:gd name="connsiteX0" fmla="*/ 328645 w 1018554"/>
              <a:gd name="connsiteY0" fmla="*/ 0 h 793006"/>
              <a:gd name="connsiteX1" fmla="*/ 401820 w 1018554"/>
              <a:gd name="connsiteY1" fmla="*/ 30310 h 793006"/>
              <a:gd name="connsiteX2" fmla="*/ 988245 w 1018554"/>
              <a:gd name="connsiteY2" fmla="*/ 616736 h 793006"/>
              <a:gd name="connsiteX3" fmla="*/ 988245 w 1018554"/>
              <a:gd name="connsiteY3" fmla="*/ 763086 h 793006"/>
              <a:gd name="connsiteX4" fmla="*/ 958325 w 1018554"/>
              <a:gd name="connsiteY4" fmla="*/ 793006 h 793006"/>
              <a:gd name="connsiteX5" fmla="*/ 0 w 1018554"/>
              <a:gd name="connsiteY5" fmla="*/ 793006 h 793006"/>
              <a:gd name="connsiteX6" fmla="*/ 0 w 1018554"/>
              <a:gd name="connsiteY6" fmla="*/ 285780 h 793006"/>
              <a:gd name="connsiteX7" fmla="*/ 255470 w 1018554"/>
              <a:gd name="connsiteY7" fmla="*/ 30310 h 793006"/>
              <a:gd name="connsiteX8" fmla="*/ 328645 w 1018554"/>
              <a:gd name="connsiteY8" fmla="*/ 0 h 79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8554" h="793006">
                <a:moveTo>
                  <a:pt x="328645" y="0"/>
                </a:moveTo>
                <a:cubicBezTo>
                  <a:pt x="355129" y="0"/>
                  <a:pt x="381613" y="10103"/>
                  <a:pt x="401820" y="30310"/>
                </a:cubicBezTo>
                <a:lnTo>
                  <a:pt x="988245" y="616736"/>
                </a:lnTo>
                <a:cubicBezTo>
                  <a:pt x="1028658" y="657149"/>
                  <a:pt x="1028658" y="722672"/>
                  <a:pt x="988245" y="763086"/>
                </a:cubicBezTo>
                <a:lnTo>
                  <a:pt x="958325" y="793006"/>
                </a:lnTo>
                <a:lnTo>
                  <a:pt x="0" y="793006"/>
                </a:lnTo>
                <a:lnTo>
                  <a:pt x="0" y="285780"/>
                </a:lnTo>
                <a:lnTo>
                  <a:pt x="255470" y="30310"/>
                </a:lnTo>
                <a:cubicBezTo>
                  <a:pt x="275676" y="10103"/>
                  <a:pt x="302160" y="0"/>
                  <a:pt x="328645" y="0"/>
                </a:cubicBez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任意多边形: 形状 35"/>
          <p:cNvSpPr/>
          <p:nvPr userDrawn="1">
            <p:custDataLst>
              <p:tags r:id="rId22"/>
            </p:custDataLst>
          </p:nvPr>
        </p:nvSpPr>
        <p:spPr>
          <a:xfrm>
            <a:off x="11017752" y="0"/>
            <a:ext cx="1167239" cy="517298"/>
          </a:xfrm>
          <a:custGeom>
            <a:avLst/>
            <a:gdLst>
              <a:gd name="connsiteX0" fmla="*/ 839552 w 1167239"/>
              <a:gd name="connsiteY0" fmla="*/ 189056 h 517298"/>
              <a:gd name="connsiteX1" fmla="*/ 855602 w 1167239"/>
              <a:gd name="connsiteY1" fmla="*/ 195704 h 517298"/>
              <a:gd name="connsiteX2" fmla="*/ 984236 w 1167239"/>
              <a:gd name="connsiteY2" fmla="*/ 324337 h 517298"/>
              <a:gd name="connsiteX3" fmla="*/ 984236 w 1167239"/>
              <a:gd name="connsiteY3" fmla="*/ 356438 h 517298"/>
              <a:gd name="connsiteX4" fmla="*/ 855602 w 1167239"/>
              <a:gd name="connsiteY4" fmla="*/ 485072 h 517298"/>
              <a:gd name="connsiteX5" fmla="*/ 823501 w 1167239"/>
              <a:gd name="connsiteY5" fmla="*/ 485072 h 517298"/>
              <a:gd name="connsiteX6" fmla="*/ 694868 w 1167239"/>
              <a:gd name="connsiteY6" fmla="*/ 356438 h 517298"/>
              <a:gd name="connsiteX7" fmla="*/ 694868 w 1167239"/>
              <a:gd name="connsiteY7" fmla="*/ 324336 h 517298"/>
              <a:gd name="connsiteX8" fmla="*/ 823501 w 1167239"/>
              <a:gd name="connsiteY8" fmla="*/ 195704 h 517298"/>
              <a:gd name="connsiteX9" fmla="*/ 839552 w 1167239"/>
              <a:gd name="connsiteY9" fmla="*/ 189056 h 517298"/>
              <a:gd name="connsiteX10" fmla="*/ 792602 w 1167239"/>
              <a:gd name="connsiteY10" fmla="*/ 0 h 517298"/>
              <a:gd name="connsiteX11" fmla="*/ 1167239 w 1167239"/>
              <a:gd name="connsiteY11" fmla="*/ 0 h 517298"/>
              <a:gd name="connsiteX12" fmla="*/ 1167239 w 1167239"/>
              <a:gd name="connsiteY12" fmla="*/ 40732 h 517298"/>
              <a:gd name="connsiteX13" fmla="*/ 1035929 w 1167239"/>
              <a:gd name="connsiteY13" fmla="*/ 172042 h 517298"/>
              <a:gd name="connsiteX14" fmla="*/ 964644 w 1167239"/>
              <a:gd name="connsiteY14" fmla="*/ 172042 h 517298"/>
              <a:gd name="connsiteX15" fmla="*/ 160371 w 1167239"/>
              <a:gd name="connsiteY15" fmla="*/ 0 h 517298"/>
              <a:gd name="connsiteX16" fmla="*/ 511724 w 1167239"/>
              <a:gd name="connsiteY16" fmla="*/ 0 h 517298"/>
              <a:gd name="connsiteX17" fmla="*/ 657332 w 1167239"/>
              <a:gd name="connsiteY17" fmla="*/ 145608 h 517298"/>
              <a:gd name="connsiteX18" fmla="*/ 657332 w 1167239"/>
              <a:gd name="connsiteY18" fmla="*/ 216893 h 517298"/>
              <a:gd name="connsiteX19" fmla="*/ 371690 w 1167239"/>
              <a:gd name="connsiteY19" fmla="*/ 502535 h 517298"/>
              <a:gd name="connsiteX20" fmla="*/ 300405 w 1167239"/>
              <a:gd name="connsiteY20" fmla="*/ 502535 h 517298"/>
              <a:gd name="connsiteX21" fmla="*/ 14763 w 1167239"/>
              <a:gd name="connsiteY21" fmla="*/ 216893 h 517298"/>
              <a:gd name="connsiteX22" fmla="*/ 14763 w 1167239"/>
              <a:gd name="connsiteY22" fmla="*/ 145608 h 51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67239" h="517298">
                <a:moveTo>
                  <a:pt x="839552" y="189056"/>
                </a:moveTo>
                <a:cubicBezTo>
                  <a:pt x="845361" y="189055"/>
                  <a:pt x="851170" y="191272"/>
                  <a:pt x="855602" y="195704"/>
                </a:cubicBezTo>
                <a:lnTo>
                  <a:pt x="984236" y="324337"/>
                </a:lnTo>
                <a:cubicBezTo>
                  <a:pt x="993100" y="333201"/>
                  <a:pt x="993100" y="347574"/>
                  <a:pt x="984236" y="356438"/>
                </a:cubicBezTo>
                <a:lnTo>
                  <a:pt x="855602" y="485072"/>
                </a:lnTo>
                <a:cubicBezTo>
                  <a:pt x="846738" y="493936"/>
                  <a:pt x="832365" y="493936"/>
                  <a:pt x="823501" y="485072"/>
                </a:cubicBezTo>
                <a:lnTo>
                  <a:pt x="694868" y="356438"/>
                </a:lnTo>
                <a:cubicBezTo>
                  <a:pt x="686003" y="347574"/>
                  <a:pt x="686003" y="333201"/>
                  <a:pt x="694868" y="324336"/>
                </a:cubicBezTo>
                <a:lnTo>
                  <a:pt x="823501" y="195704"/>
                </a:lnTo>
                <a:cubicBezTo>
                  <a:pt x="827933" y="191272"/>
                  <a:pt x="833743" y="189056"/>
                  <a:pt x="839552" y="189056"/>
                </a:cubicBezTo>
                <a:close/>
                <a:moveTo>
                  <a:pt x="792602" y="0"/>
                </a:moveTo>
                <a:lnTo>
                  <a:pt x="1167239" y="0"/>
                </a:lnTo>
                <a:lnTo>
                  <a:pt x="1167239" y="40732"/>
                </a:lnTo>
                <a:lnTo>
                  <a:pt x="1035929" y="172042"/>
                </a:lnTo>
                <a:cubicBezTo>
                  <a:pt x="1016244" y="191727"/>
                  <a:pt x="984329" y="191726"/>
                  <a:pt x="964644" y="172042"/>
                </a:cubicBezTo>
                <a:close/>
                <a:moveTo>
                  <a:pt x="160371" y="0"/>
                </a:moveTo>
                <a:lnTo>
                  <a:pt x="511724" y="0"/>
                </a:lnTo>
                <a:lnTo>
                  <a:pt x="657332" y="145608"/>
                </a:lnTo>
                <a:cubicBezTo>
                  <a:pt x="677017" y="165292"/>
                  <a:pt x="677017" y="197209"/>
                  <a:pt x="657332" y="216893"/>
                </a:cubicBezTo>
                <a:lnTo>
                  <a:pt x="371690" y="502535"/>
                </a:lnTo>
                <a:cubicBezTo>
                  <a:pt x="352006" y="522220"/>
                  <a:pt x="320090" y="522220"/>
                  <a:pt x="300405" y="502535"/>
                </a:cubicBezTo>
                <a:lnTo>
                  <a:pt x="14763" y="216893"/>
                </a:lnTo>
                <a:cubicBezTo>
                  <a:pt x="-4921" y="197209"/>
                  <a:pt x="-4921" y="165292"/>
                  <a:pt x="14763" y="14560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33.xml"/><Relationship Id="rId7" Type="http://schemas.openxmlformats.org/officeDocument/2006/relationships/image" Target="../media/image14.pn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9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17.xml"/><Relationship Id="rId3" Type="http://schemas.openxmlformats.org/officeDocument/2006/relationships/tags" Target="../tags/tag512.xml"/><Relationship Id="rId7" Type="http://schemas.openxmlformats.org/officeDocument/2006/relationships/tags" Target="../tags/tag516.xml"/><Relationship Id="rId2" Type="http://schemas.openxmlformats.org/officeDocument/2006/relationships/tags" Target="../tags/tag511.xml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5" Type="http://schemas.openxmlformats.org/officeDocument/2006/relationships/tags" Target="../tags/tag514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513.xml"/><Relationship Id="rId9" Type="http://schemas.openxmlformats.org/officeDocument/2006/relationships/tags" Target="../tags/tag5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26.xml"/><Relationship Id="rId13" Type="http://schemas.openxmlformats.org/officeDocument/2006/relationships/tags" Target="../tags/tag531.xml"/><Relationship Id="rId3" Type="http://schemas.openxmlformats.org/officeDocument/2006/relationships/tags" Target="../tags/tag521.xml"/><Relationship Id="rId7" Type="http://schemas.openxmlformats.org/officeDocument/2006/relationships/tags" Target="../tags/tag525.xml"/><Relationship Id="rId12" Type="http://schemas.openxmlformats.org/officeDocument/2006/relationships/tags" Target="../tags/tag530.xml"/><Relationship Id="rId2" Type="http://schemas.openxmlformats.org/officeDocument/2006/relationships/tags" Target="../tags/tag520.xml"/><Relationship Id="rId1" Type="http://schemas.openxmlformats.org/officeDocument/2006/relationships/tags" Target="../tags/tag519.xml"/><Relationship Id="rId6" Type="http://schemas.openxmlformats.org/officeDocument/2006/relationships/tags" Target="../tags/tag524.xml"/><Relationship Id="rId11" Type="http://schemas.openxmlformats.org/officeDocument/2006/relationships/tags" Target="../tags/tag529.xml"/><Relationship Id="rId5" Type="http://schemas.openxmlformats.org/officeDocument/2006/relationships/tags" Target="../tags/tag523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528.xml"/><Relationship Id="rId4" Type="http://schemas.openxmlformats.org/officeDocument/2006/relationships/tags" Target="../tags/tag522.xml"/><Relationship Id="rId9" Type="http://schemas.openxmlformats.org/officeDocument/2006/relationships/tags" Target="../tags/tag527.xml"/><Relationship Id="rId1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534.xml"/><Relationship Id="rId2" Type="http://schemas.openxmlformats.org/officeDocument/2006/relationships/tags" Target="../tags/tag533.xml"/><Relationship Id="rId1" Type="http://schemas.openxmlformats.org/officeDocument/2006/relationships/tags" Target="../tags/tag532.xml"/><Relationship Id="rId6" Type="http://schemas.openxmlformats.org/officeDocument/2006/relationships/image" Target="../media/image68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542.xml"/><Relationship Id="rId13" Type="http://schemas.openxmlformats.org/officeDocument/2006/relationships/tags" Target="../tags/tag547.xml"/><Relationship Id="rId18" Type="http://schemas.openxmlformats.org/officeDocument/2006/relationships/tags" Target="../tags/tag552.xml"/><Relationship Id="rId3" Type="http://schemas.openxmlformats.org/officeDocument/2006/relationships/tags" Target="../tags/tag537.xml"/><Relationship Id="rId21" Type="http://schemas.openxmlformats.org/officeDocument/2006/relationships/tags" Target="../tags/tag555.xml"/><Relationship Id="rId7" Type="http://schemas.openxmlformats.org/officeDocument/2006/relationships/tags" Target="../tags/tag541.xml"/><Relationship Id="rId12" Type="http://schemas.openxmlformats.org/officeDocument/2006/relationships/tags" Target="../tags/tag546.xml"/><Relationship Id="rId17" Type="http://schemas.openxmlformats.org/officeDocument/2006/relationships/tags" Target="../tags/tag551.xml"/><Relationship Id="rId2" Type="http://schemas.openxmlformats.org/officeDocument/2006/relationships/tags" Target="../tags/tag536.xml"/><Relationship Id="rId16" Type="http://schemas.openxmlformats.org/officeDocument/2006/relationships/tags" Target="../tags/tag550.xml"/><Relationship Id="rId20" Type="http://schemas.openxmlformats.org/officeDocument/2006/relationships/tags" Target="../tags/tag554.xml"/><Relationship Id="rId1" Type="http://schemas.openxmlformats.org/officeDocument/2006/relationships/tags" Target="../tags/tag535.xml"/><Relationship Id="rId6" Type="http://schemas.openxmlformats.org/officeDocument/2006/relationships/tags" Target="../tags/tag540.xml"/><Relationship Id="rId11" Type="http://schemas.openxmlformats.org/officeDocument/2006/relationships/tags" Target="../tags/tag545.xml"/><Relationship Id="rId5" Type="http://schemas.openxmlformats.org/officeDocument/2006/relationships/tags" Target="../tags/tag539.xml"/><Relationship Id="rId15" Type="http://schemas.openxmlformats.org/officeDocument/2006/relationships/tags" Target="../tags/tag549.xml"/><Relationship Id="rId23" Type="http://schemas.openxmlformats.org/officeDocument/2006/relationships/notesSlide" Target="../notesSlides/notesSlide5.xml"/><Relationship Id="rId10" Type="http://schemas.openxmlformats.org/officeDocument/2006/relationships/tags" Target="../tags/tag544.xml"/><Relationship Id="rId19" Type="http://schemas.openxmlformats.org/officeDocument/2006/relationships/tags" Target="../tags/tag553.xml"/><Relationship Id="rId4" Type="http://schemas.openxmlformats.org/officeDocument/2006/relationships/tags" Target="../tags/tag538.xml"/><Relationship Id="rId9" Type="http://schemas.openxmlformats.org/officeDocument/2006/relationships/tags" Target="../tags/tag543.xml"/><Relationship Id="rId14" Type="http://schemas.openxmlformats.org/officeDocument/2006/relationships/tags" Target="../tags/tag548.xml"/><Relationship Id="rId2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563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558.xml"/><Relationship Id="rId7" Type="http://schemas.openxmlformats.org/officeDocument/2006/relationships/tags" Target="../tags/tag562.xml"/><Relationship Id="rId12" Type="http://schemas.openxmlformats.org/officeDocument/2006/relationships/tags" Target="../tags/tag567.xml"/><Relationship Id="rId2" Type="http://schemas.openxmlformats.org/officeDocument/2006/relationships/tags" Target="../tags/tag557.xml"/><Relationship Id="rId1" Type="http://schemas.openxmlformats.org/officeDocument/2006/relationships/tags" Target="../tags/tag556.xml"/><Relationship Id="rId6" Type="http://schemas.openxmlformats.org/officeDocument/2006/relationships/tags" Target="../tags/tag561.xml"/><Relationship Id="rId11" Type="http://schemas.openxmlformats.org/officeDocument/2006/relationships/tags" Target="../tags/tag566.xml"/><Relationship Id="rId5" Type="http://schemas.openxmlformats.org/officeDocument/2006/relationships/tags" Target="../tags/tag560.xml"/><Relationship Id="rId10" Type="http://schemas.openxmlformats.org/officeDocument/2006/relationships/tags" Target="../tags/tag565.xml"/><Relationship Id="rId4" Type="http://schemas.openxmlformats.org/officeDocument/2006/relationships/tags" Target="../tags/tag559.xml"/><Relationship Id="rId9" Type="http://schemas.openxmlformats.org/officeDocument/2006/relationships/tags" Target="../tags/tag56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570.xml"/><Relationship Id="rId7" Type="http://schemas.openxmlformats.org/officeDocument/2006/relationships/image" Target="../media/image14.png"/><Relationship Id="rId2" Type="http://schemas.openxmlformats.org/officeDocument/2006/relationships/tags" Target="../tags/tag569.xml"/><Relationship Id="rId1" Type="http://schemas.openxmlformats.org/officeDocument/2006/relationships/tags" Target="../tags/tag568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0" Type="http://schemas.openxmlformats.org/officeDocument/2006/relationships/tags" Target="../tags/tag243.xml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tags" Target="../tags/tag259.xml"/><Relationship Id="rId18" Type="http://schemas.openxmlformats.org/officeDocument/2006/relationships/tags" Target="../tags/tag264.xml"/><Relationship Id="rId26" Type="http://schemas.openxmlformats.org/officeDocument/2006/relationships/slideLayout" Target="../slideLayouts/slideLayout1.xml"/><Relationship Id="rId3" Type="http://schemas.openxmlformats.org/officeDocument/2006/relationships/tags" Target="../tags/tag249.xml"/><Relationship Id="rId21" Type="http://schemas.openxmlformats.org/officeDocument/2006/relationships/tags" Target="../tags/tag267.xml"/><Relationship Id="rId7" Type="http://schemas.openxmlformats.org/officeDocument/2006/relationships/tags" Target="../tags/tag253.xml"/><Relationship Id="rId12" Type="http://schemas.openxmlformats.org/officeDocument/2006/relationships/tags" Target="../tags/tag258.xml"/><Relationship Id="rId17" Type="http://schemas.openxmlformats.org/officeDocument/2006/relationships/tags" Target="../tags/tag263.xml"/><Relationship Id="rId25" Type="http://schemas.openxmlformats.org/officeDocument/2006/relationships/tags" Target="../tags/tag271.xml"/><Relationship Id="rId2" Type="http://schemas.openxmlformats.org/officeDocument/2006/relationships/tags" Target="../tags/tag248.xml"/><Relationship Id="rId16" Type="http://schemas.openxmlformats.org/officeDocument/2006/relationships/tags" Target="../tags/tag262.xml"/><Relationship Id="rId20" Type="http://schemas.openxmlformats.org/officeDocument/2006/relationships/tags" Target="../tags/tag266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tags" Target="../tags/tag257.xml"/><Relationship Id="rId24" Type="http://schemas.openxmlformats.org/officeDocument/2006/relationships/tags" Target="../tags/tag270.xml"/><Relationship Id="rId5" Type="http://schemas.openxmlformats.org/officeDocument/2006/relationships/tags" Target="../tags/tag251.xml"/><Relationship Id="rId15" Type="http://schemas.openxmlformats.org/officeDocument/2006/relationships/tags" Target="../tags/tag261.xml"/><Relationship Id="rId23" Type="http://schemas.openxmlformats.org/officeDocument/2006/relationships/tags" Target="../tags/tag269.xml"/><Relationship Id="rId10" Type="http://schemas.openxmlformats.org/officeDocument/2006/relationships/tags" Target="../tags/tag256.xml"/><Relationship Id="rId19" Type="http://schemas.openxmlformats.org/officeDocument/2006/relationships/tags" Target="../tags/tag265.xml"/><Relationship Id="rId4" Type="http://schemas.openxmlformats.org/officeDocument/2006/relationships/tags" Target="../tags/tag250.xml"/><Relationship Id="rId9" Type="http://schemas.openxmlformats.org/officeDocument/2006/relationships/tags" Target="../tags/tag255.xml"/><Relationship Id="rId14" Type="http://schemas.openxmlformats.org/officeDocument/2006/relationships/tags" Target="../tags/tag260.xml"/><Relationship Id="rId22" Type="http://schemas.openxmlformats.org/officeDocument/2006/relationships/tags" Target="../tags/tag268.xml"/><Relationship Id="rId27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284.xml"/><Relationship Id="rId18" Type="http://schemas.openxmlformats.org/officeDocument/2006/relationships/tags" Target="../tags/tag289.xml"/><Relationship Id="rId26" Type="http://schemas.openxmlformats.org/officeDocument/2006/relationships/tags" Target="../tags/tag297.xml"/><Relationship Id="rId39" Type="http://schemas.openxmlformats.org/officeDocument/2006/relationships/tags" Target="../tags/tag310.xml"/><Relationship Id="rId21" Type="http://schemas.openxmlformats.org/officeDocument/2006/relationships/tags" Target="../tags/tag292.xml"/><Relationship Id="rId34" Type="http://schemas.openxmlformats.org/officeDocument/2006/relationships/tags" Target="../tags/tag305.xml"/><Relationship Id="rId42" Type="http://schemas.openxmlformats.org/officeDocument/2006/relationships/slideLayout" Target="../slideLayouts/slideLayout1.xml"/><Relationship Id="rId47" Type="http://schemas.openxmlformats.org/officeDocument/2006/relationships/image" Target="../media/image21.svg"/><Relationship Id="rId50" Type="http://schemas.openxmlformats.org/officeDocument/2006/relationships/image" Target="../media/image24.png"/><Relationship Id="rId55" Type="http://schemas.openxmlformats.org/officeDocument/2006/relationships/image" Target="../media/image29.svg"/><Relationship Id="rId7" Type="http://schemas.openxmlformats.org/officeDocument/2006/relationships/tags" Target="../tags/tag278.xml"/><Relationship Id="rId2" Type="http://schemas.openxmlformats.org/officeDocument/2006/relationships/tags" Target="../tags/tag273.xml"/><Relationship Id="rId16" Type="http://schemas.openxmlformats.org/officeDocument/2006/relationships/tags" Target="../tags/tag287.xml"/><Relationship Id="rId29" Type="http://schemas.openxmlformats.org/officeDocument/2006/relationships/tags" Target="../tags/tag300.xml"/><Relationship Id="rId11" Type="http://schemas.openxmlformats.org/officeDocument/2006/relationships/tags" Target="../tags/tag282.xml"/><Relationship Id="rId24" Type="http://schemas.openxmlformats.org/officeDocument/2006/relationships/tags" Target="../tags/tag295.xml"/><Relationship Id="rId32" Type="http://schemas.openxmlformats.org/officeDocument/2006/relationships/tags" Target="../tags/tag303.xml"/><Relationship Id="rId37" Type="http://schemas.openxmlformats.org/officeDocument/2006/relationships/tags" Target="../tags/tag308.xml"/><Relationship Id="rId40" Type="http://schemas.openxmlformats.org/officeDocument/2006/relationships/tags" Target="../tags/tag311.xml"/><Relationship Id="rId45" Type="http://schemas.openxmlformats.org/officeDocument/2006/relationships/image" Target="../media/image19.svg"/><Relationship Id="rId53" Type="http://schemas.openxmlformats.org/officeDocument/2006/relationships/image" Target="../media/image27.svg"/><Relationship Id="rId5" Type="http://schemas.openxmlformats.org/officeDocument/2006/relationships/tags" Target="../tags/tag276.xml"/><Relationship Id="rId10" Type="http://schemas.openxmlformats.org/officeDocument/2006/relationships/tags" Target="../tags/tag281.xml"/><Relationship Id="rId19" Type="http://schemas.openxmlformats.org/officeDocument/2006/relationships/tags" Target="../tags/tag290.xml"/><Relationship Id="rId31" Type="http://schemas.openxmlformats.org/officeDocument/2006/relationships/tags" Target="../tags/tag302.xml"/><Relationship Id="rId44" Type="http://schemas.openxmlformats.org/officeDocument/2006/relationships/image" Target="../media/image18.png"/><Relationship Id="rId52" Type="http://schemas.openxmlformats.org/officeDocument/2006/relationships/image" Target="../media/image26.png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tags" Target="../tags/tag285.xml"/><Relationship Id="rId22" Type="http://schemas.openxmlformats.org/officeDocument/2006/relationships/tags" Target="../tags/tag293.xml"/><Relationship Id="rId27" Type="http://schemas.openxmlformats.org/officeDocument/2006/relationships/tags" Target="../tags/tag298.xml"/><Relationship Id="rId30" Type="http://schemas.openxmlformats.org/officeDocument/2006/relationships/tags" Target="../tags/tag301.xml"/><Relationship Id="rId35" Type="http://schemas.openxmlformats.org/officeDocument/2006/relationships/tags" Target="../tags/tag306.xml"/><Relationship Id="rId43" Type="http://schemas.openxmlformats.org/officeDocument/2006/relationships/image" Target="../media/image17.png"/><Relationship Id="rId48" Type="http://schemas.openxmlformats.org/officeDocument/2006/relationships/image" Target="../media/image22.png"/><Relationship Id="rId8" Type="http://schemas.openxmlformats.org/officeDocument/2006/relationships/tags" Target="../tags/tag279.xml"/><Relationship Id="rId51" Type="http://schemas.openxmlformats.org/officeDocument/2006/relationships/image" Target="../media/image25.svg"/><Relationship Id="rId3" Type="http://schemas.openxmlformats.org/officeDocument/2006/relationships/tags" Target="../tags/tag274.xml"/><Relationship Id="rId12" Type="http://schemas.openxmlformats.org/officeDocument/2006/relationships/tags" Target="../tags/tag283.xml"/><Relationship Id="rId17" Type="http://schemas.openxmlformats.org/officeDocument/2006/relationships/tags" Target="../tags/tag288.xml"/><Relationship Id="rId25" Type="http://schemas.openxmlformats.org/officeDocument/2006/relationships/tags" Target="../tags/tag296.xml"/><Relationship Id="rId33" Type="http://schemas.openxmlformats.org/officeDocument/2006/relationships/tags" Target="../tags/tag304.xml"/><Relationship Id="rId38" Type="http://schemas.openxmlformats.org/officeDocument/2006/relationships/tags" Target="../tags/tag309.xml"/><Relationship Id="rId46" Type="http://schemas.openxmlformats.org/officeDocument/2006/relationships/image" Target="../media/image20.png"/><Relationship Id="rId20" Type="http://schemas.openxmlformats.org/officeDocument/2006/relationships/tags" Target="../tags/tag291.xml"/><Relationship Id="rId41" Type="http://schemas.openxmlformats.org/officeDocument/2006/relationships/tags" Target="../tags/tag312.xml"/><Relationship Id="rId54" Type="http://schemas.openxmlformats.org/officeDocument/2006/relationships/image" Target="../media/image28.png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5" Type="http://schemas.openxmlformats.org/officeDocument/2006/relationships/tags" Target="../tags/tag286.xml"/><Relationship Id="rId23" Type="http://schemas.openxmlformats.org/officeDocument/2006/relationships/tags" Target="../tags/tag294.xml"/><Relationship Id="rId28" Type="http://schemas.openxmlformats.org/officeDocument/2006/relationships/tags" Target="../tags/tag299.xml"/><Relationship Id="rId36" Type="http://schemas.openxmlformats.org/officeDocument/2006/relationships/tags" Target="../tags/tag307.xml"/><Relationship Id="rId4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325.xml"/><Relationship Id="rId18" Type="http://schemas.openxmlformats.org/officeDocument/2006/relationships/tags" Target="../tags/tag330.xml"/><Relationship Id="rId26" Type="http://schemas.openxmlformats.org/officeDocument/2006/relationships/tags" Target="../tags/tag338.xml"/><Relationship Id="rId39" Type="http://schemas.openxmlformats.org/officeDocument/2006/relationships/tags" Target="../tags/tag351.xml"/><Relationship Id="rId21" Type="http://schemas.openxmlformats.org/officeDocument/2006/relationships/tags" Target="../tags/tag333.xml"/><Relationship Id="rId34" Type="http://schemas.openxmlformats.org/officeDocument/2006/relationships/tags" Target="../tags/tag346.xml"/><Relationship Id="rId42" Type="http://schemas.openxmlformats.org/officeDocument/2006/relationships/tags" Target="../tags/tag354.xml"/><Relationship Id="rId47" Type="http://schemas.openxmlformats.org/officeDocument/2006/relationships/image" Target="../media/image33.png"/><Relationship Id="rId7" Type="http://schemas.openxmlformats.org/officeDocument/2006/relationships/tags" Target="../tags/tag319.xml"/><Relationship Id="rId2" Type="http://schemas.openxmlformats.org/officeDocument/2006/relationships/tags" Target="../tags/tag314.xml"/><Relationship Id="rId16" Type="http://schemas.openxmlformats.org/officeDocument/2006/relationships/tags" Target="../tags/tag328.xml"/><Relationship Id="rId29" Type="http://schemas.openxmlformats.org/officeDocument/2006/relationships/tags" Target="../tags/tag341.xml"/><Relationship Id="rId11" Type="http://schemas.openxmlformats.org/officeDocument/2006/relationships/tags" Target="../tags/tag323.xml"/><Relationship Id="rId24" Type="http://schemas.openxmlformats.org/officeDocument/2006/relationships/tags" Target="../tags/tag336.xml"/><Relationship Id="rId32" Type="http://schemas.openxmlformats.org/officeDocument/2006/relationships/tags" Target="../tags/tag344.xml"/><Relationship Id="rId37" Type="http://schemas.openxmlformats.org/officeDocument/2006/relationships/tags" Target="../tags/tag349.xml"/><Relationship Id="rId40" Type="http://schemas.openxmlformats.org/officeDocument/2006/relationships/tags" Target="../tags/tag352.xml"/><Relationship Id="rId45" Type="http://schemas.openxmlformats.org/officeDocument/2006/relationships/image" Target="../media/image31.png"/><Relationship Id="rId5" Type="http://schemas.openxmlformats.org/officeDocument/2006/relationships/tags" Target="../tags/tag317.xml"/><Relationship Id="rId15" Type="http://schemas.openxmlformats.org/officeDocument/2006/relationships/tags" Target="../tags/tag327.xml"/><Relationship Id="rId23" Type="http://schemas.openxmlformats.org/officeDocument/2006/relationships/tags" Target="../tags/tag335.xml"/><Relationship Id="rId28" Type="http://schemas.openxmlformats.org/officeDocument/2006/relationships/tags" Target="../tags/tag340.xml"/><Relationship Id="rId36" Type="http://schemas.openxmlformats.org/officeDocument/2006/relationships/tags" Target="../tags/tag348.xml"/><Relationship Id="rId49" Type="http://schemas.openxmlformats.org/officeDocument/2006/relationships/image" Target="../media/image35.png"/><Relationship Id="rId10" Type="http://schemas.openxmlformats.org/officeDocument/2006/relationships/tags" Target="../tags/tag322.xml"/><Relationship Id="rId19" Type="http://schemas.openxmlformats.org/officeDocument/2006/relationships/tags" Target="../tags/tag331.xml"/><Relationship Id="rId31" Type="http://schemas.openxmlformats.org/officeDocument/2006/relationships/tags" Target="../tags/tag343.xml"/><Relationship Id="rId44" Type="http://schemas.openxmlformats.org/officeDocument/2006/relationships/image" Target="../media/image30.png"/><Relationship Id="rId4" Type="http://schemas.openxmlformats.org/officeDocument/2006/relationships/tags" Target="../tags/tag316.xml"/><Relationship Id="rId9" Type="http://schemas.openxmlformats.org/officeDocument/2006/relationships/tags" Target="../tags/tag321.xml"/><Relationship Id="rId14" Type="http://schemas.openxmlformats.org/officeDocument/2006/relationships/tags" Target="../tags/tag326.xml"/><Relationship Id="rId22" Type="http://schemas.openxmlformats.org/officeDocument/2006/relationships/tags" Target="../tags/tag334.xml"/><Relationship Id="rId27" Type="http://schemas.openxmlformats.org/officeDocument/2006/relationships/tags" Target="../tags/tag339.xml"/><Relationship Id="rId30" Type="http://schemas.openxmlformats.org/officeDocument/2006/relationships/tags" Target="../tags/tag342.xml"/><Relationship Id="rId35" Type="http://schemas.openxmlformats.org/officeDocument/2006/relationships/tags" Target="../tags/tag347.xml"/><Relationship Id="rId43" Type="http://schemas.openxmlformats.org/officeDocument/2006/relationships/slideLayout" Target="../slideLayouts/slideLayout1.xml"/><Relationship Id="rId48" Type="http://schemas.openxmlformats.org/officeDocument/2006/relationships/image" Target="../media/image34.png"/><Relationship Id="rId8" Type="http://schemas.openxmlformats.org/officeDocument/2006/relationships/tags" Target="../tags/tag320.xml"/><Relationship Id="rId3" Type="http://schemas.openxmlformats.org/officeDocument/2006/relationships/tags" Target="../tags/tag315.xml"/><Relationship Id="rId12" Type="http://schemas.openxmlformats.org/officeDocument/2006/relationships/tags" Target="../tags/tag324.xml"/><Relationship Id="rId17" Type="http://schemas.openxmlformats.org/officeDocument/2006/relationships/tags" Target="../tags/tag329.xml"/><Relationship Id="rId25" Type="http://schemas.openxmlformats.org/officeDocument/2006/relationships/tags" Target="../tags/tag337.xml"/><Relationship Id="rId33" Type="http://schemas.openxmlformats.org/officeDocument/2006/relationships/tags" Target="../tags/tag345.xml"/><Relationship Id="rId38" Type="http://schemas.openxmlformats.org/officeDocument/2006/relationships/tags" Target="../tags/tag350.xml"/><Relationship Id="rId46" Type="http://schemas.openxmlformats.org/officeDocument/2006/relationships/image" Target="../media/image32.png"/><Relationship Id="rId20" Type="http://schemas.openxmlformats.org/officeDocument/2006/relationships/tags" Target="../tags/tag332.xml"/><Relationship Id="rId41" Type="http://schemas.openxmlformats.org/officeDocument/2006/relationships/tags" Target="../tags/tag353.xml"/><Relationship Id="rId1" Type="http://schemas.openxmlformats.org/officeDocument/2006/relationships/tags" Target="../tags/tag313.xml"/><Relationship Id="rId6" Type="http://schemas.openxmlformats.org/officeDocument/2006/relationships/tags" Target="../tags/tag318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367.xml"/><Relationship Id="rId18" Type="http://schemas.openxmlformats.org/officeDocument/2006/relationships/tags" Target="../tags/tag372.xml"/><Relationship Id="rId26" Type="http://schemas.openxmlformats.org/officeDocument/2006/relationships/image" Target="../media/image42.jpeg"/><Relationship Id="rId39" Type="http://schemas.openxmlformats.org/officeDocument/2006/relationships/image" Target="../media/image55.png"/><Relationship Id="rId21" Type="http://schemas.openxmlformats.org/officeDocument/2006/relationships/image" Target="../media/image37.png"/><Relationship Id="rId34" Type="http://schemas.openxmlformats.org/officeDocument/2006/relationships/image" Target="../media/image50.jpeg"/><Relationship Id="rId42" Type="http://schemas.openxmlformats.org/officeDocument/2006/relationships/image" Target="../media/image58.png"/><Relationship Id="rId7" Type="http://schemas.openxmlformats.org/officeDocument/2006/relationships/tags" Target="../tags/tag361.xml"/><Relationship Id="rId2" Type="http://schemas.openxmlformats.org/officeDocument/2006/relationships/tags" Target="../tags/tag356.xml"/><Relationship Id="rId16" Type="http://schemas.openxmlformats.org/officeDocument/2006/relationships/tags" Target="../tags/tag370.xml"/><Relationship Id="rId29" Type="http://schemas.openxmlformats.org/officeDocument/2006/relationships/image" Target="../media/image45.png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11" Type="http://schemas.openxmlformats.org/officeDocument/2006/relationships/tags" Target="../tags/tag365.xml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jpeg"/><Relationship Id="rId40" Type="http://schemas.openxmlformats.org/officeDocument/2006/relationships/image" Target="../media/image56.png"/><Relationship Id="rId45" Type="http://schemas.openxmlformats.org/officeDocument/2006/relationships/image" Target="../media/image61.jpg"/><Relationship Id="rId5" Type="http://schemas.openxmlformats.org/officeDocument/2006/relationships/tags" Target="../tags/tag359.xml"/><Relationship Id="rId15" Type="http://schemas.openxmlformats.org/officeDocument/2006/relationships/tags" Target="../tags/tag369.xml"/><Relationship Id="rId23" Type="http://schemas.openxmlformats.org/officeDocument/2006/relationships/image" Target="../media/image39.png"/><Relationship Id="rId28" Type="http://schemas.openxmlformats.org/officeDocument/2006/relationships/image" Target="../media/image44.jpeg"/><Relationship Id="rId36" Type="http://schemas.openxmlformats.org/officeDocument/2006/relationships/image" Target="../media/image52.png"/><Relationship Id="rId10" Type="http://schemas.openxmlformats.org/officeDocument/2006/relationships/tags" Target="../tags/tag364.xml"/><Relationship Id="rId19" Type="http://schemas.openxmlformats.org/officeDocument/2006/relationships/slideLayout" Target="../slideLayouts/slideLayout1.xml"/><Relationship Id="rId31" Type="http://schemas.openxmlformats.org/officeDocument/2006/relationships/image" Target="../media/image47.jpeg"/><Relationship Id="rId44" Type="http://schemas.openxmlformats.org/officeDocument/2006/relationships/image" Target="../media/image60.png"/><Relationship Id="rId4" Type="http://schemas.openxmlformats.org/officeDocument/2006/relationships/tags" Target="../tags/tag358.xml"/><Relationship Id="rId9" Type="http://schemas.openxmlformats.org/officeDocument/2006/relationships/tags" Target="../tags/tag363.xml"/><Relationship Id="rId14" Type="http://schemas.openxmlformats.org/officeDocument/2006/relationships/tags" Target="../tags/tag368.xml"/><Relationship Id="rId22" Type="http://schemas.openxmlformats.org/officeDocument/2006/relationships/image" Target="../media/image38.jpeg"/><Relationship Id="rId27" Type="http://schemas.openxmlformats.org/officeDocument/2006/relationships/image" Target="../media/image43.jpe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9.png"/><Relationship Id="rId8" Type="http://schemas.openxmlformats.org/officeDocument/2006/relationships/tags" Target="../tags/tag362.xml"/><Relationship Id="rId3" Type="http://schemas.openxmlformats.org/officeDocument/2006/relationships/tags" Target="../tags/tag357.xml"/><Relationship Id="rId12" Type="http://schemas.openxmlformats.org/officeDocument/2006/relationships/tags" Target="../tags/tag366.xml"/><Relationship Id="rId17" Type="http://schemas.openxmlformats.org/officeDocument/2006/relationships/tags" Target="../tags/tag371.xml"/><Relationship Id="rId25" Type="http://schemas.openxmlformats.org/officeDocument/2006/relationships/image" Target="../media/image41.png"/><Relationship Id="rId33" Type="http://schemas.openxmlformats.org/officeDocument/2006/relationships/image" Target="../media/image49.jpeg"/><Relationship Id="rId38" Type="http://schemas.openxmlformats.org/officeDocument/2006/relationships/image" Target="../media/image54.png"/><Relationship Id="rId46" Type="http://schemas.openxmlformats.org/officeDocument/2006/relationships/image" Target="../media/image62.jpg"/><Relationship Id="rId20" Type="http://schemas.openxmlformats.org/officeDocument/2006/relationships/image" Target="../media/image36.png"/><Relationship Id="rId41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80.xml"/><Relationship Id="rId13" Type="http://schemas.openxmlformats.org/officeDocument/2006/relationships/tags" Target="../tags/tag385.xml"/><Relationship Id="rId3" Type="http://schemas.openxmlformats.org/officeDocument/2006/relationships/tags" Target="../tags/tag375.xml"/><Relationship Id="rId7" Type="http://schemas.openxmlformats.org/officeDocument/2006/relationships/tags" Target="../tags/tag379.xml"/><Relationship Id="rId12" Type="http://schemas.openxmlformats.org/officeDocument/2006/relationships/tags" Target="../tags/tag384.xml"/><Relationship Id="rId17" Type="http://schemas.openxmlformats.org/officeDocument/2006/relationships/image" Target="../media/image15.png"/><Relationship Id="rId2" Type="http://schemas.openxmlformats.org/officeDocument/2006/relationships/tags" Target="../tags/tag374.xml"/><Relationship Id="rId16" Type="http://schemas.openxmlformats.org/officeDocument/2006/relationships/image" Target="../media/image14.png"/><Relationship Id="rId1" Type="http://schemas.openxmlformats.org/officeDocument/2006/relationships/tags" Target="../tags/tag373.xml"/><Relationship Id="rId6" Type="http://schemas.openxmlformats.org/officeDocument/2006/relationships/tags" Target="../tags/tag378.xml"/><Relationship Id="rId11" Type="http://schemas.openxmlformats.org/officeDocument/2006/relationships/tags" Target="../tags/tag383.xml"/><Relationship Id="rId5" Type="http://schemas.openxmlformats.org/officeDocument/2006/relationships/tags" Target="../tags/tag377.xml"/><Relationship Id="rId15" Type="http://schemas.openxmlformats.org/officeDocument/2006/relationships/image" Target="../media/image13.png"/><Relationship Id="rId10" Type="http://schemas.openxmlformats.org/officeDocument/2006/relationships/tags" Target="../tags/tag382.xml"/><Relationship Id="rId4" Type="http://schemas.openxmlformats.org/officeDocument/2006/relationships/tags" Target="../tags/tag376.xml"/><Relationship Id="rId9" Type="http://schemas.openxmlformats.org/officeDocument/2006/relationships/tags" Target="../tags/tag381.xml"/><Relationship Id="rId1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tags" Target="../tags/tag388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90.xml"/><Relationship Id="rId4" Type="http://schemas.openxmlformats.org/officeDocument/2006/relationships/tags" Target="../tags/tag389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416.xml"/><Relationship Id="rId117" Type="http://schemas.openxmlformats.org/officeDocument/2006/relationships/tags" Target="../tags/tag507.xml"/><Relationship Id="rId21" Type="http://schemas.openxmlformats.org/officeDocument/2006/relationships/tags" Target="../tags/tag411.xml"/><Relationship Id="rId42" Type="http://schemas.openxmlformats.org/officeDocument/2006/relationships/tags" Target="../tags/tag432.xml"/><Relationship Id="rId47" Type="http://schemas.openxmlformats.org/officeDocument/2006/relationships/tags" Target="../tags/tag437.xml"/><Relationship Id="rId63" Type="http://schemas.openxmlformats.org/officeDocument/2006/relationships/tags" Target="../tags/tag453.xml"/><Relationship Id="rId68" Type="http://schemas.openxmlformats.org/officeDocument/2006/relationships/tags" Target="../tags/tag458.xml"/><Relationship Id="rId84" Type="http://schemas.openxmlformats.org/officeDocument/2006/relationships/tags" Target="../tags/tag474.xml"/><Relationship Id="rId89" Type="http://schemas.openxmlformats.org/officeDocument/2006/relationships/tags" Target="../tags/tag479.xml"/><Relationship Id="rId112" Type="http://schemas.openxmlformats.org/officeDocument/2006/relationships/tags" Target="../tags/tag502.xml"/><Relationship Id="rId16" Type="http://schemas.openxmlformats.org/officeDocument/2006/relationships/tags" Target="../tags/tag406.xml"/><Relationship Id="rId107" Type="http://schemas.openxmlformats.org/officeDocument/2006/relationships/tags" Target="../tags/tag497.xml"/><Relationship Id="rId11" Type="http://schemas.openxmlformats.org/officeDocument/2006/relationships/tags" Target="../tags/tag401.xml"/><Relationship Id="rId32" Type="http://schemas.openxmlformats.org/officeDocument/2006/relationships/tags" Target="../tags/tag422.xml"/><Relationship Id="rId37" Type="http://schemas.openxmlformats.org/officeDocument/2006/relationships/tags" Target="../tags/tag427.xml"/><Relationship Id="rId53" Type="http://schemas.openxmlformats.org/officeDocument/2006/relationships/tags" Target="../tags/tag443.xml"/><Relationship Id="rId58" Type="http://schemas.openxmlformats.org/officeDocument/2006/relationships/tags" Target="../tags/tag448.xml"/><Relationship Id="rId74" Type="http://schemas.openxmlformats.org/officeDocument/2006/relationships/tags" Target="../tags/tag464.xml"/><Relationship Id="rId79" Type="http://schemas.openxmlformats.org/officeDocument/2006/relationships/tags" Target="../tags/tag469.xml"/><Relationship Id="rId102" Type="http://schemas.openxmlformats.org/officeDocument/2006/relationships/tags" Target="../tags/tag492.xml"/><Relationship Id="rId5" Type="http://schemas.openxmlformats.org/officeDocument/2006/relationships/tags" Target="../tags/tag395.xml"/><Relationship Id="rId90" Type="http://schemas.openxmlformats.org/officeDocument/2006/relationships/tags" Target="../tags/tag480.xml"/><Relationship Id="rId95" Type="http://schemas.openxmlformats.org/officeDocument/2006/relationships/tags" Target="../tags/tag485.xml"/><Relationship Id="rId22" Type="http://schemas.openxmlformats.org/officeDocument/2006/relationships/tags" Target="../tags/tag412.xml"/><Relationship Id="rId27" Type="http://schemas.openxmlformats.org/officeDocument/2006/relationships/tags" Target="../tags/tag417.xml"/><Relationship Id="rId43" Type="http://schemas.openxmlformats.org/officeDocument/2006/relationships/tags" Target="../tags/tag433.xml"/><Relationship Id="rId48" Type="http://schemas.openxmlformats.org/officeDocument/2006/relationships/tags" Target="../tags/tag438.xml"/><Relationship Id="rId64" Type="http://schemas.openxmlformats.org/officeDocument/2006/relationships/tags" Target="../tags/tag454.xml"/><Relationship Id="rId69" Type="http://schemas.openxmlformats.org/officeDocument/2006/relationships/tags" Target="../tags/tag459.xml"/><Relationship Id="rId113" Type="http://schemas.openxmlformats.org/officeDocument/2006/relationships/tags" Target="../tags/tag503.xml"/><Relationship Id="rId118" Type="http://schemas.openxmlformats.org/officeDocument/2006/relationships/tags" Target="../tags/tag508.xml"/><Relationship Id="rId80" Type="http://schemas.openxmlformats.org/officeDocument/2006/relationships/tags" Target="../tags/tag470.xml"/><Relationship Id="rId85" Type="http://schemas.openxmlformats.org/officeDocument/2006/relationships/tags" Target="../tags/tag475.xml"/><Relationship Id="rId12" Type="http://schemas.openxmlformats.org/officeDocument/2006/relationships/tags" Target="../tags/tag402.xml"/><Relationship Id="rId17" Type="http://schemas.openxmlformats.org/officeDocument/2006/relationships/tags" Target="../tags/tag407.xml"/><Relationship Id="rId33" Type="http://schemas.openxmlformats.org/officeDocument/2006/relationships/tags" Target="../tags/tag423.xml"/><Relationship Id="rId38" Type="http://schemas.openxmlformats.org/officeDocument/2006/relationships/tags" Target="../tags/tag428.xml"/><Relationship Id="rId59" Type="http://schemas.openxmlformats.org/officeDocument/2006/relationships/tags" Target="../tags/tag449.xml"/><Relationship Id="rId103" Type="http://schemas.openxmlformats.org/officeDocument/2006/relationships/tags" Target="../tags/tag493.xml"/><Relationship Id="rId108" Type="http://schemas.openxmlformats.org/officeDocument/2006/relationships/tags" Target="../tags/tag498.xml"/><Relationship Id="rId54" Type="http://schemas.openxmlformats.org/officeDocument/2006/relationships/tags" Target="../tags/tag444.xml"/><Relationship Id="rId70" Type="http://schemas.openxmlformats.org/officeDocument/2006/relationships/tags" Target="../tags/tag460.xml"/><Relationship Id="rId75" Type="http://schemas.openxmlformats.org/officeDocument/2006/relationships/tags" Target="../tags/tag465.xml"/><Relationship Id="rId91" Type="http://schemas.openxmlformats.org/officeDocument/2006/relationships/tags" Target="../tags/tag481.xml"/><Relationship Id="rId96" Type="http://schemas.openxmlformats.org/officeDocument/2006/relationships/tags" Target="../tags/tag486.xml"/><Relationship Id="rId1" Type="http://schemas.openxmlformats.org/officeDocument/2006/relationships/tags" Target="../tags/tag391.xml"/><Relationship Id="rId6" Type="http://schemas.openxmlformats.org/officeDocument/2006/relationships/tags" Target="../tags/tag396.xml"/><Relationship Id="rId23" Type="http://schemas.openxmlformats.org/officeDocument/2006/relationships/tags" Target="../tags/tag413.xml"/><Relationship Id="rId28" Type="http://schemas.openxmlformats.org/officeDocument/2006/relationships/tags" Target="../tags/tag418.xml"/><Relationship Id="rId49" Type="http://schemas.openxmlformats.org/officeDocument/2006/relationships/tags" Target="../tags/tag439.xml"/><Relationship Id="rId114" Type="http://schemas.openxmlformats.org/officeDocument/2006/relationships/tags" Target="../tags/tag504.xml"/><Relationship Id="rId119" Type="http://schemas.openxmlformats.org/officeDocument/2006/relationships/slideLayout" Target="../slideLayouts/slideLayout1.xml"/><Relationship Id="rId44" Type="http://schemas.openxmlformats.org/officeDocument/2006/relationships/tags" Target="../tags/tag434.xml"/><Relationship Id="rId60" Type="http://schemas.openxmlformats.org/officeDocument/2006/relationships/tags" Target="../tags/tag450.xml"/><Relationship Id="rId65" Type="http://schemas.openxmlformats.org/officeDocument/2006/relationships/tags" Target="../tags/tag455.xml"/><Relationship Id="rId81" Type="http://schemas.openxmlformats.org/officeDocument/2006/relationships/tags" Target="../tags/tag471.xml"/><Relationship Id="rId86" Type="http://schemas.openxmlformats.org/officeDocument/2006/relationships/tags" Target="../tags/tag476.xml"/><Relationship Id="rId4" Type="http://schemas.openxmlformats.org/officeDocument/2006/relationships/tags" Target="../tags/tag394.xml"/><Relationship Id="rId9" Type="http://schemas.openxmlformats.org/officeDocument/2006/relationships/tags" Target="../tags/tag399.xml"/><Relationship Id="rId13" Type="http://schemas.openxmlformats.org/officeDocument/2006/relationships/tags" Target="../tags/tag403.xml"/><Relationship Id="rId18" Type="http://schemas.openxmlformats.org/officeDocument/2006/relationships/tags" Target="../tags/tag408.xml"/><Relationship Id="rId39" Type="http://schemas.openxmlformats.org/officeDocument/2006/relationships/tags" Target="../tags/tag429.xml"/><Relationship Id="rId109" Type="http://schemas.openxmlformats.org/officeDocument/2006/relationships/tags" Target="../tags/tag499.xml"/><Relationship Id="rId34" Type="http://schemas.openxmlformats.org/officeDocument/2006/relationships/tags" Target="../tags/tag424.xml"/><Relationship Id="rId50" Type="http://schemas.openxmlformats.org/officeDocument/2006/relationships/tags" Target="../tags/tag440.xml"/><Relationship Id="rId55" Type="http://schemas.openxmlformats.org/officeDocument/2006/relationships/tags" Target="../tags/tag445.xml"/><Relationship Id="rId76" Type="http://schemas.openxmlformats.org/officeDocument/2006/relationships/tags" Target="../tags/tag466.xml"/><Relationship Id="rId97" Type="http://schemas.openxmlformats.org/officeDocument/2006/relationships/tags" Target="../tags/tag487.xml"/><Relationship Id="rId104" Type="http://schemas.openxmlformats.org/officeDocument/2006/relationships/tags" Target="../tags/tag494.xml"/><Relationship Id="rId120" Type="http://schemas.openxmlformats.org/officeDocument/2006/relationships/image" Target="../media/image64.emf"/><Relationship Id="rId7" Type="http://schemas.openxmlformats.org/officeDocument/2006/relationships/tags" Target="../tags/tag397.xml"/><Relationship Id="rId71" Type="http://schemas.openxmlformats.org/officeDocument/2006/relationships/tags" Target="../tags/tag461.xml"/><Relationship Id="rId92" Type="http://schemas.openxmlformats.org/officeDocument/2006/relationships/tags" Target="../tags/tag482.xml"/><Relationship Id="rId2" Type="http://schemas.openxmlformats.org/officeDocument/2006/relationships/tags" Target="../tags/tag392.xml"/><Relationship Id="rId29" Type="http://schemas.openxmlformats.org/officeDocument/2006/relationships/tags" Target="../tags/tag419.xml"/><Relationship Id="rId24" Type="http://schemas.openxmlformats.org/officeDocument/2006/relationships/tags" Target="../tags/tag414.xml"/><Relationship Id="rId40" Type="http://schemas.openxmlformats.org/officeDocument/2006/relationships/tags" Target="../tags/tag430.xml"/><Relationship Id="rId45" Type="http://schemas.openxmlformats.org/officeDocument/2006/relationships/tags" Target="../tags/tag435.xml"/><Relationship Id="rId66" Type="http://schemas.openxmlformats.org/officeDocument/2006/relationships/tags" Target="../tags/tag456.xml"/><Relationship Id="rId87" Type="http://schemas.openxmlformats.org/officeDocument/2006/relationships/tags" Target="../tags/tag477.xml"/><Relationship Id="rId110" Type="http://schemas.openxmlformats.org/officeDocument/2006/relationships/tags" Target="../tags/tag500.xml"/><Relationship Id="rId115" Type="http://schemas.openxmlformats.org/officeDocument/2006/relationships/tags" Target="../tags/tag505.xml"/><Relationship Id="rId61" Type="http://schemas.openxmlformats.org/officeDocument/2006/relationships/tags" Target="../tags/tag451.xml"/><Relationship Id="rId82" Type="http://schemas.openxmlformats.org/officeDocument/2006/relationships/tags" Target="../tags/tag472.xml"/><Relationship Id="rId19" Type="http://schemas.openxmlformats.org/officeDocument/2006/relationships/tags" Target="../tags/tag409.xml"/><Relationship Id="rId14" Type="http://schemas.openxmlformats.org/officeDocument/2006/relationships/tags" Target="../tags/tag404.xml"/><Relationship Id="rId30" Type="http://schemas.openxmlformats.org/officeDocument/2006/relationships/tags" Target="../tags/tag420.xml"/><Relationship Id="rId35" Type="http://schemas.openxmlformats.org/officeDocument/2006/relationships/tags" Target="../tags/tag425.xml"/><Relationship Id="rId56" Type="http://schemas.openxmlformats.org/officeDocument/2006/relationships/tags" Target="../tags/tag446.xml"/><Relationship Id="rId77" Type="http://schemas.openxmlformats.org/officeDocument/2006/relationships/tags" Target="../tags/tag467.xml"/><Relationship Id="rId100" Type="http://schemas.openxmlformats.org/officeDocument/2006/relationships/tags" Target="../tags/tag490.xml"/><Relationship Id="rId105" Type="http://schemas.openxmlformats.org/officeDocument/2006/relationships/tags" Target="../tags/tag495.xml"/><Relationship Id="rId8" Type="http://schemas.openxmlformats.org/officeDocument/2006/relationships/tags" Target="../tags/tag398.xml"/><Relationship Id="rId51" Type="http://schemas.openxmlformats.org/officeDocument/2006/relationships/tags" Target="../tags/tag441.xml"/><Relationship Id="rId72" Type="http://schemas.openxmlformats.org/officeDocument/2006/relationships/tags" Target="../tags/tag462.xml"/><Relationship Id="rId93" Type="http://schemas.openxmlformats.org/officeDocument/2006/relationships/tags" Target="../tags/tag483.xml"/><Relationship Id="rId98" Type="http://schemas.openxmlformats.org/officeDocument/2006/relationships/tags" Target="../tags/tag488.xml"/><Relationship Id="rId121" Type="http://schemas.openxmlformats.org/officeDocument/2006/relationships/image" Target="../media/image65.png"/><Relationship Id="rId3" Type="http://schemas.openxmlformats.org/officeDocument/2006/relationships/tags" Target="../tags/tag393.xml"/><Relationship Id="rId25" Type="http://schemas.openxmlformats.org/officeDocument/2006/relationships/tags" Target="../tags/tag415.xml"/><Relationship Id="rId46" Type="http://schemas.openxmlformats.org/officeDocument/2006/relationships/tags" Target="../tags/tag436.xml"/><Relationship Id="rId67" Type="http://schemas.openxmlformats.org/officeDocument/2006/relationships/tags" Target="../tags/tag457.xml"/><Relationship Id="rId116" Type="http://schemas.openxmlformats.org/officeDocument/2006/relationships/tags" Target="../tags/tag506.xml"/><Relationship Id="rId20" Type="http://schemas.openxmlformats.org/officeDocument/2006/relationships/tags" Target="../tags/tag410.xml"/><Relationship Id="rId41" Type="http://schemas.openxmlformats.org/officeDocument/2006/relationships/tags" Target="../tags/tag431.xml"/><Relationship Id="rId62" Type="http://schemas.openxmlformats.org/officeDocument/2006/relationships/tags" Target="../tags/tag452.xml"/><Relationship Id="rId83" Type="http://schemas.openxmlformats.org/officeDocument/2006/relationships/tags" Target="../tags/tag473.xml"/><Relationship Id="rId88" Type="http://schemas.openxmlformats.org/officeDocument/2006/relationships/tags" Target="../tags/tag478.xml"/><Relationship Id="rId111" Type="http://schemas.openxmlformats.org/officeDocument/2006/relationships/tags" Target="../tags/tag501.xml"/><Relationship Id="rId15" Type="http://schemas.openxmlformats.org/officeDocument/2006/relationships/tags" Target="../tags/tag405.xml"/><Relationship Id="rId36" Type="http://schemas.openxmlformats.org/officeDocument/2006/relationships/tags" Target="../tags/tag426.xml"/><Relationship Id="rId57" Type="http://schemas.openxmlformats.org/officeDocument/2006/relationships/tags" Target="../tags/tag447.xml"/><Relationship Id="rId106" Type="http://schemas.openxmlformats.org/officeDocument/2006/relationships/tags" Target="../tags/tag496.xml"/><Relationship Id="rId10" Type="http://schemas.openxmlformats.org/officeDocument/2006/relationships/tags" Target="../tags/tag400.xml"/><Relationship Id="rId31" Type="http://schemas.openxmlformats.org/officeDocument/2006/relationships/tags" Target="../tags/tag421.xml"/><Relationship Id="rId52" Type="http://schemas.openxmlformats.org/officeDocument/2006/relationships/tags" Target="../tags/tag442.xml"/><Relationship Id="rId73" Type="http://schemas.openxmlformats.org/officeDocument/2006/relationships/tags" Target="../tags/tag463.xml"/><Relationship Id="rId78" Type="http://schemas.openxmlformats.org/officeDocument/2006/relationships/tags" Target="../tags/tag468.xml"/><Relationship Id="rId94" Type="http://schemas.openxmlformats.org/officeDocument/2006/relationships/tags" Target="../tags/tag484.xml"/><Relationship Id="rId99" Type="http://schemas.openxmlformats.org/officeDocument/2006/relationships/tags" Target="../tags/tag489.xml"/><Relationship Id="rId101" Type="http://schemas.openxmlformats.org/officeDocument/2006/relationships/tags" Target="../tags/tag4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2824594"/>
            <a:ext cx="12192000" cy="1269424"/>
          </a:xfrm>
          <a:prstGeom prst="rect">
            <a:avLst/>
          </a:prstGeom>
          <a:solidFill>
            <a:srgbClr val="C1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" name="直线连接符 4"/>
          <p:cNvCxnSpPr/>
          <p:nvPr/>
        </p:nvCxnSpPr>
        <p:spPr>
          <a:xfrm>
            <a:off x="529937" y="592282"/>
            <a:ext cx="7428865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>
            <a:off x="2916382" y="6324601"/>
            <a:ext cx="8416637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/>
          <p:cNvCxnSpPr>
            <a:stCxn id="11" idx="3"/>
          </p:cNvCxnSpPr>
          <p:nvPr/>
        </p:nvCxnSpPr>
        <p:spPr>
          <a:xfrm flipH="1" flipV="1">
            <a:off x="550720" y="581892"/>
            <a:ext cx="2596" cy="3512126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/>
          <p:cNvCxnSpPr>
            <a:endCxn id="15" idx="3"/>
          </p:cNvCxnSpPr>
          <p:nvPr/>
        </p:nvCxnSpPr>
        <p:spPr>
          <a:xfrm flipH="1" flipV="1">
            <a:off x="11325399" y="669118"/>
            <a:ext cx="7620" cy="5676265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 形 10"/>
          <p:cNvSpPr/>
          <p:nvPr/>
        </p:nvSpPr>
        <p:spPr>
          <a:xfrm>
            <a:off x="436418" y="4094018"/>
            <a:ext cx="1880755" cy="2327564"/>
          </a:xfrm>
          <a:prstGeom prst="corner">
            <a:avLst>
              <a:gd name="adj1" fmla="val 9668"/>
              <a:gd name="adj2" fmla="val 1243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L 形 11"/>
          <p:cNvSpPr/>
          <p:nvPr/>
        </p:nvSpPr>
        <p:spPr>
          <a:xfrm rot="10800000">
            <a:off x="13163677" y="210645"/>
            <a:ext cx="1880755" cy="2327564"/>
          </a:xfrm>
          <a:prstGeom prst="corner">
            <a:avLst>
              <a:gd name="adj1" fmla="val 9668"/>
              <a:gd name="adj2" fmla="val 1243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494922" y="3048139"/>
            <a:ext cx="8344812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sz="4800" b="1" dirty="0">
                <a:solidFill>
                  <a:schemeClr val="bg1"/>
                </a:solidFill>
                <a:latin typeface="阿里巴巴普惠体 Medium" panose="00020600040101010101" charset="-122"/>
                <a:ea typeface="阿里巴巴普惠体 Medium" panose="00020600040101010101" charset="-122"/>
              </a:rPr>
              <a:t>NCMatch算力供需对接平台</a:t>
            </a:r>
          </a:p>
          <a:p>
            <a:pPr algn="dist"/>
            <a:r>
              <a:rPr lang="en-US" sz="1600" dirty="0">
                <a:latin typeface="阿里巴巴普惠体 Medium" panose="00020600040101010101" charset="-122"/>
                <a:ea typeface="阿里巴巴普惠体 Medium" panose="00020600040101010101" charset="-122"/>
                <a:sym typeface="+mn-ea"/>
              </a:rPr>
              <a:t>National Computing Matching Platform</a:t>
            </a:r>
            <a:endParaRPr kumimoji="1" lang="en-US" altLang="zh-CN" sz="1600" b="1" dirty="0">
              <a:solidFill>
                <a:schemeClr val="bg1"/>
              </a:solidFill>
              <a:latin typeface="阿里巴巴普惠体 Medium" panose="00020600040101010101" charset="-122"/>
              <a:ea typeface="阿里巴巴普惠体 Medium" panose="0002060004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32103" y="5403273"/>
            <a:ext cx="412779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阿里巴巴普惠体 Medium" panose="00020600040101010101" charset="-122"/>
                <a:ea typeface="阿里巴巴普惠体 Medium" panose="00020600040101010101" charset="-122"/>
              </a:rPr>
              <a:t>2024.8</a:t>
            </a:r>
            <a:endParaRPr kumimoji="1"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Medium" panose="00020600040101010101" charset="-122"/>
              <a:ea typeface="阿里巴巴普惠体 Medium" panose="00020600040101010101" charset="-122"/>
            </a:endParaRPr>
          </a:p>
        </p:txBody>
      </p:sp>
      <p:pic>
        <p:nvPicPr>
          <p:cNvPr id="2" name="图片 1" descr="微信图片_202408091340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38415" y="210820"/>
            <a:ext cx="2295525" cy="76327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063990" y="0"/>
            <a:ext cx="2261235" cy="1154430"/>
            <a:chOff x="8468" y="2768"/>
            <a:chExt cx="3561" cy="1818"/>
          </a:xfrm>
        </p:grpSpPr>
        <p:pic>
          <p:nvPicPr>
            <p:cNvPr id="15" name="图片 14" descr="WechatIMG32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50289"/>
            <a:stretch>
              <a:fillRect/>
            </a:stretch>
          </p:blipFill>
          <p:spPr>
            <a:xfrm>
              <a:off x="9877" y="3426"/>
              <a:ext cx="2152" cy="791"/>
            </a:xfrm>
            <a:prstGeom prst="rect">
              <a:avLst/>
            </a:prstGeom>
          </p:spPr>
        </p:pic>
        <p:pic>
          <p:nvPicPr>
            <p:cNvPr id="2097203" name="图片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468" y="2768"/>
              <a:ext cx="2570" cy="181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A12A0C5-51B1-C41F-D9E0-6CF2C798E077}"/>
              </a:ext>
            </a:extLst>
          </p:cNvPr>
          <p:cNvSpPr txBox="1"/>
          <p:nvPr/>
        </p:nvSpPr>
        <p:spPr>
          <a:xfrm>
            <a:off x="2753591" y="6334780"/>
            <a:ext cx="6962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我们不做算力</a:t>
            </a:r>
            <a:r>
              <a:rPr lang="zh-CN" altLang="en-US" sz="2800" dirty="0">
                <a:solidFill>
                  <a:schemeClr val="bg1">
                    <a:lumMod val="85000"/>
                  </a:schemeClr>
                </a:solidFill>
              </a:rPr>
              <a:t>， 我们只做算力的搬运工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78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可视化的KPI展示与监控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410" y="1741170"/>
            <a:ext cx="8700135" cy="4817110"/>
          </a:xfrm>
          <a:prstGeom prst="rect">
            <a:avLst/>
          </a:prstGeom>
        </p:spPr>
      </p:pic>
      <p:pic>
        <p:nvPicPr>
          <p:cNvPr id="4" name="图片 3" descr="微信图片_202408091618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285" y="1823720"/>
            <a:ext cx="8228965" cy="41675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78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NCMatch解决的问题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714375" y="1524000"/>
            <a:ext cx="10702290" cy="4217670"/>
            <a:chOff x="1125" y="2160"/>
            <a:chExt cx="16854" cy="6642"/>
          </a:xfrm>
        </p:grpSpPr>
        <p:cxnSp>
          <p:nvCxnSpPr>
            <p:cNvPr id="13" name="直接连接符 12"/>
            <p:cNvCxnSpPr/>
            <p:nvPr>
              <p:custDataLst>
                <p:tags r:id="rId1"/>
              </p:custDataLst>
            </p:nvPr>
          </p:nvCxnSpPr>
          <p:spPr>
            <a:xfrm>
              <a:off x="1125" y="5361"/>
              <a:ext cx="16854" cy="0"/>
            </a:xfrm>
            <a:prstGeom prst="line">
              <a:avLst/>
            </a:prstGeom>
            <a:ln w="6350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1406" y="2160"/>
              <a:ext cx="4739" cy="2730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6400" marR="0" lvl="0" indent="-4064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1700" b="0" i="0" u="none" kern="1200" cap="none" spc="16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供应商拓展了算力产品的销售渠道</a:t>
              </a:r>
            </a:p>
          </p:txBody>
        </p:sp>
        <p:sp>
          <p:nvSpPr>
            <p:cNvPr id="4" name="矩形 3"/>
            <p:cNvSpPr/>
            <p:nvPr>
              <p:custDataLst>
                <p:tags r:id="rId3"/>
              </p:custDataLst>
            </p:nvPr>
          </p:nvSpPr>
          <p:spPr>
            <a:xfrm>
              <a:off x="7278" y="2160"/>
              <a:ext cx="4739" cy="2729"/>
            </a:xfrm>
            <a:prstGeom prst="rect">
              <a:avLst/>
            </a:prstGeom>
            <a:ln>
              <a:noFill/>
            </a:ln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6400" marR="0" lvl="0" indent="-4064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1700" b="0" i="0" u="none" kern="1200" cap="none" spc="16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消费者更快找到所需的算力资源</a:t>
              </a:r>
            </a:p>
          </p:txBody>
        </p:sp>
        <p:sp>
          <p:nvSpPr>
            <p:cNvPr id="17" name="矩形 16"/>
            <p:cNvSpPr/>
            <p:nvPr>
              <p:custDataLst>
                <p:tags r:id="rId4"/>
              </p:custDataLst>
            </p:nvPr>
          </p:nvSpPr>
          <p:spPr>
            <a:xfrm>
              <a:off x="13150" y="2160"/>
              <a:ext cx="4739" cy="2729"/>
            </a:xfrm>
            <a:prstGeom prst="rect">
              <a:avLst/>
            </a:prstGeom>
            <a:ln>
              <a:noFill/>
            </a:ln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81000" marR="0" lvl="0" indent="-3810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1700" b="0" i="0" u="none" kern="1200" cap="none" spc="14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通过比价，更好的折扣，消费者获得性价比更好的算力资源</a:t>
              </a:r>
            </a:p>
          </p:txBody>
        </p:sp>
        <p:sp>
          <p:nvSpPr>
            <p:cNvPr id="14" name="矩形 13"/>
            <p:cNvSpPr/>
            <p:nvPr>
              <p:custDataLst>
                <p:tags r:id="rId5"/>
              </p:custDataLst>
            </p:nvPr>
          </p:nvSpPr>
          <p:spPr>
            <a:xfrm>
              <a:off x="1406" y="6072"/>
              <a:ext cx="4739" cy="2730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17500" marR="0" lvl="0" indent="-3175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1700" b="0" i="0" u="none" kern="1200" cap="none" spc="9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提供消费者与运营商之间的多种沟通方式（信息通知，提醒，即时影像，声音和文字沟通），更好的购买体验和使用体验。</a:t>
              </a:r>
            </a:p>
          </p:txBody>
        </p:sp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278" y="6073"/>
              <a:ext cx="4739" cy="2729"/>
            </a:xfrm>
            <a:prstGeom prst="rect">
              <a:avLst/>
            </a:prstGeom>
            <a:ln>
              <a:noFill/>
            </a:ln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81000" marR="0" lvl="0" indent="-3810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1700" b="0" i="0" u="none" kern="1200" cap="none" spc="14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提供消费者安全便捷的实时到账的线上与线下支付。</a:t>
              </a:r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13103" y="6073"/>
              <a:ext cx="4739" cy="2729"/>
            </a:xfrm>
            <a:prstGeom prst="rect">
              <a:avLst/>
            </a:prstGeom>
            <a:ln>
              <a:noFill/>
            </a:ln>
          </p:spPr>
          <p:txBody>
            <a:bodyPr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6400" marR="0" lvl="0" indent="-4064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>
                    <a:lumMod val="75000"/>
                    <a:lumOff val="25000"/>
                  </a:srgbClr>
                </a:buClr>
                <a:buSzPct val="90000"/>
                <a:buFont typeface="Wingdings" panose="05000000000000000000" pitchFamily="2" charset="2"/>
                <a:buChar char="n"/>
              </a:pPr>
              <a:r>
                <a:rPr kumimoji="0" lang="zh-CN" altLang="en-US" sz="1700" b="0" i="0" u="none" kern="1200" cap="none" spc="16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</a:rPr>
                <a:t>提供多机构之间的记账与结算服务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8"/>
              </p:custDataLst>
            </p:nvPr>
          </p:nvCxnSpPr>
          <p:spPr>
            <a:xfrm>
              <a:off x="6664" y="2160"/>
              <a:ext cx="0" cy="6422"/>
            </a:xfrm>
            <a:prstGeom prst="line">
              <a:avLst/>
            </a:prstGeom>
            <a:ln w="6350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9"/>
              </p:custDataLst>
            </p:nvPr>
          </p:nvCxnSpPr>
          <p:spPr>
            <a:xfrm>
              <a:off x="12540" y="2160"/>
              <a:ext cx="0" cy="6422"/>
            </a:xfrm>
            <a:prstGeom prst="line">
              <a:avLst/>
            </a:prstGeom>
            <a:ln w="6350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3582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NCMatch设计原则</a:t>
            </a:r>
          </a:p>
        </p:txBody>
      </p:sp>
      <p:cxnSp>
        <p:nvCxnSpPr>
          <p:cNvPr id="53" name="直接连接符 52"/>
          <p:cNvCxnSpPr/>
          <p:nvPr>
            <p:custDataLst>
              <p:tags r:id="rId1"/>
            </p:custDataLst>
          </p:nvPr>
        </p:nvCxnSpPr>
        <p:spPr>
          <a:xfrm>
            <a:off x="1255741" y="2701356"/>
            <a:ext cx="9244136" cy="0"/>
          </a:xfrm>
          <a:prstGeom prst="line">
            <a:avLst/>
          </a:prstGeom>
          <a:ln w="38100">
            <a:solidFill>
              <a:schemeClr val="tx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3"/>
          <p:cNvSpPr/>
          <p:nvPr>
            <p:custDataLst>
              <p:tags r:id="rId2"/>
            </p:custDataLst>
          </p:nvPr>
        </p:nvSpPr>
        <p:spPr>
          <a:xfrm>
            <a:off x="1255741" y="1292073"/>
            <a:ext cx="2012207" cy="1428256"/>
          </a:xfrm>
          <a:custGeom>
            <a:avLst/>
            <a:gdLst>
              <a:gd name="connsiteX0" fmla="*/ 541228 w 1212216"/>
              <a:gd name="connsiteY0" fmla="*/ 481 h 860372"/>
              <a:gd name="connsiteX1" fmla="*/ 565123 w 1212216"/>
              <a:gd name="connsiteY1" fmla="*/ 8517 h 860372"/>
              <a:gd name="connsiteX2" fmla="*/ 1180464 w 1212216"/>
              <a:gd name="connsiteY2" fmla="*/ 363784 h 860372"/>
              <a:gd name="connsiteX3" fmla="*/ 1203701 w 1212216"/>
              <a:gd name="connsiteY3" fmla="*/ 450504 h 860372"/>
              <a:gd name="connsiteX4" fmla="*/ 967063 w 1212216"/>
              <a:gd name="connsiteY4" fmla="*/ 860372 h 860372"/>
              <a:gd name="connsiteX5" fmla="*/ 0 w 1212216"/>
              <a:gd name="connsiteY5" fmla="*/ 860372 h 860372"/>
              <a:gd name="connsiteX6" fmla="*/ 478403 w 1212216"/>
              <a:gd name="connsiteY6" fmla="*/ 31753 h 860372"/>
              <a:gd name="connsiteX7" fmla="*/ 541228 w 1212216"/>
              <a:gd name="connsiteY7" fmla="*/ 481 h 86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216" h="860372">
                <a:moveTo>
                  <a:pt x="541228" y="481"/>
                </a:moveTo>
                <a:cubicBezTo>
                  <a:pt x="549412" y="1497"/>
                  <a:pt x="557532" y="4134"/>
                  <a:pt x="565123" y="8517"/>
                </a:cubicBezTo>
                <a:lnTo>
                  <a:pt x="1180464" y="363784"/>
                </a:lnTo>
                <a:cubicBezTo>
                  <a:pt x="1210829" y="381315"/>
                  <a:pt x="1221231" y="420140"/>
                  <a:pt x="1203701" y="450504"/>
                </a:cubicBezTo>
                <a:lnTo>
                  <a:pt x="967063" y="860372"/>
                </a:lnTo>
                <a:lnTo>
                  <a:pt x="0" y="860372"/>
                </a:lnTo>
                <a:lnTo>
                  <a:pt x="478403" y="31753"/>
                </a:lnTo>
                <a:cubicBezTo>
                  <a:pt x="491552" y="8979"/>
                  <a:pt x="516677" y="-2565"/>
                  <a:pt x="541228" y="481"/>
                </a:cubicBezTo>
                <a:close/>
              </a:path>
            </a:pathLst>
          </a:custGeom>
          <a:solidFill>
            <a:srgbClr val="B7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<p:cNvSpPr txBox="1"/>
          <p:nvPr>
            <p:custDataLst>
              <p:tags r:id="rId3"/>
            </p:custDataLst>
          </p:nvPr>
        </p:nvSpPr>
        <p:spPr>
          <a:xfrm flipH="1">
            <a:off x="1775394" y="1546102"/>
            <a:ext cx="1199524" cy="120584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/>
            <a:r>
              <a:rPr lang="en-US" sz="3200" b="1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Montserrat Black"/>
              </a:rPr>
              <a:t>01</a:t>
            </a:r>
          </a:p>
        </p:txBody>
      </p:sp>
      <p:sp>
        <p:nvSpPr>
          <p:cNvPr id="12" name="TextBox 21"/>
          <p:cNvSpPr txBox="1"/>
          <p:nvPr>
            <p:custDataLst>
              <p:tags r:id="rId4"/>
            </p:custDataLst>
          </p:nvPr>
        </p:nvSpPr>
        <p:spPr>
          <a:xfrm flipH="1">
            <a:off x="609600" y="3996800"/>
            <a:ext cx="3305543" cy="244542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9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按⻆色划分：不同⻆色的用户的功能不同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9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按机构划分: 不同机构类型的角色不同，对应的功能也不同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9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一个用户可以拥有多个⻆色 </a:t>
            </a:r>
          </a:p>
        </p:txBody>
      </p:sp>
      <p:sp>
        <p:nvSpPr>
          <p:cNvPr id="13" name="Rectangle 29"/>
          <p:cNvSpPr/>
          <p:nvPr>
            <p:custDataLst>
              <p:tags r:id="rId5"/>
            </p:custDataLst>
          </p:nvPr>
        </p:nvSpPr>
        <p:spPr>
          <a:xfrm flipH="1">
            <a:off x="609600" y="3238928"/>
            <a:ext cx="3305543" cy="757872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ja-JP" altLang="en-US" sz="2600" b="1" spc="18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功能划分原则:</a:t>
            </a:r>
          </a:p>
        </p:txBody>
      </p:sp>
      <p:sp>
        <p:nvSpPr>
          <p:cNvPr id="14" name="Freeform 3"/>
          <p:cNvSpPr/>
          <p:nvPr>
            <p:custDataLst>
              <p:tags r:id="rId6"/>
            </p:custDataLst>
          </p:nvPr>
        </p:nvSpPr>
        <p:spPr>
          <a:xfrm>
            <a:off x="5089369" y="1292073"/>
            <a:ext cx="2012207" cy="1428256"/>
          </a:xfrm>
          <a:custGeom>
            <a:avLst/>
            <a:gdLst>
              <a:gd name="connsiteX0" fmla="*/ 541228 w 1212216"/>
              <a:gd name="connsiteY0" fmla="*/ 481 h 860372"/>
              <a:gd name="connsiteX1" fmla="*/ 565123 w 1212216"/>
              <a:gd name="connsiteY1" fmla="*/ 8517 h 860372"/>
              <a:gd name="connsiteX2" fmla="*/ 1180464 w 1212216"/>
              <a:gd name="connsiteY2" fmla="*/ 363784 h 860372"/>
              <a:gd name="connsiteX3" fmla="*/ 1203701 w 1212216"/>
              <a:gd name="connsiteY3" fmla="*/ 450504 h 860372"/>
              <a:gd name="connsiteX4" fmla="*/ 967063 w 1212216"/>
              <a:gd name="connsiteY4" fmla="*/ 860372 h 860372"/>
              <a:gd name="connsiteX5" fmla="*/ 0 w 1212216"/>
              <a:gd name="connsiteY5" fmla="*/ 860372 h 860372"/>
              <a:gd name="connsiteX6" fmla="*/ 478403 w 1212216"/>
              <a:gd name="connsiteY6" fmla="*/ 31753 h 860372"/>
              <a:gd name="connsiteX7" fmla="*/ 541228 w 1212216"/>
              <a:gd name="connsiteY7" fmla="*/ 481 h 86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216" h="860372">
                <a:moveTo>
                  <a:pt x="541228" y="481"/>
                </a:moveTo>
                <a:cubicBezTo>
                  <a:pt x="549412" y="1497"/>
                  <a:pt x="557532" y="4134"/>
                  <a:pt x="565123" y="8517"/>
                </a:cubicBezTo>
                <a:lnTo>
                  <a:pt x="1180464" y="363784"/>
                </a:lnTo>
                <a:cubicBezTo>
                  <a:pt x="1210829" y="381315"/>
                  <a:pt x="1221231" y="420140"/>
                  <a:pt x="1203701" y="450504"/>
                </a:cubicBezTo>
                <a:lnTo>
                  <a:pt x="967063" y="860372"/>
                </a:lnTo>
                <a:lnTo>
                  <a:pt x="0" y="860372"/>
                </a:lnTo>
                <a:lnTo>
                  <a:pt x="478403" y="31753"/>
                </a:lnTo>
                <a:cubicBezTo>
                  <a:pt x="491552" y="8979"/>
                  <a:pt x="516677" y="-2565"/>
                  <a:pt x="541228" y="481"/>
                </a:cubicBezTo>
                <a:close/>
              </a:path>
            </a:pathLst>
          </a:custGeom>
          <a:solidFill>
            <a:srgbClr val="D50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<p:cNvSpPr txBox="1"/>
          <p:nvPr>
            <p:custDataLst>
              <p:tags r:id="rId7"/>
            </p:custDataLst>
          </p:nvPr>
        </p:nvSpPr>
        <p:spPr>
          <a:xfrm flipH="1">
            <a:off x="5609023" y="1546102"/>
            <a:ext cx="1199524" cy="120584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/>
            <a:r>
              <a:rPr lang="en-US" sz="3200" b="1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Montserrat Black"/>
              </a:rPr>
              <a:t>02</a:t>
            </a:r>
          </a:p>
        </p:txBody>
      </p:sp>
      <p:sp>
        <p:nvSpPr>
          <p:cNvPr id="15" name="TextBox 21"/>
          <p:cNvSpPr txBox="1"/>
          <p:nvPr>
            <p:custDataLst>
              <p:tags r:id="rId8"/>
            </p:custDataLst>
          </p:nvPr>
        </p:nvSpPr>
        <p:spPr>
          <a:xfrm flipH="1">
            <a:off x="4443229" y="3996800"/>
            <a:ext cx="3305543" cy="244542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8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按机构隔离：不同机构的数据相互隔离，相互没操作权限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8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相同机构不同角色数据隔离：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8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相同机构，相同角色人员之间数据隔离：比如销售间的客户信息</a:t>
            </a:r>
          </a:p>
        </p:txBody>
      </p:sp>
      <p:sp>
        <p:nvSpPr>
          <p:cNvPr id="16" name="Rectangle 29"/>
          <p:cNvSpPr/>
          <p:nvPr>
            <p:custDataLst>
              <p:tags r:id="rId9"/>
            </p:custDataLst>
          </p:nvPr>
        </p:nvSpPr>
        <p:spPr>
          <a:xfrm flipH="1">
            <a:off x="4443229" y="3238928"/>
            <a:ext cx="3305543" cy="757872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ja-JP" altLang="en-US" sz="2600" b="1" spc="18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数据隔离原则</a:t>
            </a:r>
          </a:p>
        </p:txBody>
      </p:sp>
      <p:sp>
        <p:nvSpPr>
          <p:cNvPr id="17" name="Freeform 3"/>
          <p:cNvSpPr/>
          <p:nvPr>
            <p:custDataLst>
              <p:tags r:id="rId10"/>
            </p:custDataLst>
          </p:nvPr>
        </p:nvSpPr>
        <p:spPr>
          <a:xfrm>
            <a:off x="8924052" y="1292073"/>
            <a:ext cx="2012207" cy="1428256"/>
          </a:xfrm>
          <a:custGeom>
            <a:avLst/>
            <a:gdLst>
              <a:gd name="connsiteX0" fmla="*/ 541228 w 1212216"/>
              <a:gd name="connsiteY0" fmla="*/ 481 h 860372"/>
              <a:gd name="connsiteX1" fmla="*/ 565123 w 1212216"/>
              <a:gd name="connsiteY1" fmla="*/ 8517 h 860372"/>
              <a:gd name="connsiteX2" fmla="*/ 1180464 w 1212216"/>
              <a:gd name="connsiteY2" fmla="*/ 363784 h 860372"/>
              <a:gd name="connsiteX3" fmla="*/ 1203701 w 1212216"/>
              <a:gd name="connsiteY3" fmla="*/ 450504 h 860372"/>
              <a:gd name="connsiteX4" fmla="*/ 967063 w 1212216"/>
              <a:gd name="connsiteY4" fmla="*/ 860372 h 860372"/>
              <a:gd name="connsiteX5" fmla="*/ 0 w 1212216"/>
              <a:gd name="connsiteY5" fmla="*/ 860372 h 860372"/>
              <a:gd name="connsiteX6" fmla="*/ 478403 w 1212216"/>
              <a:gd name="connsiteY6" fmla="*/ 31753 h 860372"/>
              <a:gd name="connsiteX7" fmla="*/ 541228 w 1212216"/>
              <a:gd name="connsiteY7" fmla="*/ 481 h 86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216" h="860372">
                <a:moveTo>
                  <a:pt x="541228" y="481"/>
                </a:moveTo>
                <a:cubicBezTo>
                  <a:pt x="549412" y="1497"/>
                  <a:pt x="557532" y="4134"/>
                  <a:pt x="565123" y="8517"/>
                </a:cubicBezTo>
                <a:lnTo>
                  <a:pt x="1180464" y="363784"/>
                </a:lnTo>
                <a:cubicBezTo>
                  <a:pt x="1210829" y="381315"/>
                  <a:pt x="1221231" y="420140"/>
                  <a:pt x="1203701" y="450504"/>
                </a:cubicBezTo>
                <a:lnTo>
                  <a:pt x="967063" y="860372"/>
                </a:lnTo>
                <a:lnTo>
                  <a:pt x="0" y="860372"/>
                </a:lnTo>
                <a:lnTo>
                  <a:pt x="478403" y="31753"/>
                </a:lnTo>
                <a:cubicBezTo>
                  <a:pt x="491552" y="8979"/>
                  <a:pt x="516677" y="-2565"/>
                  <a:pt x="541228" y="481"/>
                </a:cubicBezTo>
                <a:close/>
              </a:path>
            </a:pathLst>
          </a:custGeom>
          <a:solidFill>
            <a:srgbClr val="DB5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<p:cNvSpPr txBox="1"/>
          <p:nvPr>
            <p:custDataLst>
              <p:tags r:id="rId11"/>
            </p:custDataLst>
          </p:nvPr>
        </p:nvSpPr>
        <p:spPr>
          <a:xfrm flipH="1">
            <a:off x="9443705" y="1546102"/>
            <a:ext cx="1199524" cy="120584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/>
            <a:r>
              <a:rPr lang="en-US" sz="3200" b="1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charset="-122"/>
                <a:cs typeface="Montserrat Black"/>
              </a:rPr>
              <a:t>03</a:t>
            </a:r>
          </a:p>
        </p:txBody>
      </p:sp>
      <p:sp>
        <p:nvSpPr>
          <p:cNvPr id="19" name="TextBox 21"/>
          <p:cNvSpPr txBox="1"/>
          <p:nvPr>
            <p:custDataLst>
              <p:tags r:id="rId12"/>
            </p:custDataLst>
          </p:nvPr>
        </p:nvSpPr>
        <p:spPr>
          <a:xfrm flipH="1">
            <a:off x="8276857" y="3996800"/>
            <a:ext cx="3305543" cy="244542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16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系统中部分功能无权限要求，如首⻚，产品展示信息等</a:t>
            </a:r>
          </a:p>
          <a:p>
            <a:pPr marL="406400" lvl="0" indent="-406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ja-JP" altLang="en-US" sz="1600" spc="16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按不同机构类型与⻆色设置权限 </a:t>
            </a:r>
          </a:p>
        </p:txBody>
      </p:sp>
      <p:sp>
        <p:nvSpPr>
          <p:cNvPr id="45" name="Rectangle 29"/>
          <p:cNvSpPr/>
          <p:nvPr>
            <p:custDataLst>
              <p:tags r:id="rId13"/>
            </p:custDataLst>
          </p:nvPr>
        </p:nvSpPr>
        <p:spPr>
          <a:xfrm flipH="1">
            <a:off x="8276857" y="3238928"/>
            <a:ext cx="3305543" cy="757872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ja-JP" altLang="en-US" sz="2600" b="1" spc="18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权限管理原则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48615" y="899160"/>
            <a:ext cx="11583312" cy="5533760"/>
            <a:chOff x="-19" y="-18"/>
            <a:chExt cx="19387" cy="9715"/>
          </a:xfrm>
        </p:grpSpPr>
        <p:pic>
          <p:nvPicPr>
            <p:cNvPr id="3" name="图片 2" descr="/data/cache/69fb95d312489611080274fd96a54f96.jpg69fb95d312489611080274fd96a54f9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6"/>
            <a:srcRect l="17102" r="17102"/>
            <a:stretch>
              <a:fillRect/>
            </a:stretch>
          </p:blipFill>
          <p:spPr>
            <a:xfrm>
              <a:off x="6969" y="-18"/>
              <a:ext cx="12399" cy="971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600" h="10800">
                  <a:moveTo>
                    <a:pt x="0" y="0"/>
                  </a:moveTo>
                  <a:lnTo>
                    <a:pt x="13600" y="0"/>
                  </a:lnTo>
                  <a:lnTo>
                    <a:pt x="13600" y="10800"/>
                  </a:lnTo>
                  <a:lnTo>
                    <a:pt x="0" y="1080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4" name="矩形 3"/>
            <p:cNvSpPr/>
            <p:nvPr>
              <p:custDataLst>
                <p:tags r:id="rId2"/>
              </p:custDataLst>
            </p:nvPr>
          </p:nvSpPr>
          <p:spPr>
            <a:xfrm>
              <a:off x="-19" y="0"/>
              <a:ext cx="12000" cy="9697"/>
            </a:xfrm>
            <a:prstGeom prst="rect">
              <a:avLst/>
            </a:prstGeom>
            <a:gradFill>
              <a:gsLst>
                <a:gs pos="70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Title 6"/>
            <p:cNvSpPr txBox="1"/>
            <p:nvPr>
              <p:custDataLst>
                <p:tags r:id="rId3"/>
              </p:custDataLst>
            </p:nvPr>
          </p:nvSpPr>
          <p:spPr>
            <a:xfrm>
              <a:off x="1200" y="2400"/>
              <a:ext cx="6960" cy="5508"/>
            </a:xfrm>
            <a:prstGeom prst="rect">
              <a:avLst/>
            </a:prstGeom>
            <a:noFill/>
            <a:ln w="3175">
              <a:noFill/>
              <a:prstDash val="dash"/>
            </a:ln>
          </p:spPr>
          <p:txBody>
            <a:bodyPr wrap="square" lIns="63500" tIns="25400" rIns="63500" bIns="25400" anchor="ctr" anchorCtr="0">
              <a:normAutofit fontScale="90000"/>
            </a:bodyPr>
            <a:lstStyle>
              <a:lvl1pPr algn="l" defTabSz="9137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745" b="0" kern="1200" cap="none" spc="-49" baseline="0" dirty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anose="020B0502040204020203" pitchFamily="34" charset="0"/>
                </a:defRPr>
              </a:lvl1pPr>
            </a:lstStyle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支持多供应商及差异化的结算体系</a:t>
              </a:r>
            </a:p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支持产品的折扣和返佣销售模式</a:t>
              </a:r>
            </a:p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支持多级分销机制，各分销机构独立记账</a:t>
              </a:r>
            </a:p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支持分销机构独立的营销活动</a:t>
              </a:r>
            </a:p>
            <a:p>
              <a:pPr marL="355600" lvl="0" indent="-355600" algn="l" fontAlgn="ctr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  <a:buFont typeface="Wingdings" panose="05000000000000000000" charset="0"/>
                <a:buChar char="l"/>
              </a:pPr>
              <a:r>
                <a:rPr lang="zh-CN" altLang="en-US" sz="2000" spc="120" dirty="0">
                  <a:ln w="3175">
                    <a:noFill/>
                    <a:prstDash val="dash"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支持客户线上和线下充值，在线购买，在线资源开通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16610" y="387350"/>
            <a:ext cx="3157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平台业务功能亮点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3157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NCMatch功能 </a:t>
            </a:r>
          </a:p>
        </p:txBody>
      </p:sp>
      <p:sp>
        <p:nvSpPr>
          <p:cNvPr id="5" name="六边形 4"/>
          <p:cNvSpPr/>
          <p:nvPr>
            <p:custDataLst>
              <p:tags r:id="rId1"/>
            </p:custDataLst>
          </p:nvPr>
        </p:nvSpPr>
        <p:spPr>
          <a:xfrm rot="5400000">
            <a:off x="3048933" y="4273027"/>
            <a:ext cx="2107645" cy="1831147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317500" dist="101600" dir="2220000" sx="110000" sy="110000" algn="ctr" rotWithShape="0">
              <a:schemeClr val="accent2">
                <a:lumMod val="75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六边形 5"/>
          <p:cNvSpPr/>
          <p:nvPr>
            <p:custDataLst>
              <p:tags r:id="rId2"/>
            </p:custDataLst>
          </p:nvPr>
        </p:nvSpPr>
        <p:spPr>
          <a:xfrm rot="5400000">
            <a:off x="2046163" y="2516408"/>
            <a:ext cx="2107645" cy="1831147"/>
          </a:xfrm>
          <a:prstGeom prst="hexagon">
            <a:avLst/>
          </a:prstGeom>
          <a:solidFill>
            <a:srgbClr val="B70000"/>
          </a:solidFill>
          <a:ln>
            <a:noFill/>
          </a:ln>
          <a:effectLst>
            <a:outerShdw blurRad="317500" dist="101600" dir="1440000" sx="98000" sy="98000" algn="ctr" rotWithShape="0">
              <a:schemeClr val="accent1">
                <a:lumMod val="7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六边形 6"/>
          <p:cNvSpPr/>
          <p:nvPr>
            <p:custDataLst>
              <p:tags r:id="rId3"/>
            </p:custDataLst>
          </p:nvPr>
        </p:nvSpPr>
        <p:spPr>
          <a:xfrm rot="5400000">
            <a:off x="4044624" y="2514172"/>
            <a:ext cx="2106154" cy="1831147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431800" dist="76200" dir="2400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六边形 8"/>
          <p:cNvSpPr/>
          <p:nvPr>
            <p:custDataLst>
              <p:tags r:id="rId4"/>
            </p:custDataLst>
          </p:nvPr>
        </p:nvSpPr>
        <p:spPr>
          <a:xfrm rot="5400000">
            <a:off x="7011573" y="4273027"/>
            <a:ext cx="2107645" cy="1831147"/>
          </a:xfrm>
          <a:prstGeom prst="hexagon">
            <a:avLst/>
          </a:prstGeom>
          <a:solidFill>
            <a:srgbClr val="A5A5A5"/>
          </a:solidFill>
          <a:ln>
            <a:noFill/>
          </a:ln>
          <a:effectLst>
            <a:outerShdw blurRad="317500" dist="101600" dir="1440000" sx="98000" sy="98000" algn="ctr" rotWithShape="0">
              <a:schemeClr val="accent1">
                <a:lumMod val="7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六边形 9"/>
          <p:cNvSpPr/>
          <p:nvPr>
            <p:custDataLst>
              <p:tags r:id="rId5"/>
            </p:custDataLst>
          </p:nvPr>
        </p:nvSpPr>
        <p:spPr>
          <a:xfrm rot="5400000">
            <a:off x="6041222" y="2516408"/>
            <a:ext cx="2106154" cy="1831147"/>
          </a:xfrm>
          <a:prstGeom prst="hexagon">
            <a:avLst/>
          </a:prstGeom>
          <a:solidFill>
            <a:srgbClr val="DB5C4D"/>
          </a:solidFill>
          <a:ln>
            <a:noFill/>
          </a:ln>
          <a:effectLst>
            <a:outerShdw blurRad="317500" dist="101600" dir="1440000" sx="98000" sy="98000" algn="ctr" rotWithShape="0">
              <a:schemeClr val="accent1">
                <a:lumMod val="7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/>
          <p:cNvSpPr/>
          <p:nvPr>
            <p:custDataLst>
              <p:tags r:id="rId6"/>
            </p:custDataLst>
          </p:nvPr>
        </p:nvSpPr>
        <p:spPr>
          <a:xfrm rot="5400000">
            <a:off x="8038566" y="2516408"/>
            <a:ext cx="2106154" cy="1831147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431800" dist="76200" dir="2400000" algn="ctr" rotWithShape="0">
              <a:schemeClr val="tx1"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/>
          <p:cNvSpPr/>
          <p:nvPr>
            <p:custDataLst>
              <p:tags r:id="rId7"/>
            </p:custDataLst>
          </p:nvPr>
        </p:nvSpPr>
        <p:spPr>
          <a:xfrm rot="5400000">
            <a:off x="5043296" y="754572"/>
            <a:ext cx="2107645" cy="1831147"/>
          </a:xfrm>
          <a:prstGeom prst="hexagon">
            <a:avLst/>
          </a:prstGeom>
          <a:solidFill>
            <a:srgbClr val="D50102"/>
          </a:solidFill>
          <a:ln>
            <a:noFill/>
          </a:ln>
          <a:effectLst>
            <a:outerShdw blurRad="317500" dist="101600" dir="2220000" sx="110000" sy="110000" algn="ctr" rotWithShape="0">
              <a:schemeClr val="accent2">
                <a:lumMod val="75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>
            <p:custDataLst>
              <p:tags r:id="rId8"/>
            </p:custDataLst>
          </p:nvPr>
        </p:nvSpPr>
        <p:spPr>
          <a:xfrm>
            <a:off x="2669960" y="2606586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+mj-lt"/>
                <a:cs typeface="+mj-lt"/>
              </a:rPr>
              <a:t>1</a:t>
            </a:r>
          </a:p>
        </p:txBody>
      </p:sp>
      <p:sp>
        <p:nvSpPr>
          <p:cNvPr id="45" name="文本框 44"/>
          <p:cNvSpPr txBox="1"/>
          <p:nvPr>
            <p:custDataLst>
              <p:tags r:id="rId9"/>
            </p:custDataLst>
          </p:nvPr>
        </p:nvSpPr>
        <p:spPr>
          <a:xfrm>
            <a:off x="2361042" y="3063441"/>
            <a:ext cx="1477885" cy="1002398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500" b="1" spc="17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供应商管理 </a:t>
            </a:r>
          </a:p>
        </p:txBody>
      </p:sp>
      <p:sp>
        <p:nvSpPr>
          <p:cNvPr id="47" name="文本框 46"/>
          <p:cNvSpPr txBox="1"/>
          <p:nvPr>
            <p:custDataLst>
              <p:tags r:id="rId10"/>
            </p:custDataLst>
          </p:nvPr>
        </p:nvSpPr>
        <p:spPr>
          <a:xfrm>
            <a:off x="3672730" y="4372149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文本框 47"/>
          <p:cNvSpPr txBox="1"/>
          <p:nvPr>
            <p:custDataLst>
              <p:tags r:id="rId11"/>
            </p:custDataLst>
          </p:nvPr>
        </p:nvSpPr>
        <p:spPr>
          <a:xfrm>
            <a:off x="3363813" y="4809627"/>
            <a:ext cx="1477885" cy="100137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500" b="1" spc="17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分销商管理 </a:t>
            </a:r>
          </a:p>
        </p:txBody>
      </p:sp>
      <p:sp>
        <p:nvSpPr>
          <p:cNvPr id="51" name="文本框 50"/>
          <p:cNvSpPr txBox="1"/>
          <p:nvPr>
            <p:custDataLst>
              <p:tags r:id="rId12"/>
            </p:custDataLst>
          </p:nvPr>
        </p:nvSpPr>
        <p:spPr>
          <a:xfrm>
            <a:off x="4667676" y="2606586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accent1"/>
                </a:solidFill>
                <a:latin typeface="+mj-lt"/>
                <a:cs typeface="+mj-lt"/>
              </a:rPr>
              <a:t>3</a:t>
            </a:r>
          </a:p>
        </p:txBody>
      </p:sp>
      <p:sp>
        <p:nvSpPr>
          <p:cNvPr id="52" name="文本框 51"/>
          <p:cNvSpPr txBox="1"/>
          <p:nvPr>
            <p:custDataLst>
              <p:tags r:id="rId13"/>
            </p:custDataLst>
          </p:nvPr>
        </p:nvSpPr>
        <p:spPr>
          <a:xfrm>
            <a:off x="4358759" y="3063441"/>
            <a:ext cx="1477885" cy="1002398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</a:pPr>
            <a:r>
              <a:rPr lang="ja-JP" altLang="en-US" sz="2500" b="1" spc="17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财务管理</a:t>
            </a:r>
          </a:p>
        </p:txBody>
      </p:sp>
      <p:sp>
        <p:nvSpPr>
          <p:cNvPr id="53" name="文本框 52"/>
          <p:cNvSpPr txBox="1"/>
          <p:nvPr>
            <p:custDataLst>
              <p:tags r:id="rId14"/>
            </p:custDataLst>
          </p:nvPr>
        </p:nvSpPr>
        <p:spPr>
          <a:xfrm>
            <a:off x="6664274" y="2606586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4" name="文本框 53"/>
          <p:cNvSpPr txBox="1"/>
          <p:nvPr>
            <p:custDataLst>
              <p:tags r:id="rId15"/>
            </p:custDataLst>
          </p:nvPr>
        </p:nvSpPr>
        <p:spPr>
          <a:xfrm>
            <a:off x="6355357" y="3063441"/>
            <a:ext cx="1477885" cy="1002398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500" b="1" spc="17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营销管理</a:t>
            </a:r>
          </a:p>
        </p:txBody>
      </p:sp>
      <p:sp>
        <p:nvSpPr>
          <p:cNvPr id="55" name="文本框 54"/>
          <p:cNvSpPr txBox="1"/>
          <p:nvPr>
            <p:custDataLst>
              <p:tags r:id="rId16"/>
            </p:custDataLst>
          </p:nvPr>
        </p:nvSpPr>
        <p:spPr>
          <a:xfrm>
            <a:off x="8661618" y="2606586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文本框 55"/>
          <p:cNvSpPr txBox="1"/>
          <p:nvPr>
            <p:custDataLst>
              <p:tags r:id="rId17"/>
            </p:custDataLst>
          </p:nvPr>
        </p:nvSpPr>
        <p:spPr>
          <a:xfrm>
            <a:off x="8352701" y="3063441"/>
            <a:ext cx="1477885" cy="1002398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Tx/>
            </a:pPr>
            <a:r>
              <a:rPr lang="ja-JP" altLang="en-SG" sz="2500" b="1" spc="17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辅助功能</a:t>
            </a:r>
          </a:p>
        </p:txBody>
      </p:sp>
      <p:sp>
        <p:nvSpPr>
          <p:cNvPr id="61" name="文本框 60"/>
          <p:cNvSpPr txBox="1"/>
          <p:nvPr>
            <p:custDataLst>
              <p:tags r:id="rId18"/>
            </p:custDataLst>
          </p:nvPr>
        </p:nvSpPr>
        <p:spPr>
          <a:xfrm>
            <a:off x="7635371" y="4372149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2" name="文本框 61"/>
          <p:cNvSpPr txBox="1"/>
          <p:nvPr>
            <p:custDataLst>
              <p:tags r:id="rId19"/>
            </p:custDataLst>
          </p:nvPr>
        </p:nvSpPr>
        <p:spPr>
          <a:xfrm>
            <a:off x="7326454" y="4809627"/>
            <a:ext cx="1477885" cy="100137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500" b="1" spc="17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审批管理</a:t>
            </a:r>
          </a:p>
        </p:txBody>
      </p:sp>
      <p:sp>
        <p:nvSpPr>
          <p:cNvPr id="65" name="文本框 64"/>
          <p:cNvSpPr txBox="1"/>
          <p:nvPr>
            <p:custDataLst>
              <p:tags r:id="rId20"/>
            </p:custDataLst>
          </p:nvPr>
        </p:nvSpPr>
        <p:spPr>
          <a:xfrm>
            <a:off x="5667093" y="835062"/>
            <a:ext cx="860050" cy="6446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+mj-lt"/>
                <a:cs typeface="+mj-lt"/>
              </a:rPr>
              <a:t>4</a:t>
            </a:r>
          </a:p>
        </p:txBody>
      </p:sp>
      <p:sp>
        <p:nvSpPr>
          <p:cNvPr id="66" name="文本框 65"/>
          <p:cNvSpPr txBox="1"/>
          <p:nvPr>
            <p:custDataLst>
              <p:tags r:id="rId21"/>
            </p:custDataLst>
          </p:nvPr>
        </p:nvSpPr>
        <p:spPr>
          <a:xfrm>
            <a:off x="5358176" y="1294898"/>
            <a:ext cx="1477885" cy="100137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ja-JP" altLang="en-US" sz="2500" b="1" spc="17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客户管理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5280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技术保障</a:t>
            </a:r>
          </a:p>
        </p:txBody>
      </p:sp>
      <p:sp>
        <p:nvSpPr>
          <p:cNvPr id="18" name="矩形 17"/>
          <p:cNvSpPr/>
          <p:nvPr>
            <p:custDataLst>
              <p:tags r:id="rId2"/>
            </p:custDataLst>
          </p:nvPr>
        </p:nvSpPr>
        <p:spPr>
          <a:xfrm rot="1598456">
            <a:off x="2819488" y="1978478"/>
            <a:ext cx="1414102" cy="4273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>
            <p:custDataLst>
              <p:tags r:id="rId3"/>
            </p:custDataLst>
          </p:nvPr>
        </p:nvSpPr>
        <p:spPr>
          <a:xfrm rot="1598456">
            <a:off x="5310385" y="1978478"/>
            <a:ext cx="1414102" cy="4273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矩形 22"/>
          <p:cNvSpPr/>
          <p:nvPr>
            <p:custDataLst>
              <p:tags r:id="rId4"/>
            </p:custDataLst>
          </p:nvPr>
        </p:nvSpPr>
        <p:spPr>
          <a:xfrm rot="1598456">
            <a:off x="7801281" y="1978478"/>
            <a:ext cx="1414102" cy="4273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>
            <p:custDataLst>
              <p:tags r:id="rId5"/>
            </p:custDataLst>
          </p:nvPr>
        </p:nvSpPr>
        <p:spPr>
          <a:xfrm>
            <a:off x="1462326" y="1428710"/>
            <a:ext cx="1795359" cy="1795359"/>
          </a:xfrm>
          <a:prstGeom prst="ellipse">
            <a:avLst/>
          </a:prstGeom>
          <a:solidFill>
            <a:schemeClr val="l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600" b="1" spc="22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合规</a:t>
            </a:r>
          </a:p>
        </p:txBody>
      </p:sp>
      <p:sp>
        <p:nvSpPr>
          <p:cNvPr id="28" name="矩形 27"/>
          <p:cNvSpPr/>
          <p:nvPr>
            <p:custDataLst>
              <p:tags r:id="rId6"/>
            </p:custDataLst>
          </p:nvPr>
        </p:nvSpPr>
        <p:spPr>
          <a:xfrm>
            <a:off x="1285562" y="3646658"/>
            <a:ext cx="2148886" cy="3116132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/>
          <a:p>
            <a:pPr marL="368300" lvl="0" indent="-3683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1700" spc="13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ICP经营许可</a:t>
            </a:r>
          </a:p>
          <a:p>
            <a:pPr marL="368300" lvl="0" indent="-3683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13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等保</a:t>
            </a:r>
          </a:p>
          <a:p>
            <a:pPr marL="368300" lvl="0" indent="-3683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13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监控与运维</a:t>
            </a:r>
          </a:p>
          <a:p>
            <a:pPr marL="368300" lvl="0" indent="-3683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13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堡垒机，内外网隔离，操作留痕</a:t>
            </a:r>
          </a:p>
        </p:txBody>
      </p:sp>
      <p:sp>
        <p:nvSpPr>
          <p:cNvPr id="29" name="椭圆 28"/>
          <p:cNvSpPr/>
          <p:nvPr>
            <p:custDataLst>
              <p:tags r:id="rId7"/>
            </p:custDataLst>
          </p:nvPr>
        </p:nvSpPr>
        <p:spPr>
          <a:xfrm>
            <a:off x="3953222" y="1428710"/>
            <a:ext cx="1795359" cy="1795359"/>
          </a:xfrm>
          <a:prstGeom prst="ellipse">
            <a:avLst/>
          </a:prstGeom>
          <a:solidFill>
            <a:schemeClr val="l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600" b="1" spc="22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安全</a:t>
            </a:r>
          </a:p>
        </p:txBody>
      </p:sp>
      <p:sp>
        <p:nvSpPr>
          <p:cNvPr id="30" name="矩形 29"/>
          <p:cNvSpPr/>
          <p:nvPr>
            <p:custDataLst>
              <p:tags r:id="rId8"/>
            </p:custDataLst>
          </p:nvPr>
        </p:nvSpPr>
        <p:spPr>
          <a:xfrm>
            <a:off x="3776459" y="3646658"/>
            <a:ext cx="2148886" cy="3116132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/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网络安全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数据安全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用户操作可审计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分钟级远程数据备份</a:t>
            </a: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700" spc="9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10分钟内的一键恢复能力</a:t>
            </a:r>
          </a:p>
        </p:txBody>
      </p:sp>
      <p:sp>
        <p:nvSpPr>
          <p:cNvPr id="31" name="椭圆 30"/>
          <p:cNvSpPr/>
          <p:nvPr>
            <p:custDataLst>
              <p:tags r:id="rId9"/>
            </p:custDataLst>
          </p:nvPr>
        </p:nvSpPr>
        <p:spPr>
          <a:xfrm>
            <a:off x="6444118" y="1428710"/>
            <a:ext cx="1795359" cy="1795359"/>
          </a:xfrm>
          <a:prstGeom prst="ellipse">
            <a:avLst/>
          </a:prstGeom>
          <a:solidFill>
            <a:schemeClr val="l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rm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600" b="1" spc="18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多种技术融合</a:t>
            </a:r>
          </a:p>
        </p:txBody>
      </p:sp>
      <p:sp>
        <p:nvSpPr>
          <p:cNvPr id="32" name="矩形 31"/>
          <p:cNvSpPr/>
          <p:nvPr>
            <p:custDataLst>
              <p:tags r:id="rId10"/>
            </p:custDataLst>
          </p:nvPr>
        </p:nvSpPr>
        <p:spPr>
          <a:xfrm>
            <a:off x="6267355" y="3646658"/>
            <a:ext cx="2148886" cy="3116132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700" spc="18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LLM技术， WebRTC， LowCode工具，https等</a:t>
            </a:r>
          </a:p>
        </p:txBody>
      </p:sp>
      <p:sp>
        <p:nvSpPr>
          <p:cNvPr id="33" name="椭圆 32"/>
          <p:cNvSpPr/>
          <p:nvPr>
            <p:custDataLst>
              <p:tags r:id="rId11"/>
            </p:custDataLst>
          </p:nvPr>
        </p:nvSpPr>
        <p:spPr>
          <a:xfrm>
            <a:off x="8935014" y="1428710"/>
            <a:ext cx="1795359" cy="1795359"/>
          </a:xfrm>
          <a:prstGeom prst="ellipse">
            <a:avLst/>
          </a:prstGeom>
          <a:solidFill>
            <a:schemeClr val="l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rm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600" b="1" spc="18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高可用设计</a:t>
            </a:r>
          </a:p>
        </p:txBody>
      </p:sp>
      <p:sp>
        <p:nvSpPr>
          <p:cNvPr id="34" name="矩形 33"/>
          <p:cNvSpPr/>
          <p:nvPr>
            <p:custDataLst>
              <p:tags r:id="rId12"/>
            </p:custDataLst>
          </p:nvPr>
        </p:nvSpPr>
        <p:spPr>
          <a:xfrm>
            <a:off x="8758251" y="3646658"/>
            <a:ext cx="2148886" cy="3116132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700" spc="18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数据库高可用，应用高可用</a:t>
            </a:r>
            <a:r>
              <a:rPr lang="en-US" altLang="zh-CN" sz="1700" spc="18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, </a:t>
            </a:r>
            <a:r>
              <a:rPr lang="zh-CN" altLang="en-US" sz="1700" spc="18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避免单点故障</a:t>
            </a:r>
            <a:endParaRPr lang="en-SG" altLang="zh-CN" sz="1700" spc="180" dirty="0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700" spc="180" dirty="0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提供云服务器一键部署实现快速的故障恢复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线连接符 2"/>
          <p:cNvCxnSpPr/>
          <p:nvPr/>
        </p:nvCxnSpPr>
        <p:spPr>
          <a:xfrm>
            <a:off x="529937" y="592282"/>
            <a:ext cx="7446645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3"/>
          <p:cNvCxnSpPr/>
          <p:nvPr/>
        </p:nvCxnSpPr>
        <p:spPr>
          <a:xfrm>
            <a:off x="2916382" y="6324601"/>
            <a:ext cx="8416637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4"/>
          <p:cNvCxnSpPr>
            <a:stCxn id="15" idx="3"/>
          </p:cNvCxnSpPr>
          <p:nvPr/>
        </p:nvCxnSpPr>
        <p:spPr>
          <a:xfrm flipH="1" flipV="1">
            <a:off x="550720" y="581892"/>
            <a:ext cx="2596" cy="3512126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5"/>
          <p:cNvCxnSpPr>
            <a:endCxn id="4" idx="3"/>
          </p:cNvCxnSpPr>
          <p:nvPr/>
        </p:nvCxnSpPr>
        <p:spPr>
          <a:xfrm flipH="1" flipV="1">
            <a:off x="11325399" y="669118"/>
            <a:ext cx="7620" cy="5676265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 形 14"/>
          <p:cNvSpPr/>
          <p:nvPr/>
        </p:nvSpPr>
        <p:spPr>
          <a:xfrm>
            <a:off x="436418" y="4094018"/>
            <a:ext cx="1880755" cy="2327564"/>
          </a:xfrm>
          <a:prstGeom prst="corner">
            <a:avLst>
              <a:gd name="adj1" fmla="val 9668"/>
              <a:gd name="adj2" fmla="val 1243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0" y="2616970"/>
            <a:ext cx="12192000" cy="2221327"/>
          </a:xfrm>
          <a:prstGeom prst="rect">
            <a:avLst/>
          </a:prstGeom>
          <a:solidFill>
            <a:srgbClr val="C1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885023" y="2676643"/>
            <a:ext cx="5192781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感谢观看</a:t>
            </a:r>
            <a:endParaRPr kumimoji="1" lang="en-US" altLang="zh-CN" sz="6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kumimoji="1" lang="zh-CN" altLang="en-US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欢迎关注</a:t>
            </a:r>
          </a:p>
        </p:txBody>
      </p:sp>
      <p:pic>
        <p:nvPicPr>
          <p:cNvPr id="2" name="图片 1" descr="微信图片_202408091340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38415" y="210820"/>
            <a:ext cx="2295525" cy="76327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063990" y="0"/>
            <a:ext cx="2261235" cy="1154430"/>
            <a:chOff x="8468" y="2768"/>
            <a:chExt cx="3561" cy="1818"/>
          </a:xfrm>
        </p:grpSpPr>
        <p:pic>
          <p:nvPicPr>
            <p:cNvPr id="4" name="图片 3" descr="WechatIMG32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50289"/>
            <a:stretch>
              <a:fillRect/>
            </a:stretch>
          </p:blipFill>
          <p:spPr>
            <a:xfrm>
              <a:off x="9877" y="3426"/>
              <a:ext cx="2152" cy="791"/>
            </a:xfrm>
            <a:prstGeom prst="rect">
              <a:avLst/>
            </a:prstGeom>
          </p:spPr>
        </p:pic>
        <p:pic>
          <p:nvPicPr>
            <p:cNvPr id="2097203" name="图片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468" y="2768"/>
              <a:ext cx="2570" cy="18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582930" y="1014095"/>
            <a:ext cx="11048365" cy="1676400"/>
          </a:xfrm>
          <a:prstGeom prst="rect">
            <a:avLst/>
          </a:prstGeom>
          <a:solidFill>
            <a:schemeClr val="lt1"/>
          </a:solidFill>
          <a:ln w="349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146935" y="634365"/>
            <a:ext cx="7919720" cy="787400"/>
          </a:xfrm>
          <a:prstGeom prst="rect">
            <a:avLst/>
          </a:prstGeom>
          <a:solidFill>
            <a:schemeClr val="accent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146618" y="633730"/>
            <a:ext cx="7920355" cy="7880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7500"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3200" spc="300" dirty="0">
                <a:solidFill>
                  <a:schemeClr val="lt1"/>
                </a:solidFill>
                <a:uFillTx/>
                <a:latin typeface="汉仪旗黑-85S" panose="00020600040101010101" pitchFamily="18" charset="-122"/>
                <a:ea typeface="汉仪旗黑-85S" panose="00020600040101010101" pitchFamily="18" charset="-122"/>
                <a:sym typeface="Arial" panose="020B0604020202020204" pitchFamily="34" charset="0"/>
              </a:rPr>
              <a:t>《北京市推动“人工智能+”行动计划（2024-2025年）》</a:t>
            </a: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1040130" y="1805940"/>
            <a:ext cx="10111740" cy="570865"/>
          </a:xfrm>
          <a:prstGeom prst="rect">
            <a:avLst/>
          </a:prstGeom>
          <a:noFill/>
        </p:spPr>
        <p:txBody>
          <a:bodyPr vert="horz" lIns="90000" tIns="46800" rIns="90000" bIns="46800" rtlCol="0" anchor="ctr">
            <a:normAutofit fontScale="77500" lnSpcReduction="10000"/>
          </a:bodyPr>
          <a:lstStyle>
            <a:lvl1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ea"/>
              <a:buAutoNum type="ea1JpnChsDbPeriod"/>
              <a:defRPr sz="1100" u="none" strike="noStrike" cap="none" spc="150" normalizeH="0" baseline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 Light" panose="020B0502040204020203" charset="-122"/>
                <a:ea typeface="微软雅黑 Light" panose="020B0502040204020203" charset="-122"/>
              </a:defRPr>
            </a:lvl1pPr>
            <a:lvl2pPr marL="6858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 algn="ctr">
              <a:lnSpc>
                <a:spcPct val="120000"/>
              </a:lnSpc>
              <a:buClr>
                <a:schemeClr val="tx1">
                  <a:lumMod val="95000"/>
                  <a:lumOff val="5000"/>
                </a:schemeClr>
              </a:buClr>
              <a:buSzPct val="100000"/>
              <a:buFont typeface="+mj-ea"/>
              <a:buNone/>
            </a:pPr>
            <a:r>
              <a:rPr lang="zh-CN" altLang="en-US" sz="2600" spc="18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率先建设AI原生城市，推动成为具有全球影响力的人工智能创新策源地和应用高地</a:t>
            </a: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412115" y="1122045"/>
            <a:ext cx="330835" cy="1460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11471275" y="1122045"/>
            <a:ext cx="330835" cy="1460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0" name="矩形 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783399" y="3452629"/>
            <a:ext cx="2927279" cy="245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spc="180">
                <a:solidFill>
                  <a:schemeClr val="dk2">
                    <a:lumMod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rPr>
              <a:t>助力石景山区构建</a:t>
            </a:r>
            <a:r>
              <a:rPr lang="zh-CN" altLang="en-US" sz="2400" b="1" spc="180">
                <a:solidFill>
                  <a:srgbClr val="0070C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rPr>
              <a:t>人工智能虚拟现实融合产业新生态</a:t>
            </a:r>
          </a:p>
        </p:txBody>
      </p:sp>
      <p:sp>
        <p:nvSpPr>
          <p:cNvPr id="11" name="Freeform 39"/>
          <p:cNvSpPr/>
          <p:nvPr>
            <p:custDataLst>
              <p:tags r:id="rId9"/>
            </p:custDataLst>
          </p:nvPr>
        </p:nvSpPr>
        <p:spPr bwMode="auto">
          <a:xfrm>
            <a:off x="5292725" y="3185160"/>
            <a:ext cx="3232785" cy="1528445"/>
          </a:xfrm>
          <a:custGeom>
            <a:avLst/>
            <a:gdLst>
              <a:gd name="T0" fmla="*/ 0 w 518"/>
              <a:gd name="T1" fmla="*/ 0 h 351"/>
              <a:gd name="T2" fmla="*/ 518 w 518"/>
              <a:gd name="T3" fmla="*/ 340 h 35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8" h="351">
                <a:moveTo>
                  <a:pt x="0" y="0"/>
                </a:moveTo>
                <a:cubicBezTo>
                  <a:pt x="411" y="0"/>
                  <a:pt x="260" y="351"/>
                  <a:pt x="518" y="340"/>
                </a:cubicBezTo>
              </a:path>
            </a:pathLst>
          </a:custGeom>
          <a:noFill/>
          <a:ln w="14" cap="flat">
            <a:solidFill>
              <a:srgbClr val="4472C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16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矩形 61"/>
          <p:cNvSpPr/>
          <p:nvPr>
            <p:custDataLst>
              <p:tags r:id="rId10"/>
            </p:custDataLst>
          </p:nvPr>
        </p:nvSpPr>
        <p:spPr>
          <a:xfrm>
            <a:off x="582930" y="3128010"/>
            <a:ext cx="4709795" cy="14071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25" tIns="136525" rIns="136525" bIns="136525" rtlCol="0" anchor="ctr">
            <a:normAutofit/>
          </a:bodyPr>
          <a:lstStyle/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kumimoji="1" lang="en-US" altLang="zh-CN" sz="1600" b="1" spc="100" dirty="0">
                <a:solidFill>
                  <a:schemeClr val="bg1"/>
                </a:solidFill>
                <a:uFillTx/>
                <a:latin typeface="阿里巴巴普惠体 Medium" panose="00020600040101010101" charset="-122"/>
                <a:ea typeface="阿里巴巴普惠体 Medium" panose="00020600040101010101" charset="-122"/>
                <a:sym typeface="+mn-ea"/>
              </a:rPr>
              <a:t>NCMatch</a:t>
            </a:r>
            <a:r>
              <a:rPr lang="en-US" altLang="zh-CN" sz="1400" b="1" spc="110">
                <a:solidFill>
                  <a:schemeClr val="bg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1.0</a:t>
            </a:r>
            <a:r>
              <a:rPr lang="zh-CN" sz="1200" spc="110">
                <a:solidFill>
                  <a:schemeClr val="bg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版本目前将云计算、算力资源和算力应用进行整合，为高校、科研、大模型、AI等政企客户提供专业算力云服务，形成“云+网+算+应用”的一体化解决方案</a:t>
            </a:r>
          </a:p>
        </p:txBody>
      </p:sp>
      <p:sp>
        <p:nvSpPr>
          <p:cNvPr id="14" name="Freeform 42"/>
          <p:cNvSpPr/>
          <p:nvPr>
            <p:custDataLst>
              <p:tags r:id="rId11"/>
            </p:custDataLst>
          </p:nvPr>
        </p:nvSpPr>
        <p:spPr bwMode="auto">
          <a:xfrm>
            <a:off x="5288280" y="4631055"/>
            <a:ext cx="3232785" cy="1631950"/>
          </a:xfrm>
          <a:custGeom>
            <a:avLst/>
            <a:gdLst>
              <a:gd name="T0" fmla="*/ 0 w 518"/>
              <a:gd name="T1" fmla="*/ 327 h 327"/>
              <a:gd name="T2" fmla="*/ 518 w 518"/>
              <a:gd name="T3" fmla="*/ 10 h 32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8" h="327">
                <a:moveTo>
                  <a:pt x="0" y="327"/>
                </a:moveTo>
                <a:cubicBezTo>
                  <a:pt x="411" y="327"/>
                  <a:pt x="260" y="0"/>
                  <a:pt x="518" y="10"/>
                </a:cubicBezTo>
              </a:path>
            </a:pathLst>
          </a:custGeom>
          <a:noFill/>
          <a:ln w="14" cap="flat">
            <a:solidFill>
              <a:srgbClr val="4472C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16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>
            <p:custDataLst>
              <p:tags r:id="rId12"/>
            </p:custDataLst>
          </p:nvPr>
        </p:nvSpPr>
        <p:spPr>
          <a:xfrm>
            <a:off x="582930" y="4899025"/>
            <a:ext cx="4709795" cy="1417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25" tIns="136525" rIns="136525" bIns="136525" rtlCol="0" anchor="ctr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kumimoji="1" lang="en-US" altLang="zh-CN" sz="1600" b="1" spc="100" dirty="0">
                <a:solidFill>
                  <a:schemeClr val="bg1"/>
                </a:solidFill>
                <a:uFillTx/>
                <a:latin typeface="阿里巴巴普惠体 Medium" panose="00020600040101010101" charset="-122"/>
                <a:ea typeface="阿里巴巴普惠体 Medium" panose="00020600040101010101" charset="-122"/>
                <a:sym typeface="+mn-ea"/>
              </a:rPr>
              <a:t>NCMatch</a:t>
            </a:r>
            <a:r>
              <a:rPr lang="en-US" altLang="zh-CN" sz="1400" b="1" spc="110">
                <a:solidFill>
                  <a:schemeClr val="bg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2.0</a:t>
            </a:r>
            <a:r>
              <a:rPr lang="zh-CN" sz="1200" spc="110">
                <a:solidFill>
                  <a:schemeClr val="bg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版本增加MaaS平台将是一个底层融合各家在线大语言模型和离线部署的开源模型，上层为客户提供客制化的大语言模型应用/技术应用模型即服务的平台系统</a:t>
            </a:r>
          </a:p>
        </p:txBody>
      </p:sp>
      <p:sp>
        <p:nvSpPr>
          <p:cNvPr id="21" name="Freeform 227"/>
          <p:cNvSpPr/>
          <p:nvPr>
            <p:custDataLst>
              <p:tags r:id="rId13"/>
            </p:custDataLst>
          </p:nvPr>
        </p:nvSpPr>
        <p:spPr bwMode="auto">
          <a:xfrm>
            <a:off x="8372057" y="4516776"/>
            <a:ext cx="406713" cy="311637"/>
          </a:xfrm>
          <a:custGeom>
            <a:avLst/>
            <a:gdLst>
              <a:gd name="T0" fmla="*/ 0 w 154"/>
              <a:gd name="T1" fmla="*/ 0 h 118"/>
              <a:gd name="T2" fmla="*/ 154 w 154"/>
              <a:gd name="T3" fmla="*/ 59 h 118"/>
              <a:gd name="T4" fmla="*/ 0 w 154"/>
              <a:gd name="T5" fmla="*/ 118 h 118"/>
              <a:gd name="T6" fmla="*/ 0 w 154"/>
              <a:gd name="T7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4" h="118">
                <a:moveTo>
                  <a:pt x="0" y="0"/>
                </a:moveTo>
                <a:lnTo>
                  <a:pt x="154" y="59"/>
                </a:lnTo>
                <a:lnTo>
                  <a:pt x="0" y="118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12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: 形状 14"/>
          <p:cNvSpPr/>
          <p:nvPr>
            <p:custDataLst>
              <p:tags r:id="rId1"/>
            </p:custDataLst>
          </p:nvPr>
        </p:nvSpPr>
        <p:spPr bwMode="auto">
          <a:xfrm>
            <a:off x="3720050" y="5143403"/>
            <a:ext cx="4979970" cy="994725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6" h="1765">
                <a:moveTo>
                  <a:pt x="4418" y="1765"/>
                </a:moveTo>
                <a:lnTo>
                  <a:pt x="8836" y="789"/>
                </a:lnTo>
                <a:lnTo>
                  <a:pt x="4400" y="0"/>
                </a:lnTo>
                <a:lnTo>
                  <a:pt x="0" y="789"/>
                </a:lnTo>
                <a:lnTo>
                  <a:pt x="4418" y="1765"/>
                </a:lnTo>
                <a:close/>
              </a:path>
            </a:pathLst>
          </a:custGeom>
          <a:noFill/>
          <a:ln w="6350">
            <a:gradFill>
              <a:gsLst>
                <a:gs pos="10000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5480000" scaled="1"/>
            </a:gradFill>
            <a:prstDash val="sysDash"/>
            <a:round/>
          </a:ln>
          <a:scene3d>
            <a:camera prst="orthographicFront"/>
            <a:lightRig rig="threePt" dir="t"/>
          </a:scene3d>
          <a:sp3d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6" name="任意多边形: 形状 14"/>
          <p:cNvSpPr/>
          <p:nvPr>
            <p:custDataLst>
              <p:tags r:id="rId2"/>
            </p:custDataLst>
          </p:nvPr>
        </p:nvSpPr>
        <p:spPr bwMode="auto">
          <a:xfrm>
            <a:off x="4372860" y="5710207"/>
            <a:ext cx="3674350" cy="733883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6" h="1765">
                <a:moveTo>
                  <a:pt x="4418" y="1765"/>
                </a:moveTo>
                <a:lnTo>
                  <a:pt x="8836" y="789"/>
                </a:lnTo>
                <a:lnTo>
                  <a:pt x="4400" y="0"/>
                </a:lnTo>
                <a:lnTo>
                  <a:pt x="0" y="789"/>
                </a:lnTo>
                <a:lnTo>
                  <a:pt x="4418" y="1765"/>
                </a:lnTo>
                <a:close/>
              </a:path>
            </a:pathLst>
          </a:custGeom>
          <a:noFill/>
          <a:ln w="6350"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accent1">
                    <a:lumMod val="40000"/>
                    <a:lumOff val="60000"/>
                  </a:schemeClr>
                </a:gs>
              </a:gsLst>
              <a:lin ang="15480000" scaled="1"/>
            </a:gradFill>
            <a:prstDash val="sysDash"/>
            <a:round/>
          </a:ln>
          <a:scene3d>
            <a:camera prst="orthographicFront"/>
            <a:lightRig rig="threePt" dir="t"/>
          </a:scene3d>
          <a:sp3d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2" name="任意多边形: 形状 14"/>
          <p:cNvSpPr/>
          <p:nvPr>
            <p:custDataLst>
              <p:tags r:id="rId3"/>
            </p:custDataLst>
          </p:nvPr>
        </p:nvSpPr>
        <p:spPr bwMode="auto">
          <a:xfrm>
            <a:off x="3089094" y="4522318"/>
            <a:ext cx="6234833" cy="1244288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44" h="1765">
                <a:moveTo>
                  <a:pt x="4405" y="0"/>
                </a:moveTo>
                <a:lnTo>
                  <a:pt x="7835" y="610"/>
                </a:lnTo>
                <a:lnTo>
                  <a:pt x="8844" y="610"/>
                </a:lnTo>
                <a:lnTo>
                  <a:pt x="8844" y="788"/>
                </a:lnTo>
                <a:lnTo>
                  <a:pt x="8835" y="788"/>
                </a:lnTo>
                <a:lnTo>
                  <a:pt x="8841" y="789"/>
                </a:lnTo>
                <a:lnTo>
                  <a:pt x="4423" y="1765"/>
                </a:lnTo>
                <a:lnTo>
                  <a:pt x="5" y="789"/>
                </a:lnTo>
                <a:lnTo>
                  <a:pt x="11" y="788"/>
                </a:lnTo>
                <a:lnTo>
                  <a:pt x="0" y="788"/>
                </a:lnTo>
                <a:lnTo>
                  <a:pt x="0" y="610"/>
                </a:lnTo>
                <a:lnTo>
                  <a:pt x="1003" y="610"/>
                </a:lnTo>
                <a:lnTo>
                  <a:pt x="440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46000">
                <a:schemeClr val="accent1"/>
              </a:gs>
            </a:gsLst>
            <a:lin ang="0" scaled="0"/>
          </a:gradFill>
          <a:ln w="9525">
            <a:noFill/>
            <a:round/>
          </a:ln>
          <a:scene3d>
            <a:camera prst="orthographicFront"/>
            <a:lightRig rig="threePt" dir="t"/>
          </a:scene3d>
          <a:sp3d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" name="图形 7"/>
          <p:cNvSpPr/>
          <p:nvPr>
            <p:custDataLst>
              <p:tags r:id="rId4"/>
            </p:custDataLst>
          </p:nvPr>
        </p:nvSpPr>
        <p:spPr>
          <a:xfrm>
            <a:off x="3092619" y="1844103"/>
            <a:ext cx="6229899" cy="3119531"/>
          </a:xfrm>
          <a:custGeom>
            <a:avLst/>
            <a:gdLst>
              <a:gd name="connsiteX0" fmla="*/ 4371527 w 4371593"/>
              <a:gd name="connsiteY0" fmla="*/ 2185549 h 2185796"/>
              <a:gd name="connsiteX1" fmla="*/ 2185730 w 4371593"/>
              <a:gd name="connsiteY1" fmla="*/ -248 h 2185796"/>
              <a:gd name="connsiteX2" fmla="*/ -68 w 4371593"/>
              <a:gd name="connsiteY2" fmla="*/ 2185549 h 218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71593" h="2185796">
                <a:moveTo>
                  <a:pt x="4371527" y="2185549"/>
                </a:moveTo>
                <a:cubicBezTo>
                  <a:pt x="4371527" y="978351"/>
                  <a:pt x="3392928" y="-248"/>
                  <a:pt x="2185730" y="-248"/>
                </a:cubicBezTo>
                <a:cubicBezTo>
                  <a:pt x="978531" y="-248"/>
                  <a:pt x="-68" y="978351"/>
                  <a:pt x="-68" y="2185549"/>
                </a:cubicBezTo>
              </a:path>
            </a:pathLst>
          </a:custGeom>
          <a:noFill/>
          <a:ln w="9525" cap="flat">
            <a:solidFill>
              <a:schemeClr val="accent1">
                <a:lumMod val="20000"/>
                <a:lumOff val="80000"/>
              </a:schemeClr>
            </a:solidFill>
            <a:prstDash val="solid"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任意多边形: 形状 14"/>
          <p:cNvSpPr/>
          <p:nvPr>
            <p:custDataLst>
              <p:tags r:id="rId5"/>
            </p:custDataLst>
          </p:nvPr>
        </p:nvSpPr>
        <p:spPr bwMode="auto">
          <a:xfrm>
            <a:off x="3092619" y="4403881"/>
            <a:ext cx="6229194" cy="1244288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6" h="1765">
                <a:moveTo>
                  <a:pt x="4418" y="1765"/>
                </a:moveTo>
                <a:lnTo>
                  <a:pt x="8836" y="789"/>
                </a:lnTo>
                <a:lnTo>
                  <a:pt x="4400" y="0"/>
                </a:lnTo>
                <a:lnTo>
                  <a:pt x="0" y="789"/>
                </a:lnTo>
                <a:lnTo>
                  <a:pt x="4418" y="176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bg1"/>
              </a:gs>
            </a:gsLst>
            <a:lin ang="5400000" scaled="0"/>
          </a:gradFill>
          <a:ln w="9525">
            <a:gradFill>
              <a:gsLst>
                <a:gs pos="54000">
                  <a:schemeClr val="bg1"/>
                </a:gs>
                <a:gs pos="100000">
                  <a:schemeClr val="accent1">
                    <a:lumMod val="75000"/>
                  </a:schemeClr>
                </a:gs>
              </a:gsLst>
              <a:lin ang="5880000" scaled="1"/>
            </a:gradFill>
          </a:ln>
          <a:effectLst>
            <a:outerShdw blurRad="508000" dist="317500" dir="5400000" sx="86000" sy="86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dirty="0">
              <a:solidFill>
                <a:schemeClr val="accent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8" name="椭圆 27"/>
          <p:cNvSpPr/>
          <p:nvPr>
            <p:custDataLst>
              <p:tags r:id="rId6"/>
            </p:custDataLst>
          </p:nvPr>
        </p:nvSpPr>
        <p:spPr>
          <a:xfrm>
            <a:off x="5194160" y="4838853"/>
            <a:ext cx="2027519" cy="318651"/>
          </a:xfrm>
          <a:prstGeom prst="ellipse">
            <a:avLst/>
          </a:prstGeom>
          <a:gradFill>
            <a:gsLst>
              <a:gs pos="0">
                <a:schemeClr val="accent1">
                  <a:lumMod val="100000"/>
                  <a:alpha val="43000"/>
                </a:schemeClr>
              </a:gs>
              <a:gs pos="96000">
                <a:srgbClr val="F2F2F2">
                  <a:alpha val="0"/>
                </a:srgbClr>
              </a:gs>
              <a:gs pos="48000">
                <a:schemeClr val="accent1">
                  <a:lumMod val="100000"/>
                  <a:alpha val="2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>
            <p:custDataLst>
              <p:tags r:id="rId7"/>
            </p:custDataLst>
          </p:nvPr>
        </p:nvSpPr>
        <p:spPr>
          <a:xfrm>
            <a:off x="3036925" y="3705952"/>
            <a:ext cx="474451" cy="47445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6200000" scaled="0"/>
          </a:gradFill>
          <a:ln w="3175">
            <a:solidFill>
              <a:schemeClr val="bg1"/>
            </a:solidFill>
          </a:ln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8"/>
            </p:custDataLst>
          </p:nvPr>
        </p:nvSpPr>
        <p:spPr>
          <a:xfrm>
            <a:off x="4249490" y="2163458"/>
            <a:ext cx="474451" cy="47445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6200000" scaled="0"/>
          </a:gradFill>
          <a:ln w="3175">
            <a:solidFill>
              <a:schemeClr val="bg1"/>
            </a:solidFill>
          </a:ln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5" name="椭圆 34"/>
          <p:cNvSpPr/>
          <p:nvPr>
            <p:custDataLst>
              <p:tags r:id="rId9"/>
            </p:custDataLst>
          </p:nvPr>
        </p:nvSpPr>
        <p:spPr>
          <a:xfrm>
            <a:off x="8920679" y="3705952"/>
            <a:ext cx="474451" cy="47445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6200000" scaled="0"/>
          </a:gradFill>
          <a:ln w="3175">
            <a:solidFill>
              <a:schemeClr val="bg1"/>
            </a:solidFill>
          </a:ln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8" name="椭圆 37"/>
          <p:cNvSpPr/>
          <p:nvPr>
            <p:custDataLst>
              <p:tags r:id="rId10"/>
            </p:custDataLst>
          </p:nvPr>
        </p:nvSpPr>
        <p:spPr>
          <a:xfrm>
            <a:off x="7684852" y="2151474"/>
            <a:ext cx="474451" cy="47445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6200000" scaled="0"/>
          </a:gradFill>
          <a:ln w="3175">
            <a:solidFill>
              <a:schemeClr val="bg1"/>
            </a:solidFill>
          </a:ln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11"/>
            </p:custDataLst>
          </p:nvPr>
        </p:nvSpPr>
        <p:spPr>
          <a:xfrm>
            <a:off x="9620018" y="3340068"/>
            <a:ext cx="2286248" cy="776181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运维</a:t>
            </a:r>
          </a:p>
        </p:txBody>
      </p:sp>
      <p:sp>
        <p:nvSpPr>
          <p:cNvPr id="24" name="任意多边形: 形状 14"/>
          <p:cNvSpPr/>
          <p:nvPr>
            <p:custDataLst>
              <p:tags r:id="rId12"/>
            </p:custDataLst>
          </p:nvPr>
        </p:nvSpPr>
        <p:spPr bwMode="auto">
          <a:xfrm>
            <a:off x="2366491" y="4331973"/>
            <a:ext cx="7686384" cy="1535444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6" h="1765">
                <a:moveTo>
                  <a:pt x="4418" y="1765"/>
                </a:moveTo>
                <a:lnTo>
                  <a:pt x="8836" y="789"/>
                </a:lnTo>
                <a:lnTo>
                  <a:pt x="4400" y="0"/>
                </a:lnTo>
                <a:lnTo>
                  <a:pt x="0" y="789"/>
                </a:lnTo>
                <a:lnTo>
                  <a:pt x="4418" y="1765"/>
                </a:lnTo>
                <a:close/>
              </a:path>
            </a:pathLst>
          </a:custGeom>
          <a:noFill/>
          <a:ln w="6350"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accent1"/>
                </a:gs>
              </a:gsLst>
              <a:lin ang="15480000" scaled="1"/>
            </a:gradFill>
            <a:prstDash val="sysDash"/>
            <a:round/>
          </a:ln>
          <a:scene3d>
            <a:camera prst="orthographicFront"/>
            <a:lightRig rig="threePt" dir="t"/>
          </a:scene3d>
          <a:sp3d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13"/>
            </p:custDataLst>
          </p:nvPr>
        </p:nvSpPr>
        <p:spPr>
          <a:xfrm>
            <a:off x="8389125" y="1781360"/>
            <a:ext cx="2286247" cy="776181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</a:rPr>
              <a:t>平台</a:t>
            </a:r>
          </a:p>
        </p:txBody>
      </p:sp>
      <p:sp>
        <p:nvSpPr>
          <p:cNvPr id="6" name="矩形 5"/>
          <p:cNvSpPr/>
          <p:nvPr>
            <p:custDataLst>
              <p:tags r:id="rId14"/>
            </p:custDataLst>
          </p:nvPr>
        </p:nvSpPr>
        <p:spPr>
          <a:xfrm>
            <a:off x="1750339" y="1793345"/>
            <a:ext cx="2286247" cy="776181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</a:rPr>
              <a:t>产品</a:t>
            </a:r>
          </a:p>
        </p:txBody>
      </p:sp>
      <p:pic>
        <p:nvPicPr>
          <p:cNvPr id="62" name="图片 61" descr="343435383038363b343532323339393bd6b4d0d0d5aad2aa"/>
          <p:cNvPicPr/>
          <p:nvPr>
            <p:custDataLst>
              <p:tags r:id="rId15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9044589" y="3809584"/>
            <a:ext cx="239803" cy="247797"/>
          </a:xfrm>
          <a:prstGeom prst="rect">
            <a:avLst/>
          </a:prstGeom>
          <a:effectLst/>
        </p:spPr>
      </p:pic>
      <p:sp>
        <p:nvSpPr>
          <p:cNvPr id="10" name="任意多边形: 形状 3"/>
          <p:cNvSpPr/>
          <p:nvPr>
            <p:custDataLst>
              <p:tags r:id="rId16"/>
            </p:custDataLst>
          </p:nvPr>
        </p:nvSpPr>
        <p:spPr>
          <a:xfrm rot="1800000">
            <a:off x="5134942" y="2740131"/>
            <a:ext cx="2142431" cy="1855505"/>
          </a:xfrm>
          <a:custGeom>
            <a:avLst/>
            <a:gdLst/>
            <a:ahLst/>
            <a:cxnLst/>
            <a:rect l="0" t="0" r="0" b="0"/>
            <a:pathLst>
              <a:path w="127001" h="109987">
                <a:moveTo>
                  <a:pt x="31750" y="109986"/>
                </a:moveTo>
                <a:lnTo>
                  <a:pt x="95250" y="109986"/>
                </a:lnTo>
                <a:lnTo>
                  <a:pt x="127000" y="54993"/>
                </a:lnTo>
                <a:lnTo>
                  <a:pt x="95250" y="0"/>
                </a:lnTo>
                <a:lnTo>
                  <a:pt x="31750" y="0"/>
                </a:lnTo>
                <a:lnTo>
                  <a:pt x="0" y="5499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1" name="任意多边形: 形状 3"/>
          <p:cNvSpPr/>
          <p:nvPr>
            <p:custDataLst>
              <p:tags r:id="rId17"/>
            </p:custDataLst>
          </p:nvPr>
        </p:nvSpPr>
        <p:spPr>
          <a:xfrm rot="1800000">
            <a:off x="5378160" y="2950920"/>
            <a:ext cx="1655291" cy="1433222"/>
          </a:xfrm>
          <a:custGeom>
            <a:avLst/>
            <a:gdLst/>
            <a:ahLst/>
            <a:cxnLst/>
            <a:rect l="0" t="0" r="0" b="0"/>
            <a:pathLst>
              <a:path w="127001" h="109987">
                <a:moveTo>
                  <a:pt x="31750" y="109986"/>
                </a:moveTo>
                <a:lnTo>
                  <a:pt x="95250" y="109986"/>
                </a:lnTo>
                <a:lnTo>
                  <a:pt x="127000" y="54993"/>
                </a:lnTo>
                <a:lnTo>
                  <a:pt x="95250" y="0"/>
                </a:lnTo>
                <a:lnTo>
                  <a:pt x="31750" y="0"/>
                </a:lnTo>
                <a:lnTo>
                  <a:pt x="0" y="549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2" name="任意多边形: 形状 14"/>
          <p:cNvSpPr/>
          <p:nvPr>
            <p:custDataLst>
              <p:tags r:id="rId18"/>
            </p:custDataLst>
          </p:nvPr>
        </p:nvSpPr>
        <p:spPr bwMode="auto">
          <a:xfrm>
            <a:off x="5704565" y="3091210"/>
            <a:ext cx="1006710" cy="581607"/>
          </a:xfrm>
          <a:custGeom>
            <a:avLst/>
            <a:gdLst>
              <a:gd name="connsiteX0" fmla="*/ 626269 w 1252632"/>
              <a:gd name="connsiteY0" fmla="*/ 723233 h 723233"/>
              <a:gd name="connsiteX1" fmla="*/ 1252633 w 1252632"/>
              <a:gd name="connsiteY1" fmla="*/ 361569 h 723233"/>
              <a:gd name="connsiteX2" fmla="*/ 626269 w 1252632"/>
              <a:gd name="connsiteY2" fmla="*/ 0 h 723233"/>
              <a:gd name="connsiteX3" fmla="*/ 0 w 1252632"/>
              <a:gd name="connsiteY3" fmla="*/ 361569 h 723233"/>
              <a:gd name="connsiteX4" fmla="*/ 626269 w 1252632"/>
              <a:gd name="connsiteY4" fmla="*/ 723233 h 72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2632" h="723233">
                <a:moveTo>
                  <a:pt x="626269" y="723233"/>
                </a:moveTo>
                <a:lnTo>
                  <a:pt x="1252633" y="361569"/>
                </a:lnTo>
                <a:lnTo>
                  <a:pt x="626269" y="0"/>
                </a:lnTo>
                <a:lnTo>
                  <a:pt x="0" y="361569"/>
                </a:lnTo>
                <a:lnTo>
                  <a:pt x="626269" y="723233"/>
                </a:lnTo>
                <a:close/>
              </a:path>
            </a:pathLst>
          </a:custGeom>
          <a:gradFill>
            <a:gsLst>
              <a:gs pos="38000">
                <a:schemeClr val="accent1">
                  <a:lumMod val="90000"/>
                  <a:lumOff val="10000"/>
                </a:schemeClr>
              </a:gs>
              <a:gs pos="70000">
                <a:schemeClr val="accent1"/>
              </a:gs>
            </a:gsLst>
            <a:lin ang="5040000" scaled="0"/>
          </a:gradFill>
          <a:ln w="9525">
            <a:noFill/>
            <a:round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3" name="任意多边形: 形状 13"/>
          <p:cNvSpPr/>
          <p:nvPr>
            <p:custDataLst>
              <p:tags r:id="rId19"/>
            </p:custDataLst>
          </p:nvPr>
        </p:nvSpPr>
        <p:spPr bwMode="auto">
          <a:xfrm>
            <a:off x="5704565" y="3379547"/>
            <a:ext cx="503354" cy="872059"/>
          </a:xfrm>
          <a:custGeom>
            <a:avLst/>
            <a:gdLst>
              <a:gd name="connsiteX0" fmla="*/ 626269 w 626268"/>
              <a:gd name="connsiteY0" fmla="*/ 361664 h 1084802"/>
              <a:gd name="connsiteX1" fmla="*/ 0 w 626268"/>
              <a:gd name="connsiteY1" fmla="*/ 0 h 1084802"/>
              <a:gd name="connsiteX2" fmla="*/ 0 w 626268"/>
              <a:gd name="connsiteY2" fmla="*/ 723233 h 1084802"/>
              <a:gd name="connsiteX3" fmla="*/ 626269 w 626268"/>
              <a:gd name="connsiteY3" fmla="*/ 1084802 h 1084802"/>
              <a:gd name="connsiteX4" fmla="*/ 626269 w 626268"/>
              <a:gd name="connsiteY4" fmla="*/ 361664 h 108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268" h="1084802">
                <a:moveTo>
                  <a:pt x="626269" y="361664"/>
                </a:moveTo>
                <a:lnTo>
                  <a:pt x="0" y="0"/>
                </a:lnTo>
                <a:lnTo>
                  <a:pt x="0" y="723233"/>
                </a:lnTo>
                <a:lnTo>
                  <a:pt x="626269" y="1084802"/>
                </a:lnTo>
                <a:lnTo>
                  <a:pt x="626269" y="361664"/>
                </a:lnTo>
                <a:close/>
              </a:path>
            </a:pathLst>
          </a:custGeom>
          <a:gradFill>
            <a:gsLst>
              <a:gs pos="20000">
                <a:schemeClr val="accent1">
                  <a:lumMod val="90000"/>
                  <a:lumOff val="10000"/>
                </a:schemeClr>
              </a:gs>
              <a:gs pos="70000">
                <a:schemeClr val="accent1"/>
              </a:gs>
            </a:gsLst>
            <a:lin ang="2100000" scaled="0"/>
          </a:gradFill>
          <a:ln w="12700">
            <a:gradFill>
              <a:gsLst>
                <a:gs pos="54000">
                  <a:srgbClr val="FFFFFF">
                    <a:alpha val="0"/>
                  </a:srgbClr>
                </a:gs>
                <a:gs pos="0">
                  <a:srgbClr val="FFFFFF"/>
                </a:gs>
              </a:gsLst>
              <a:lin ang="8340000" scaled="1"/>
            </a:gradFill>
            <a:round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ym typeface="+mn-ea"/>
            </a:endParaRPr>
          </a:p>
        </p:txBody>
      </p:sp>
      <p:sp>
        <p:nvSpPr>
          <p:cNvPr id="14" name="任意多边形: 形状 15"/>
          <p:cNvSpPr/>
          <p:nvPr>
            <p:custDataLst>
              <p:tags r:id="rId20"/>
            </p:custDataLst>
          </p:nvPr>
        </p:nvSpPr>
        <p:spPr bwMode="auto">
          <a:xfrm>
            <a:off x="6207216" y="3379547"/>
            <a:ext cx="503354" cy="872059"/>
          </a:xfrm>
          <a:custGeom>
            <a:avLst/>
            <a:gdLst>
              <a:gd name="connsiteX0" fmla="*/ 0 w 626363"/>
              <a:gd name="connsiteY0" fmla="*/ 361664 h 1084802"/>
              <a:gd name="connsiteX1" fmla="*/ 626364 w 626363"/>
              <a:gd name="connsiteY1" fmla="*/ 0 h 1084802"/>
              <a:gd name="connsiteX2" fmla="*/ 626364 w 626363"/>
              <a:gd name="connsiteY2" fmla="*/ 723233 h 1084802"/>
              <a:gd name="connsiteX3" fmla="*/ 0 w 626363"/>
              <a:gd name="connsiteY3" fmla="*/ 1084802 h 1084802"/>
              <a:gd name="connsiteX4" fmla="*/ 0 w 626363"/>
              <a:gd name="connsiteY4" fmla="*/ 361664 h 108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363" h="1084802">
                <a:moveTo>
                  <a:pt x="0" y="361664"/>
                </a:moveTo>
                <a:lnTo>
                  <a:pt x="626364" y="0"/>
                </a:lnTo>
                <a:lnTo>
                  <a:pt x="626364" y="723233"/>
                </a:lnTo>
                <a:lnTo>
                  <a:pt x="0" y="1084802"/>
                </a:lnTo>
                <a:lnTo>
                  <a:pt x="0" y="36166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70000">
                <a:schemeClr val="accent1"/>
              </a:gs>
            </a:gsLst>
            <a:lin ang="0" scaled="0"/>
          </a:gradFill>
          <a:ln w="12700">
            <a:gradFill>
              <a:gsLst>
                <a:gs pos="54000">
                  <a:srgbClr val="FFFFFF">
                    <a:alpha val="0"/>
                  </a:srgbClr>
                </a:gs>
                <a:gs pos="0">
                  <a:srgbClr val="FFFFFF"/>
                </a:gs>
              </a:gsLst>
              <a:lin ang="2100000" scaled="1"/>
            </a:gradFill>
            <a:round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ym typeface="+mn-ea"/>
            </a:endParaRPr>
          </a:p>
        </p:txBody>
      </p:sp>
      <p:sp>
        <p:nvSpPr>
          <p:cNvPr id="15" name="图片 60" descr="343439383331313b343532303032383bbfcdbba7b9dcc0ed"/>
          <p:cNvSpPr/>
          <p:nvPr>
            <p:custDataLst>
              <p:tags r:id="rId21"/>
            </p:custDataLst>
          </p:nvPr>
        </p:nvSpPr>
        <p:spPr>
          <a:xfrm>
            <a:off x="7799761" y="2256180"/>
            <a:ext cx="250924" cy="250586"/>
          </a:xfrm>
          <a:custGeom>
            <a:avLst/>
            <a:gdLst>
              <a:gd name="connsiteX0" fmla="*/ 171012 w 226017"/>
              <a:gd name="connsiteY0" fmla="*/ 176720 h 225712"/>
              <a:gd name="connsiteX1" fmla="*/ 123092 w 226017"/>
              <a:gd name="connsiteY1" fmla="*/ 139423 h 225712"/>
              <a:gd name="connsiteX2" fmla="*/ 120254 w 226017"/>
              <a:gd name="connsiteY2" fmla="*/ 131590 h 225712"/>
              <a:gd name="connsiteX3" fmla="*/ 120254 w 226017"/>
              <a:gd name="connsiteY3" fmla="*/ 131473 h 225712"/>
              <a:gd name="connsiteX4" fmla="*/ 120594 w 226017"/>
              <a:gd name="connsiteY4" fmla="*/ 130772 h 225712"/>
              <a:gd name="connsiteX5" fmla="*/ 138536 w 226017"/>
              <a:gd name="connsiteY5" fmla="*/ 80847 h 225712"/>
              <a:gd name="connsiteX6" fmla="*/ 119799 w 226017"/>
              <a:gd name="connsiteY6" fmla="*/ 27532 h 225712"/>
              <a:gd name="connsiteX7" fmla="*/ 118777 w 226017"/>
              <a:gd name="connsiteY7" fmla="*/ 20868 h 225712"/>
              <a:gd name="connsiteX8" fmla="*/ 149891 w 226017"/>
              <a:gd name="connsiteY8" fmla="*/ 173 h 225712"/>
              <a:gd name="connsiteX9" fmla="*/ 190771 w 226017"/>
              <a:gd name="connsiteY9" fmla="*/ 36418 h 225712"/>
              <a:gd name="connsiteX10" fmla="*/ 177145 w 226017"/>
              <a:gd name="connsiteY10" fmla="*/ 90201 h 225712"/>
              <a:gd name="connsiteX11" fmla="*/ 172602 w 226017"/>
              <a:gd name="connsiteY11" fmla="*/ 96047 h 225712"/>
              <a:gd name="connsiteX12" fmla="*/ 172147 w 226017"/>
              <a:gd name="connsiteY12" fmla="*/ 105050 h 225712"/>
              <a:gd name="connsiteX13" fmla="*/ 173851 w 226017"/>
              <a:gd name="connsiteY13" fmla="*/ 107972 h 225712"/>
              <a:gd name="connsiteX14" fmla="*/ 187478 w 226017"/>
              <a:gd name="connsiteY14" fmla="*/ 114871 h 225712"/>
              <a:gd name="connsiteX15" fmla="*/ 202240 w 226017"/>
              <a:gd name="connsiteY15" fmla="*/ 121886 h 225712"/>
              <a:gd name="connsiteX16" fmla="*/ 224951 w 226017"/>
              <a:gd name="connsiteY16" fmla="*/ 142931 h 225712"/>
              <a:gd name="connsiteX17" fmla="*/ 222679 w 226017"/>
              <a:gd name="connsiteY17" fmla="*/ 165145 h 225712"/>
              <a:gd name="connsiteX18" fmla="*/ 176577 w 226017"/>
              <a:gd name="connsiteY18" fmla="*/ 179877 h 225712"/>
              <a:gd name="connsiteX19" fmla="*/ 171012 w 226017"/>
              <a:gd name="connsiteY19" fmla="*/ 176720 h 225712"/>
              <a:gd name="connsiteX20" fmla="*/ 114 w 226017"/>
              <a:gd name="connsiteY20" fmla="*/ 200104 h 225712"/>
              <a:gd name="connsiteX21" fmla="*/ 114 w 226017"/>
              <a:gd name="connsiteY21" fmla="*/ 191920 h 225712"/>
              <a:gd name="connsiteX22" fmla="*/ 2385 w 226017"/>
              <a:gd name="connsiteY22" fmla="*/ 184905 h 225712"/>
              <a:gd name="connsiteX23" fmla="*/ 23620 w 226017"/>
              <a:gd name="connsiteY23" fmla="*/ 164093 h 225712"/>
              <a:gd name="connsiteX24" fmla="*/ 24301 w 226017"/>
              <a:gd name="connsiteY24" fmla="*/ 163625 h 225712"/>
              <a:gd name="connsiteX25" fmla="*/ 45535 w 226017"/>
              <a:gd name="connsiteY25" fmla="*/ 153337 h 225712"/>
              <a:gd name="connsiteX26" fmla="*/ 52349 w 226017"/>
              <a:gd name="connsiteY26" fmla="*/ 150414 h 225712"/>
              <a:gd name="connsiteX27" fmla="*/ 54279 w 226017"/>
              <a:gd name="connsiteY27" fmla="*/ 148894 h 225712"/>
              <a:gd name="connsiteX28" fmla="*/ 57913 w 226017"/>
              <a:gd name="connsiteY28" fmla="*/ 129953 h 225712"/>
              <a:gd name="connsiteX29" fmla="*/ 53484 w 226017"/>
              <a:gd name="connsiteY29" fmla="*/ 124224 h 225712"/>
              <a:gd name="connsiteX30" fmla="*/ 53257 w 226017"/>
              <a:gd name="connsiteY30" fmla="*/ 123991 h 225712"/>
              <a:gd name="connsiteX31" fmla="*/ 36338 w 226017"/>
              <a:gd name="connsiteY31" fmla="*/ 69155 h 225712"/>
              <a:gd name="connsiteX32" fmla="*/ 78353 w 226017"/>
              <a:gd name="connsiteY32" fmla="*/ 29403 h 225712"/>
              <a:gd name="connsiteX33" fmla="*/ 121503 w 226017"/>
              <a:gd name="connsiteY33" fmla="*/ 68922 h 225712"/>
              <a:gd name="connsiteX34" fmla="*/ 121616 w 226017"/>
              <a:gd name="connsiteY34" fmla="*/ 69506 h 225712"/>
              <a:gd name="connsiteX35" fmla="*/ 115939 w 226017"/>
              <a:gd name="connsiteY35" fmla="*/ 104348 h 225712"/>
              <a:gd name="connsiteX36" fmla="*/ 104811 w 226017"/>
              <a:gd name="connsiteY36" fmla="*/ 123873 h 225712"/>
              <a:gd name="connsiteX37" fmla="*/ 104357 w 226017"/>
              <a:gd name="connsiteY37" fmla="*/ 124575 h 225712"/>
              <a:gd name="connsiteX38" fmla="*/ 100268 w 226017"/>
              <a:gd name="connsiteY38" fmla="*/ 129485 h 225712"/>
              <a:gd name="connsiteX39" fmla="*/ 99814 w 226017"/>
              <a:gd name="connsiteY39" fmla="*/ 130655 h 225712"/>
              <a:gd name="connsiteX40" fmla="*/ 102312 w 226017"/>
              <a:gd name="connsiteY40" fmla="*/ 149946 h 225712"/>
              <a:gd name="connsiteX41" fmla="*/ 111170 w 226017"/>
              <a:gd name="connsiteY41" fmla="*/ 153337 h 225712"/>
              <a:gd name="connsiteX42" fmla="*/ 111737 w 226017"/>
              <a:gd name="connsiteY42" fmla="*/ 153570 h 225712"/>
              <a:gd name="connsiteX43" fmla="*/ 148756 w 226017"/>
              <a:gd name="connsiteY43" fmla="*/ 175552 h 225712"/>
              <a:gd name="connsiteX44" fmla="*/ 149096 w 226017"/>
              <a:gd name="connsiteY44" fmla="*/ 175785 h 225712"/>
              <a:gd name="connsiteX45" fmla="*/ 157500 w 226017"/>
              <a:gd name="connsiteY45" fmla="*/ 188529 h 225712"/>
              <a:gd name="connsiteX46" fmla="*/ 157954 w 226017"/>
              <a:gd name="connsiteY46" fmla="*/ 192504 h 225712"/>
              <a:gd name="connsiteX47" fmla="*/ 157954 w 226017"/>
              <a:gd name="connsiteY47" fmla="*/ 201624 h 225712"/>
              <a:gd name="connsiteX48" fmla="*/ 157727 w 226017"/>
              <a:gd name="connsiteY48" fmla="*/ 203261 h 225712"/>
              <a:gd name="connsiteX49" fmla="*/ 123887 w 226017"/>
              <a:gd name="connsiteY49" fmla="*/ 222319 h 225712"/>
              <a:gd name="connsiteX50" fmla="*/ 37587 w 226017"/>
              <a:gd name="connsiteY50" fmla="*/ 222319 h 225712"/>
              <a:gd name="connsiteX51" fmla="*/ 4656 w 226017"/>
              <a:gd name="connsiteY51" fmla="*/ 208288 h 225712"/>
              <a:gd name="connsiteX52" fmla="*/ 114 w 226017"/>
              <a:gd name="connsiteY52" fmla="*/ 200104 h 22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26017" h="225712">
                <a:moveTo>
                  <a:pt x="171012" y="176720"/>
                </a:moveTo>
                <a:cubicBezTo>
                  <a:pt x="161247" y="157663"/>
                  <a:pt x="143305" y="147725"/>
                  <a:pt x="123092" y="139423"/>
                </a:cubicBezTo>
                <a:cubicBezTo>
                  <a:pt x="120026" y="138138"/>
                  <a:pt x="118777" y="134513"/>
                  <a:pt x="120254" y="131590"/>
                </a:cubicBezTo>
                <a:lnTo>
                  <a:pt x="120254" y="131473"/>
                </a:lnTo>
                <a:lnTo>
                  <a:pt x="120594" y="130772"/>
                </a:lnTo>
                <a:cubicBezTo>
                  <a:pt x="129566" y="117910"/>
                  <a:pt x="137400" y="101659"/>
                  <a:pt x="138536" y="80847"/>
                </a:cubicBezTo>
                <a:cubicBezTo>
                  <a:pt x="140693" y="56996"/>
                  <a:pt x="131950" y="40160"/>
                  <a:pt x="119799" y="27532"/>
                </a:cubicBezTo>
                <a:cubicBezTo>
                  <a:pt x="118096" y="25779"/>
                  <a:pt x="117642" y="23090"/>
                  <a:pt x="118777" y="20868"/>
                </a:cubicBezTo>
                <a:cubicBezTo>
                  <a:pt x="124569" y="9878"/>
                  <a:pt x="133540" y="1226"/>
                  <a:pt x="149891" y="173"/>
                </a:cubicBezTo>
                <a:cubicBezTo>
                  <a:pt x="174873" y="-996"/>
                  <a:pt x="188500" y="15373"/>
                  <a:pt x="190771" y="36418"/>
                </a:cubicBezTo>
                <a:cubicBezTo>
                  <a:pt x="194177" y="59802"/>
                  <a:pt x="186229" y="78509"/>
                  <a:pt x="177145" y="90201"/>
                </a:cubicBezTo>
                <a:cubicBezTo>
                  <a:pt x="176009" y="92540"/>
                  <a:pt x="173737" y="93708"/>
                  <a:pt x="172602" y="96047"/>
                </a:cubicBezTo>
                <a:cubicBezTo>
                  <a:pt x="171693" y="97917"/>
                  <a:pt x="171466" y="102243"/>
                  <a:pt x="172147" y="105050"/>
                </a:cubicBezTo>
                <a:cubicBezTo>
                  <a:pt x="172375" y="106219"/>
                  <a:pt x="172942" y="107154"/>
                  <a:pt x="173851" y="107972"/>
                </a:cubicBezTo>
                <a:cubicBezTo>
                  <a:pt x="177031" y="110779"/>
                  <a:pt x="183503" y="112766"/>
                  <a:pt x="187478" y="114871"/>
                </a:cubicBezTo>
                <a:cubicBezTo>
                  <a:pt x="193155" y="117209"/>
                  <a:pt x="197697" y="119547"/>
                  <a:pt x="202240" y="121886"/>
                </a:cubicBezTo>
                <a:cubicBezTo>
                  <a:pt x="211324" y="126563"/>
                  <a:pt x="221543" y="133577"/>
                  <a:pt x="224951" y="142931"/>
                </a:cubicBezTo>
                <a:cubicBezTo>
                  <a:pt x="227222" y="148777"/>
                  <a:pt x="226086" y="160469"/>
                  <a:pt x="222679" y="165145"/>
                </a:cubicBezTo>
                <a:cubicBezTo>
                  <a:pt x="215298" y="176019"/>
                  <a:pt x="194063" y="177773"/>
                  <a:pt x="176577" y="179877"/>
                </a:cubicBezTo>
                <a:cubicBezTo>
                  <a:pt x="174305" y="179994"/>
                  <a:pt x="172147" y="178825"/>
                  <a:pt x="171012" y="176720"/>
                </a:cubicBezTo>
                <a:moveTo>
                  <a:pt x="114" y="200104"/>
                </a:moveTo>
                <a:lnTo>
                  <a:pt x="114" y="191920"/>
                </a:lnTo>
                <a:cubicBezTo>
                  <a:pt x="114" y="189582"/>
                  <a:pt x="1250" y="187243"/>
                  <a:pt x="2385" y="184905"/>
                </a:cubicBezTo>
                <a:cubicBezTo>
                  <a:pt x="6814" y="175668"/>
                  <a:pt x="15784" y="169823"/>
                  <a:pt x="23620" y="164093"/>
                </a:cubicBezTo>
                <a:cubicBezTo>
                  <a:pt x="23847" y="163977"/>
                  <a:pt x="24074" y="163743"/>
                  <a:pt x="24301" y="163625"/>
                </a:cubicBezTo>
                <a:cubicBezTo>
                  <a:pt x="31001" y="160235"/>
                  <a:pt x="37700" y="156727"/>
                  <a:pt x="45535" y="153337"/>
                </a:cubicBezTo>
                <a:cubicBezTo>
                  <a:pt x="47466" y="152402"/>
                  <a:pt x="50191" y="151350"/>
                  <a:pt x="52349" y="150414"/>
                </a:cubicBezTo>
                <a:cubicBezTo>
                  <a:pt x="53144" y="150063"/>
                  <a:pt x="53825" y="149595"/>
                  <a:pt x="54279" y="148894"/>
                </a:cubicBezTo>
                <a:cubicBezTo>
                  <a:pt x="57572" y="144802"/>
                  <a:pt x="61092" y="136384"/>
                  <a:pt x="57913" y="129953"/>
                </a:cubicBezTo>
                <a:cubicBezTo>
                  <a:pt x="56777" y="127615"/>
                  <a:pt x="55642" y="126446"/>
                  <a:pt x="53484" y="124224"/>
                </a:cubicBezTo>
                <a:lnTo>
                  <a:pt x="53257" y="123991"/>
                </a:lnTo>
                <a:cubicBezTo>
                  <a:pt x="43037" y="112298"/>
                  <a:pt x="34067" y="92422"/>
                  <a:pt x="36338" y="69155"/>
                </a:cubicBezTo>
                <a:cubicBezTo>
                  <a:pt x="38609" y="45772"/>
                  <a:pt x="53371" y="29403"/>
                  <a:pt x="78353" y="29403"/>
                </a:cubicBezTo>
                <a:cubicBezTo>
                  <a:pt x="103221" y="29403"/>
                  <a:pt x="117983" y="45655"/>
                  <a:pt x="121503" y="68922"/>
                </a:cubicBezTo>
                <a:cubicBezTo>
                  <a:pt x="121503" y="69155"/>
                  <a:pt x="121503" y="69272"/>
                  <a:pt x="121616" y="69506"/>
                </a:cubicBezTo>
                <a:cubicBezTo>
                  <a:pt x="122638" y="83420"/>
                  <a:pt x="119345" y="96164"/>
                  <a:pt x="115939" y="104348"/>
                </a:cubicBezTo>
                <a:cubicBezTo>
                  <a:pt x="112646" y="112416"/>
                  <a:pt x="109239" y="118145"/>
                  <a:pt x="104811" y="123873"/>
                </a:cubicBezTo>
                <a:cubicBezTo>
                  <a:pt x="104584" y="124107"/>
                  <a:pt x="104470" y="124341"/>
                  <a:pt x="104357" y="124575"/>
                </a:cubicBezTo>
                <a:cubicBezTo>
                  <a:pt x="103221" y="126446"/>
                  <a:pt x="101404" y="127615"/>
                  <a:pt x="100268" y="129485"/>
                </a:cubicBezTo>
                <a:cubicBezTo>
                  <a:pt x="100041" y="129837"/>
                  <a:pt x="99927" y="130187"/>
                  <a:pt x="99814" y="130655"/>
                </a:cubicBezTo>
                <a:cubicBezTo>
                  <a:pt x="97883" y="137553"/>
                  <a:pt x="100041" y="146556"/>
                  <a:pt x="102312" y="149946"/>
                </a:cubicBezTo>
                <a:cubicBezTo>
                  <a:pt x="103448" y="152168"/>
                  <a:pt x="107763" y="152285"/>
                  <a:pt x="111170" y="153337"/>
                </a:cubicBezTo>
                <a:cubicBezTo>
                  <a:pt x="111397" y="153454"/>
                  <a:pt x="111510" y="153454"/>
                  <a:pt x="111737" y="153570"/>
                </a:cubicBezTo>
                <a:cubicBezTo>
                  <a:pt x="125250" y="159416"/>
                  <a:pt x="138650" y="166315"/>
                  <a:pt x="148756" y="175552"/>
                </a:cubicBezTo>
                <a:cubicBezTo>
                  <a:pt x="148869" y="175668"/>
                  <a:pt x="148983" y="175785"/>
                  <a:pt x="149096" y="175785"/>
                </a:cubicBezTo>
                <a:cubicBezTo>
                  <a:pt x="152049" y="178825"/>
                  <a:pt x="155910" y="182918"/>
                  <a:pt x="157500" y="188529"/>
                </a:cubicBezTo>
                <a:cubicBezTo>
                  <a:pt x="157840" y="189815"/>
                  <a:pt x="157954" y="191219"/>
                  <a:pt x="157954" y="192504"/>
                </a:cubicBezTo>
                <a:lnTo>
                  <a:pt x="157954" y="201624"/>
                </a:lnTo>
                <a:cubicBezTo>
                  <a:pt x="157954" y="202209"/>
                  <a:pt x="157840" y="202794"/>
                  <a:pt x="157727" y="203261"/>
                </a:cubicBezTo>
                <a:cubicBezTo>
                  <a:pt x="153866" y="215421"/>
                  <a:pt x="138309" y="218928"/>
                  <a:pt x="123887" y="222319"/>
                </a:cubicBezTo>
                <a:cubicBezTo>
                  <a:pt x="98905" y="226996"/>
                  <a:pt x="63704" y="226996"/>
                  <a:pt x="37587" y="222319"/>
                </a:cubicBezTo>
                <a:cubicBezTo>
                  <a:pt x="25096" y="219980"/>
                  <a:pt x="11469" y="216473"/>
                  <a:pt x="4656" y="208288"/>
                </a:cubicBezTo>
                <a:cubicBezTo>
                  <a:pt x="2385" y="207120"/>
                  <a:pt x="1250" y="204781"/>
                  <a:pt x="114" y="200104"/>
                </a:cubicBezTo>
              </a:path>
            </a:pathLst>
          </a:custGeom>
          <a:gradFill>
            <a:gsLst>
              <a:gs pos="0">
                <a:srgbClr val="FFFFFF"/>
              </a:gs>
              <a:gs pos="80000">
                <a:srgbClr val="FFFFFF">
                  <a:alpha val="60000"/>
                </a:srgbClr>
              </a:gs>
            </a:gsLst>
            <a:lin ang="4800001" scaled="1"/>
          </a:gradFill>
          <a:ln w="783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图片 64" descr="343439383331313b343532303033313bd3a6d3c3c9ccb3c7"/>
          <p:cNvSpPr/>
          <p:nvPr>
            <p:custDataLst>
              <p:tags r:id="rId22"/>
            </p:custDataLst>
          </p:nvPr>
        </p:nvSpPr>
        <p:spPr>
          <a:xfrm>
            <a:off x="4391641" y="2276318"/>
            <a:ext cx="207672" cy="231810"/>
          </a:xfrm>
          <a:custGeom>
            <a:avLst/>
            <a:gdLst>
              <a:gd name="connsiteX0" fmla="*/ 152100 w 187057"/>
              <a:gd name="connsiteY0" fmla="*/ 208914 h 208800"/>
              <a:gd name="connsiteX1" fmla="*/ 35188 w 187057"/>
              <a:gd name="connsiteY1" fmla="*/ 208914 h 208800"/>
              <a:gd name="connsiteX2" fmla="*/ 115 w 187057"/>
              <a:gd name="connsiteY2" fmla="*/ 174114 h 208800"/>
              <a:gd name="connsiteX3" fmla="*/ 115 w 187057"/>
              <a:gd name="connsiteY3" fmla="*/ 34914 h 208800"/>
              <a:gd name="connsiteX4" fmla="*/ 35188 w 187057"/>
              <a:gd name="connsiteY4" fmla="*/ 114 h 208800"/>
              <a:gd name="connsiteX5" fmla="*/ 152100 w 187057"/>
              <a:gd name="connsiteY5" fmla="*/ 114 h 208800"/>
              <a:gd name="connsiteX6" fmla="*/ 187173 w 187057"/>
              <a:gd name="connsiteY6" fmla="*/ 34914 h 208800"/>
              <a:gd name="connsiteX7" fmla="*/ 187173 w 187057"/>
              <a:gd name="connsiteY7" fmla="*/ 174114 h 208800"/>
              <a:gd name="connsiteX8" fmla="*/ 152100 w 187057"/>
              <a:gd name="connsiteY8" fmla="*/ 208914 h 208800"/>
              <a:gd name="connsiteX9" fmla="*/ 93644 w 187057"/>
              <a:gd name="connsiteY9" fmla="*/ 96228 h 208800"/>
              <a:gd name="connsiteX10" fmla="*/ 140408 w 187057"/>
              <a:gd name="connsiteY10" fmla="*/ 48171 h 208800"/>
              <a:gd name="connsiteX11" fmla="*/ 128717 w 187057"/>
              <a:gd name="connsiteY11" fmla="*/ 36157 h 208800"/>
              <a:gd name="connsiteX12" fmla="*/ 117026 w 187057"/>
              <a:gd name="connsiteY12" fmla="*/ 48171 h 208800"/>
              <a:gd name="connsiteX13" fmla="*/ 93644 w 187057"/>
              <a:gd name="connsiteY13" fmla="*/ 72200 h 208800"/>
              <a:gd name="connsiteX14" fmla="*/ 70262 w 187057"/>
              <a:gd name="connsiteY14" fmla="*/ 48171 h 208800"/>
              <a:gd name="connsiteX15" fmla="*/ 58570 w 187057"/>
              <a:gd name="connsiteY15" fmla="*/ 36157 h 208800"/>
              <a:gd name="connsiteX16" fmla="*/ 46879 w 187057"/>
              <a:gd name="connsiteY16" fmla="*/ 48171 h 208800"/>
              <a:gd name="connsiteX17" fmla="*/ 93644 w 187057"/>
              <a:gd name="connsiteY17" fmla="*/ 96228 h 208800"/>
              <a:gd name="connsiteX18" fmla="*/ 117026 w 187057"/>
              <a:gd name="connsiteY18" fmla="*/ 168314 h 208800"/>
              <a:gd name="connsiteX19" fmla="*/ 128717 w 187057"/>
              <a:gd name="connsiteY19" fmla="*/ 156299 h 208800"/>
              <a:gd name="connsiteX20" fmla="*/ 117026 w 187057"/>
              <a:gd name="connsiteY20" fmla="*/ 144285 h 208800"/>
              <a:gd name="connsiteX21" fmla="*/ 70262 w 187057"/>
              <a:gd name="connsiteY21" fmla="*/ 144285 h 208800"/>
              <a:gd name="connsiteX22" fmla="*/ 58570 w 187057"/>
              <a:gd name="connsiteY22" fmla="*/ 156299 h 208800"/>
              <a:gd name="connsiteX23" fmla="*/ 70262 w 187057"/>
              <a:gd name="connsiteY23" fmla="*/ 168314 h 208800"/>
              <a:gd name="connsiteX24" fmla="*/ 117026 w 187057"/>
              <a:gd name="connsiteY24" fmla="*/ 168314 h 2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7057" h="208800">
                <a:moveTo>
                  <a:pt x="152100" y="208914"/>
                </a:moveTo>
                <a:lnTo>
                  <a:pt x="35188" y="208914"/>
                </a:lnTo>
                <a:cubicBezTo>
                  <a:pt x="15313" y="208914"/>
                  <a:pt x="115" y="193834"/>
                  <a:pt x="115" y="174114"/>
                </a:cubicBezTo>
                <a:lnTo>
                  <a:pt x="115" y="34914"/>
                </a:lnTo>
                <a:cubicBezTo>
                  <a:pt x="115" y="15194"/>
                  <a:pt x="15313" y="114"/>
                  <a:pt x="35188" y="114"/>
                </a:cubicBezTo>
                <a:lnTo>
                  <a:pt x="152100" y="114"/>
                </a:lnTo>
                <a:cubicBezTo>
                  <a:pt x="171974" y="114"/>
                  <a:pt x="187173" y="15194"/>
                  <a:pt x="187173" y="34914"/>
                </a:cubicBezTo>
                <a:lnTo>
                  <a:pt x="187173" y="174114"/>
                </a:lnTo>
                <a:cubicBezTo>
                  <a:pt x="187173" y="193834"/>
                  <a:pt x="171974" y="208914"/>
                  <a:pt x="152100" y="208914"/>
                </a:cubicBezTo>
                <a:moveTo>
                  <a:pt x="93644" y="96228"/>
                </a:moveTo>
                <a:cubicBezTo>
                  <a:pt x="119364" y="96228"/>
                  <a:pt x="140408" y="74603"/>
                  <a:pt x="140408" y="48171"/>
                </a:cubicBezTo>
                <a:cubicBezTo>
                  <a:pt x="140408" y="40963"/>
                  <a:pt x="135732" y="36157"/>
                  <a:pt x="128717" y="36157"/>
                </a:cubicBezTo>
                <a:cubicBezTo>
                  <a:pt x="121702" y="36157"/>
                  <a:pt x="117026" y="40963"/>
                  <a:pt x="117026" y="48171"/>
                </a:cubicBezTo>
                <a:cubicBezTo>
                  <a:pt x="117026" y="61387"/>
                  <a:pt x="106504" y="72200"/>
                  <a:pt x="93644" y="72200"/>
                </a:cubicBezTo>
                <a:cubicBezTo>
                  <a:pt x="80784" y="72200"/>
                  <a:pt x="70262" y="61387"/>
                  <a:pt x="70262" y="48171"/>
                </a:cubicBezTo>
                <a:cubicBezTo>
                  <a:pt x="70262" y="40963"/>
                  <a:pt x="65585" y="36157"/>
                  <a:pt x="58570" y="36157"/>
                </a:cubicBezTo>
                <a:cubicBezTo>
                  <a:pt x="51556" y="36157"/>
                  <a:pt x="46879" y="40963"/>
                  <a:pt x="46879" y="48171"/>
                </a:cubicBezTo>
                <a:cubicBezTo>
                  <a:pt x="46879" y="74603"/>
                  <a:pt x="67923" y="96228"/>
                  <a:pt x="93644" y="96228"/>
                </a:cubicBezTo>
                <a:moveTo>
                  <a:pt x="117026" y="168314"/>
                </a:moveTo>
                <a:cubicBezTo>
                  <a:pt x="124041" y="168314"/>
                  <a:pt x="128717" y="163508"/>
                  <a:pt x="128717" y="156299"/>
                </a:cubicBezTo>
                <a:cubicBezTo>
                  <a:pt x="128717" y="149091"/>
                  <a:pt x="124041" y="144285"/>
                  <a:pt x="117026" y="144285"/>
                </a:cubicBezTo>
                <a:lnTo>
                  <a:pt x="70262" y="144285"/>
                </a:lnTo>
                <a:cubicBezTo>
                  <a:pt x="63247" y="144285"/>
                  <a:pt x="58570" y="149091"/>
                  <a:pt x="58570" y="156299"/>
                </a:cubicBezTo>
                <a:cubicBezTo>
                  <a:pt x="58570" y="163508"/>
                  <a:pt x="63247" y="168314"/>
                  <a:pt x="70262" y="168314"/>
                </a:cubicBezTo>
                <a:lnTo>
                  <a:pt x="117026" y="168314"/>
                </a:lnTo>
              </a:path>
            </a:pathLst>
          </a:custGeom>
          <a:gradFill>
            <a:gsLst>
              <a:gs pos="0">
                <a:srgbClr val="FFFFFF"/>
              </a:gs>
              <a:gs pos="80000">
                <a:srgbClr val="FFFFFF">
                  <a:alpha val="60000"/>
                </a:srgbClr>
              </a:gs>
            </a:gsLst>
            <a:lin ang="5400000" scaled="1"/>
          </a:gradFill>
          <a:ln w="71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图片 62" descr="343435383036303b343532343134393bcdb7c4d4b7e7b1a9"/>
          <p:cNvSpPr/>
          <p:nvPr>
            <p:custDataLst>
              <p:tags r:id="rId23"/>
            </p:custDataLst>
          </p:nvPr>
        </p:nvSpPr>
        <p:spPr>
          <a:xfrm>
            <a:off x="3156693" y="3809583"/>
            <a:ext cx="225871" cy="263783"/>
          </a:xfrm>
          <a:custGeom>
            <a:avLst/>
            <a:gdLst>
              <a:gd name="connsiteX0" fmla="*/ 112762 w 203450"/>
              <a:gd name="connsiteY0" fmla="*/ 114 h 237599"/>
              <a:gd name="connsiteX1" fmla="*/ 23109 w 203450"/>
              <a:gd name="connsiteY1" fmla="*/ 76504 h 237599"/>
              <a:gd name="connsiteX2" fmla="*/ 1373 w 203450"/>
              <a:gd name="connsiteY2" fmla="*/ 114849 h 237599"/>
              <a:gd name="connsiteX3" fmla="*/ 9688 w 203450"/>
              <a:gd name="connsiteY3" fmla="*/ 129119 h 237599"/>
              <a:gd name="connsiteX4" fmla="*/ 24352 w 203450"/>
              <a:gd name="connsiteY4" fmla="*/ 129119 h 237599"/>
              <a:gd name="connsiteX5" fmla="*/ 24352 w 203450"/>
              <a:gd name="connsiteY5" fmla="*/ 176778 h 237599"/>
              <a:gd name="connsiteX6" fmla="*/ 50028 w 203450"/>
              <a:gd name="connsiteY6" fmla="*/ 197015 h 237599"/>
              <a:gd name="connsiteX7" fmla="*/ 66473 w 203450"/>
              <a:gd name="connsiteY7" fmla="*/ 194743 h 237599"/>
              <a:gd name="connsiteX8" fmla="*/ 66473 w 203450"/>
              <a:gd name="connsiteY8" fmla="*/ 222362 h 237599"/>
              <a:gd name="connsiteX9" fmla="*/ 81826 w 203450"/>
              <a:gd name="connsiteY9" fmla="*/ 237714 h 237599"/>
              <a:gd name="connsiteX10" fmla="*/ 131727 w 203450"/>
              <a:gd name="connsiteY10" fmla="*/ 237714 h 237599"/>
              <a:gd name="connsiteX11" fmla="*/ 147083 w 203450"/>
              <a:gd name="connsiteY11" fmla="*/ 222362 h 237599"/>
              <a:gd name="connsiteX12" fmla="*/ 147083 w 203450"/>
              <a:gd name="connsiteY12" fmla="*/ 174944 h 237599"/>
              <a:gd name="connsiteX13" fmla="*/ 203566 w 203450"/>
              <a:gd name="connsiteY13" fmla="*/ 90894 h 237599"/>
              <a:gd name="connsiteX14" fmla="*/ 112762 w 203450"/>
              <a:gd name="connsiteY14" fmla="*/ 114 h 237599"/>
              <a:gd name="connsiteX15" fmla="*/ 145735 w 203450"/>
              <a:gd name="connsiteY15" fmla="*/ 81910 h 237599"/>
              <a:gd name="connsiteX16" fmla="*/ 96232 w 203450"/>
              <a:gd name="connsiteY16" fmla="*/ 133943 h 237599"/>
              <a:gd name="connsiteX17" fmla="*/ 89653 w 203450"/>
              <a:gd name="connsiteY17" fmla="*/ 130741 h 237599"/>
              <a:gd name="connsiteX18" fmla="*/ 94866 w 203450"/>
              <a:gd name="connsiteY18" fmla="*/ 95115 h 237599"/>
              <a:gd name="connsiteX19" fmla="*/ 72234 w 203450"/>
              <a:gd name="connsiteY19" fmla="*/ 95115 h 237599"/>
              <a:gd name="connsiteX20" fmla="*/ 69451 w 203450"/>
              <a:gd name="connsiteY20" fmla="*/ 88634 h 237599"/>
              <a:gd name="connsiteX21" fmla="*/ 118957 w 203450"/>
              <a:gd name="connsiteY21" fmla="*/ 36602 h 237599"/>
              <a:gd name="connsiteX22" fmla="*/ 125537 w 203450"/>
              <a:gd name="connsiteY22" fmla="*/ 39804 h 237599"/>
              <a:gd name="connsiteX23" fmla="*/ 120323 w 203450"/>
              <a:gd name="connsiteY23" fmla="*/ 75430 h 237599"/>
              <a:gd name="connsiteX24" fmla="*/ 142955 w 203450"/>
              <a:gd name="connsiteY24" fmla="*/ 75430 h 237599"/>
              <a:gd name="connsiteX25" fmla="*/ 145735 w 203450"/>
              <a:gd name="connsiteY25" fmla="*/ 81910 h 23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3450" h="237599">
                <a:moveTo>
                  <a:pt x="112762" y="114"/>
                </a:moveTo>
                <a:cubicBezTo>
                  <a:pt x="67513" y="114"/>
                  <a:pt x="30006" y="33206"/>
                  <a:pt x="23109" y="76504"/>
                </a:cubicBezTo>
                <a:lnTo>
                  <a:pt x="1373" y="114849"/>
                </a:lnTo>
                <a:cubicBezTo>
                  <a:pt x="-2239" y="121220"/>
                  <a:pt x="2364" y="129119"/>
                  <a:pt x="9688" y="129119"/>
                </a:cubicBezTo>
                <a:lnTo>
                  <a:pt x="24352" y="129119"/>
                </a:lnTo>
                <a:lnTo>
                  <a:pt x="24352" y="176778"/>
                </a:lnTo>
                <a:cubicBezTo>
                  <a:pt x="24352" y="190238"/>
                  <a:pt x="36938" y="200157"/>
                  <a:pt x="50028" y="197015"/>
                </a:cubicBezTo>
                <a:lnTo>
                  <a:pt x="66473" y="194743"/>
                </a:lnTo>
                <a:lnTo>
                  <a:pt x="66473" y="222362"/>
                </a:lnTo>
                <a:cubicBezTo>
                  <a:pt x="66473" y="230841"/>
                  <a:pt x="73347" y="237714"/>
                  <a:pt x="81826" y="237714"/>
                </a:cubicBezTo>
                <a:lnTo>
                  <a:pt x="131727" y="237714"/>
                </a:lnTo>
                <a:cubicBezTo>
                  <a:pt x="140208" y="237714"/>
                  <a:pt x="147083" y="230841"/>
                  <a:pt x="147083" y="222362"/>
                </a:cubicBezTo>
                <a:lnTo>
                  <a:pt x="147083" y="174944"/>
                </a:lnTo>
                <a:cubicBezTo>
                  <a:pt x="180214" y="161409"/>
                  <a:pt x="203566" y="128883"/>
                  <a:pt x="203566" y="90894"/>
                </a:cubicBezTo>
                <a:cubicBezTo>
                  <a:pt x="203564" y="40755"/>
                  <a:pt x="162909" y="114"/>
                  <a:pt x="112762" y="114"/>
                </a:cubicBezTo>
                <a:moveTo>
                  <a:pt x="145735" y="81910"/>
                </a:moveTo>
                <a:lnTo>
                  <a:pt x="96232" y="133943"/>
                </a:lnTo>
                <a:cubicBezTo>
                  <a:pt x="93653" y="136655"/>
                  <a:pt x="89113" y="134445"/>
                  <a:pt x="89653" y="130741"/>
                </a:cubicBezTo>
                <a:lnTo>
                  <a:pt x="94866" y="95115"/>
                </a:lnTo>
                <a:lnTo>
                  <a:pt x="72234" y="95115"/>
                </a:lnTo>
                <a:cubicBezTo>
                  <a:pt x="68860" y="95115"/>
                  <a:pt x="67128" y="91079"/>
                  <a:pt x="69451" y="88634"/>
                </a:cubicBezTo>
                <a:lnTo>
                  <a:pt x="118957" y="36602"/>
                </a:lnTo>
                <a:cubicBezTo>
                  <a:pt x="121537" y="33890"/>
                  <a:pt x="126077" y="36100"/>
                  <a:pt x="125537" y="39804"/>
                </a:cubicBezTo>
                <a:lnTo>
                  <a:pt x="120323" y="75430"/>
                </a:lnTo>
                <a:lnTo>
                  <a:pt x="142955" y="75430"/>
                </a:lnTo>
                <a:cubicBezTo>
                  <a:pt x="146326" y="75430"/>
                  <a:pt x="148061" y="79466"/>
                  <a:pt x="145735" y="81910"/>
                </a:cubicBezTo>
              </a:path>
            </a:pathLst>
          </a:custGeom>
          <a:gradFill>
            <a:gsLst>
              <a:gs pos="0">
                <a:srgbClr val="FFFFFF"/>
              </a:gs>
              <a:gs pos="80000">
                <a:srgbClr val="FFFFFF">
                  <a:alpha val="60000"/>
                </a:srgbClr>
              </a:gs>
            </a:gsLst>
            <a:lin ang="4800001" scaled="1"/>
          </a:gradFill>
          <a:ln w="817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24"/>
            </p:custDataLst>
          </p:nvPr>
        </p:nvSpPr>
        <p:spPr>
          <a:xfrm>
            <a:off x="3880786" y="4810006"/>
            <a:ext cx="4669782" cy="577998"/>
          </a:xfrm>
          <a:prstGeom prst="rect">
            <a:avLst/>
          </a:prstGeom>
          <a:noFill/>
        </p:spPr>
        <p:txBody>
          <a:bodyPr wrap="square" rtlCol="0" anchor="ctr" anchorCtr="0">
            <a:normAutofit fontScale="70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215900" dist="431800" dir="5400000" sy="-20000" rotWithShape="0">
                    <a:schemeClr val="accent1">
                      <a:alpha val="25000"/>
                    </a:schemeClr>
                  </a:outerShdw>
                </a:effectLst>
                <a:latin typeface="Arial" panose="020B0604020202020204" pitchFamily="34" charset="0"/>
                <a:ea typeface="汉仪君黑-55W" panose="00020600040101010101" charset="-122"/>
                <a:cs typeface="+mj-ea"/>
                <a:sym typeface="+mn-ea"/>
              </a:rPr>
              <a:t>以算力网络为底座，连接多种算力资源，打造智能算力平台，为客户提供专业灵活的算力应用服务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16610" y="387350"/>
            <a:ext cx="4288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NCMatch</a:t>
            </a:r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核心能力</a:t>
            </a:r>
          </a:p>
        </p:txBody>
      </p:sp>
      <p:sp>
        <p:nvSpPr>
          <p:cNvPr id="7" name="矩形 6"/>
          <p:cNvSpPr/>
          <p:nvPr>
            <p:custDataLst>
              <p:tags r:id="rId25"/>
            </p:custDataLst>
          </p:nvPr>
        </p:nvSpPr>
        <p:spPr>
          <a:xfrm>
            <a:off x="538481" y="3340068"/>
            <a:ext cx="2286247" cy="776181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</a:rPr>
              <a:t>市场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1" name="图片 12" descr="开元云logo图形反白"/>
          <p:cNvPicPr>
            <a:picLocks noChangeAspect="1"/>
          </p:cNvPicPr>
          <p:nvPr/>
        </p:nvPicPr>
        <p:blipFill>
          <a:blip r:embed="rId43"/>
          <a:srcRect l="29168" t="28396" r="30595" b="31545"/>
          <a:stretch>
            <a:fillRect/>
          </a:stretch>
        </p:blipFill>
        <p:spPr>
          <a:xfrm>
            <a:off x="5735955" y="2903855"/>
            <a:ext cx="734060" cy="5168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16610" y="387350"/>
            <a:ext cx="10981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NCMatch</a:t>
            </a:r>
            <a:r>
              <a:rPr kumimoji="1"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服务项</a:t>
            </a:r>
          </a:p>
        </p:txBody>
      </p:sp>
      <p:sp>
        <p:nvSpPr>
          <p:cNvPr id="192" name="椭圆 191"/>
          <p:cNvSpPr/>
          <p:nvPr>
            <p:custDataLst>
              <p:tags r:id="rId2"/>
            </p:custDataLst>
          </p:nvPr>
        </p:nvSpPr>
        <p:spPr>
          <a:xfrm>
            <a:off x="4122438" y="1962006"/>
            <a:ext cx="3917462" cy="3917462"/>
          </a:xfrm>
          <a:prstGeom prst="ellipse">
            <a:avLst/>
          </a:prstGeom>
          <a:noFill/>
          <a:ln w="31750">
            <a:solidFill>
              <a:schemeClr val="accent1">
                <a:alpha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defRPr>
            </a:lvl9pPr>
          </a:lstStyle>
          <a:p>
            <a:pPr algn="ctr"/>
            <a:endParaRPr lang="zh-CN" altLang="en-US">
              <a:latin typeface="+mn-ea"/>
              <a:ea typeface="+mn-ea"/>
            </a:endParaRPr>
          </a:p>
        </p:txBody>
      </p:sp>
      <p:sp>
        <p:nvSpPr>
          <p:cNvPr id="48" name="任意多边形: 形状 55"/>
          <p:cNvSpPr/>
          <p:nvPr>
            <p:custDataLst>
              <p:tags r:id="rId3"/>
            </p:custDataLst>
          </p:nvPr>
        </p:nvSpPr>
        <p:spPr>
          <a:xfrm>
            <a:off x="3864363" y="3666783"/>
            <a:ext cx="513932" cy="513932"/>
          </a:xfrm>
          <a:custGeom>
            <a:avLst/>
            <a:gdLst>
              <a:gd name="connsiteX0" fmla="*/ 0 w 1193769"/>
              <a:gd name="connsiteY0" fmla="*/ 596885 h 1193769"/>
              <a:gd name="connsiteX1" fmla="*/ 596885 w 1193769"/>
              <a:gd name="connsiteY1" fmla="*/ 0 h 1193769"/>
              <a:gd name="connsiteX2" fmla="*/ 1193770 w 1193769"/>
              <a:gd name="connsiteY2" fmla="*/ 596885 h 1193769"/>
              <a:gd name="connsiteX3" fmla="*/ 596885 w 1193769"/>
              <a:gd name="connsiteY3" fmla="*/ 1193770 h 1193769"/>
              <a:gd name="connsiteX4" fmla="*/ 0 w 1193769"/>
              <a:gd name="connsiteY4" fmla="*/ 596885 h 119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69" h="1193769">
                <a:moveTo>
                  <a:pt x="0" y="596885"/>
                </a:moveTo>
                <a:cubicBezTo>
                  <a:pt x="0" y="267235"/>
                  <a:pt x="267235" y="0"/>
                  <a:pt x="596885" y="0"/>
                </a:cubicBezTo>
                <a:cubicBezTo>
                  <a:pt x="926535" y="0"/>
                  <a:pt x="1193770" y="267235"/>
                  <a:pt x="1193770" y="596885"/>
                </a:cubicBezTo>
                <a:cubicBezTo>
                  <a:pt x="1193770" y="926535"/>
                  <a:pt x="926535" y="1193770"/>
                  <a:pt x="596885" y="1193770"/>
                </a:cubicBezTo>
                <a:cubicBezTo>
                  <a:pt x="267235" y="1193770"/>
                  <a:pt x="0" y="926535"/>
                  <a:pt x="0" y="596885"/>
                </a:cubicBezTo>
                <a:close/>
              </a:path>
            </a:pathLst>
          </a:cu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62" name="任意多边形 2"/>
          <p:cNvSpPr/>
          <p:nvPr>
            <p:custDataLst>
              <p:tags r:id="rId4"/>
            </p:custDataLst>
          </p:nvPr>
        </p:nvSpPr>
        <p:spPr>
          <a:xfrm>
            <a:off x="4387856" y="3950806"/>
            <a:ext cx="3386629" cy="161069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276" h="2985">
                <a:moveTo>
                  <a:pt x="0" y="0"/>
                </a:moveTo>
                <a:lnTo>
                  <a:pt x="6276" y="0"/>
                </a:lnTo>
                <a:lnTo>
                  <a:pt x="6276" y="5"/>
                </a:lnTo>
                <a:cubicBezTo>
                  <a:pt x="6192" y="1665"/>
                  <a:pt x="4819" y="2985"/>
                  <a:pt x="3138" y="2985"/>
                </a:cubicBezTo>
                <a:cubicBezTo>
                  <a:pt x="1457" y="2985"/>
                  <a:pt x="84" y="1665"/>
                  <a:pt x="0" y="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5000"/>
                </a:schemeClr>
              </a:gs>
              <a:gs pos="100000">
                <a:schemeClr val="bg2">
                  <a:lumMod val="80000"/>
                  <a:lumOff val="20000"/>
                </a:schemeClr>
              </a:gs>
            </a:gsLst>
            <a:lin ang="5400000" scaled="0"/>
          </a:gradFill>
          <a:ln>
            <a:noFill/>
          </a:ln>
          <a:effectLst>
            <a:outerShdw blurRad="508000" dist="317500" dir="5400000" sx="86000" sy="86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 dirty="0">
              <a:solidFill>
                <a:schemeClr val="accent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63" name="椭圆 62"/>
          <p:cNvSpPr/>
          <p:nvPr>
            <p:custDataLst>
              <p:tags r:id="rId5"/>
            </p:custDataLst>
          </p:nvPr>
        </p:nvSpPr>
        <p:spPr>
          <a:xfrm>
            <a:off x="4387919" y="2785820"/>
            <a:ext cx="3386500" cy="1957651"/>
          </a:xfrm>
          <a:prstGeom prst="ellipse">
            <a:avLst/>
          </a:prstGeom>
          <a:solidFill>
            <a:schemeClr val="bg2"/>
          </a:solidFill>
          <a:ln w="53975">
            <a:gradFill>
              <a:gsLst>
                <a:gs pos="35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89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0" name="任意多边形: 形状 50"/>
          <p:cNvSpPr/>
          <p:nvPr>
            <p:custDataLst>
              <p:tags r:id="rId6"/>
            </p:custDataLst>
          </p:nvPr>
        </p:nvSpPr>
        <p:spPr>
          <a:xfrm>
            <a:off x="7221725" y="2247648"/>
            <a:ext cx="513932" cy="513932"/>
          </a:xfrm>
          <a:custGeom>
            <a:avLst/>
            <a:gdLst>
              <a:gd name="connsiteX0" fmla="*/ 0 w 1193769"/>
              <a:gd name="connsiteY0" fmla="*/ 596885 h 1193769"/>
              <a:gd name="connsiteX1" fmla="*/ 596885 w 1193769"/>
              <a:gd name="connsiteY1" fmla="*/ 0 h 1193769"/>
              <a:gd name="connsiteX2" fmla="*/ 1193770 w 1193769"/>
              <a:gd name="connsiteY2" fmla="*/ 596885 h 1193769"/>
              <a:gd name="connsiteX3" fmla="*/ 596885 w 1193769"/>
              <a:gd name="connsiteY3" fmla="*/ 1193770 h 1193769"/>
              <a:gd name="connsiteX4" fmla="*/ 0 w 1193769"/>
              <a:gd name="connsiteY4" fmla="*/ 596885 h 119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69" h="1193769">
                <a:moveTo>
                  <a:pt x="0" y="596885"/>
                </a:moveTo>
                <a:cubicBezTo>
                  <a:pt x="0" y="267235"/>
                  <a:pt x="267235" y="0"/>
                  <a:pt x="596885" y="0"/>
                </a:cubicBezTo>
                <a:cubicBezTo>
                  <a:pt x="926535" y="0"/>
                  <a:pt x="1193770" y="267235"/>
                  <a:pt x="1193770" y="596885"/>
                </a:cubicBezTo>
                <a:cubicBezTo>
                  <a:pt x="1193770" y="926535"/>
                  <a:pt x="926535" y="1193770"/>
                  <a:pt x="596885" y="1193770"/>
                </a:cubicBezTo>
                <a:cubicBezTo>
                  <a:pt x="267235" y="1193770"/>
                  <a:pt x="0" y="926535"/>
                  <a:pt x="0" y="596885"/>
                </a:cubicBezTo>
                <a:close/>
              </a:path>
            </a:pathLst>
          </a:cu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241" name="任意多边形: 形状 51"/>
          <p:cNvSpPr/>
          <p:nvPr>
            <p:custDataLst>
              <p:tags r:id="rId7"/>
            </p:custDataLst>
          </p:nvPr>
        </p:nvSpPr>
        <p:spPr>
          <a:xfrm>
            <a:off x="7809344" y="3656051"/>
            <a:ext cx="513932" cy="513932"/>
          </a:xfrm>
          <a:custGeom>
            <a:avLst/>
            <a:gdLst>
              <a:gd name="connsiteX0" fmla="*/ 0 w 1193769"/>
              <a:gd name="connsiteY0" fmla="*/ 596885 h 1193769"/>
              <a:gd name="connsiteX1" fmla="*/ 596885 w 1193769"/>
              <a:gd name="connsiteY1" fmla="*/ 0 h 1193769"/>
              <a:gd name="connsiteX2" fmla="*/ 1193770 w 1193769"/>
              <a:gd name="connsiteY2" fmla="*/ 596885 h 1193769"/>
              <a:gd name="connsiteX3" fmla="*/ 596885 w 1193769"/>
              <a:gd name="connsiteY3" fmla="*/ 1193770 h 1193769"/>
              <a:gd name="connsiteX4" fmla="*/ 0 w 1193769"/>
              <a:gd name="connsiteY4" fmla="*/ 596885 h 119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69" h="1193769">
                <a:moveTo>
                  <a:pt x="0" y="596885"/>
                </a:moveTo>
                <a:cubicBezTo>
                  <a:pt x="0" y="267235"/>
                  <a:pt x="267235" y="0"/>
                  <a:pt x="596885" y="0"/>
                </a:cubicBezTo>
                <a:cubicBezTo>
                  <a:pt x="926535" y="0"/>
                  <a:pt x="1193770" y="267235"/>
                  <a:pt x="1193770" y="596885"/>
                </a:cubicBezTo>
                <a:cubicBezTo>
                  <a:pt x="1193770" y="926535"/>
                  <a:pt x="926535" y="1193770"/>
                  <a:pt x="596885" y="1193770"/>
                </a:cubicBezTo>
                <a:cubicBezTo>
                  <a:pt x="267235" y="1193770"/>
                  <a:pt x="0" y="926535"/>
                  <a:pt x="0" y="596885"/>
                </a:cubicBezTo>
                <a:close/>
              </a:path>
            </a:pathLst>
          </a:cu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242" name="任意多边形: 形状 52"/>
          <p:cNvSpPr/>
          <p:nvPr>
            <p:custDataLst>
              <p:tags r:id="rId8"/>
            </p:custDataLst>
          </p:nvPr>
        </p:nvSpPr>
        <p:spPr>
          <a:xfrm>
            <a:off x="7246007" y="5084840"/>
            <a:ext cx="513932" cy="513932"/>
          </a:xfrm>
          <a:custGeom>
            <a:avLst/>
            <a:gdLst>
              <a:gd name="connsiteX0" fmla="*/ 0 w 1193769"/>
              <a:gd name="connsiteY0" fmla="*/ 596885 h 1193769"/>
              <a:gd name="connsiteX1" fmla="*/ 596885 w 1193769"/>
              <a:gd name="connsiteY1" fmla="*/ 0 h 1193769"/>
              <a:gd name="connsiteX2" fmla="*/ 1193770 w 1193769"/>
              <a:gd name="connsiteY2" fmla="*/ 596885 h 1193769"/>
              <a:gd name="connsiteX3" fmla="*/ 596885 w 1193769"/>
              <a:gd name="connsiteY3" fmla="*/ 1193770 h 1193769"/>
              <a:gd name="connsiteX4" fmla="*/ 0 w 1193769"/>
              <a:gd name="connsiteY4" fmla="*/ 596885 h 119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69" h="1193769">
                <a:moveTo>
                  <a:pt x="0" y="596885"/>
                </a:moveTo>
                <a:cubicBezTo>
                  <a:pt x="0" y="267235"/>
                  <a:pt x="267235" y="0"/>
                  <a:pt x="596885" y="0"/>
                </a:cubicBezTo>
                <a:cubicBezTo>
                  <a:pt x="926535" y="0"/>
                  <a:pt x="1193770" y="267235"/>
                  <a:pt x="1193770" y="596885"/>
                </a:cubicBezTo>
                <a:cubicBezTo>
                  <a:pt x="1193770" y="926535"/>
                  <a:pt x="926535" y="1193770"/>
                  <a:pt x="596885" y="1193770"/>
                </a:cubicBezTo>
                <a:cubicBezTo>
                  <a:pt x="267235" y="1193770"/>
                  <a:pt x="0" y="926535"/>
                  <a:pt x="0" y="596885"/>
                </a:cubicBezTo>
                <a:close/>
              </a:path>
            </a:pathLst>
          </a:cu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+mn-ea"/>
              <a:sym typeface="+mn-ea"/>
            </a:endParaRPr>
          </a:p>
        </p:txBody>
      </p:sp>
      <p:cxnSp>
        <p:nvCxnSpPr>
          <p:cNvPr id="261" name="直接连接符 260"/>
          <p:cNvCxnSpPr/>
          <p:nvPr>
            <p:custDataLst>
              <p:tags r:id="rId9"/>
            </p:custDataLst>
          </p:nvPr>
        </p:nvCxnSpPr>
        <p:spPr>
          <a:xfrm>
            <a:off x="8180173" y="2468882"/>
            <a:ext cx="2049383" cy="0"/>
          </a:xfrm>
          <a:prstGeom prst="line">
            <a:avLst/>
          </a:prstGeom>
          <a:ln cap="flat">
            <a:gradFill>
              <a:gsLst>
                <a:gs pos="0">
                  <a:srgbClr val="AFC6FF">
                    <a:alpha val="0"/>
                  </a:srgbClr>
                </a:gs>
                <a:gs pos="95000">
                  <a:schemeClr val="accent1"/>
                </a:gs>
              </a:gsLst>
              <a:lin ang="10800000" scaled="1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8223344" y="2467265"/>
            <a:ext cx="2307745" cy="6976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API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对接主流大模型，应用、调用，AI-Store</a:t>
            </a:r>
          </a:p>
        </p:txBody>
      </p:sp>
      <p:sp>
        <p:nvSpPr>
          <p:cNvPr id="6" name="矩形 5"/>
          <p:cNvSpPr/>
          <p:nvPr>
            <p:custDataLst>
              <p:tags r:id="rId11"/>
            </p:custDataLst>
          </p:nvPr>
        </p:nvSpPr>
        <p:spPr>
          <a:xfrm>
            <a:off x="8217947" y="1811655"/>
            <a:ext cx="2302669" cy="6135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b="1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MaaS服务</a:t>
            </a:r>
          </a:p>
        </p:txBody>
      </p:sp>
      <p:cxnSp>
        <p:nvCxnSpPr>
          <p:cNvPr id="266" name="直接连接符 265"/>
          <p:cNvCxnSpPr/>
          <p:nvPr>
            <p:custDataLst>
              <p:tags r:id="rId12"/>
            </p:custDataLst>
          </p:nvPr>
        </p:nvCxnSpPr>
        <p:spPr>
          <a:xfrm>
            <a:off x="8177476" y="5349242"/>
            <a:ext cx="2049923" cy="0"/>
          </a:xfrm>
          <a:prstGeom prst="line">
            <a:avLst/>
          </a:prstGeom>
          <a:ln cap="flat">
            <a:gradFill>
              <a:gsLst>
                <a:gs pos="0">
                  <a:srgbClr val="AFC6FF">
                    <a:alpha val="0"/>
                  </a:srgbClr>
                </a:gs>
                <a:gs pos="95000">
                  <a:schemeClr val="accent1"/>
                </a:gs>
              </a:gsLst>
              <a:lin ang="10800000" scaled="1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>
            <p:custDataLst>
              <p:tags r:id="rId13"/>
            </p:custDataLst>
          </p:nvPr>
        </p:nvSpPr>
        <p:spPr>
          <a:xfrm>
            <a:off x="8220710" y="5362575"/>
            <a:ext cx="2604135" cy="697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提供定制化的行业大模型</a:t>
            </a:r>
          </a:p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基于行业知识和数据持续优化</a:t>
            </a:r>
          </a:p>
        </p:txBody>
      </p:sp>
      <p:sp>
        <p:nvSpPr>
          <p:cNvPr id="8" name="矩形 7"/>
          <p:cNvSpPr/>
          <p:nvPr>
            <p:custDataLst>
              <p:tags r:id="rId14"/>
            </p:custDataLst>
          </p:nvPr>
        </p:nvSpPr>
        <p:spPr>
          <a:xfrm>
            <a:off x="8215248" y="4684460"/>
            <a:ext cx="2303175" cy="6135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行业大模型</a:t>
            </a:r>
          </a:p>
        </p:txBody>
      </p:sp>
      <p:cxnSp>
        <p:nvCxnSpPr>
          <p:cNvPr id="275" name="直接连接符 274"/>
          <p:cNvCxnSpPr/>
          <p:nvPr>
            <p:custDataLst>
              <p:tags r:id="rId15"/>
            </p:custDataLst>
          </p:nvPr>
        </p:nvCxnSpPr>
        <p:spPr>
          <a:xfrm>
            <a:off x="8781283" y="3874798"/>
            <a:ext cx="2049923" cy="0"/>
          </a:xfrm>
          <a:prstGeom prst="line">
            <a:avLst/>
          </a:prstGeom>
          <a:ln cap="flat">
            <a:gradFill>
              <a:gsLst>
                <a:gs pos="0">
                  <a:srgbClr val="AFC6FF">
                    <a:alpha val="0"/>
                  </a:srgbClr>
                </a:gs>
                <a:gs pos="95000">
                  <a:schemeClr val="accent1"/>
                </a:gs>
              </a:gsLst>
              <a:lin ang="10800000" scaled="1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>
            <p:custDataLst>
              <p:tags r:id="rId16"/>
            </p:custDataLst>
          </p:nvPr>
        </p:nvSpPr>
        <p:spPr>
          <a:xfrm>
            <a:off x="8811502" y="3902048"/>
            <a:ext cx="2303175" cy="6976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文心一言、讯飞星火、通义千问、字节豆包、DALL·E等</a:t>
            </a:r>
          </a:p>
        </p:txBody>
      </p:sp>
      <p:sp>
        <p:nvSpPr>
          <p:cNvPr id="10" name="矩形 9"/>
          <p:cNvSpPr/>
          <p:nvPr>
            <p:custDataLst>
              <p:tags r:id="rId17"/>
            </p:custDataLst>
          </p:nvPr>
        </p:nvSpPr>
        <p:spPr>
          <a:xfrm>
            <a:off x="8811500" y="3231330"/>
            <a:ext cx="2303175" cy="6135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大模型多厂商正规接口</a:t>
            </a:r>
          </a:p>
        </p:txBody>
      </p:sp>
      <p:sp>
        <p:nvSpPr>
          <p:cNvPr id="280" name="任意多边形 5"/>
          <p:cNvSpPr/>
          <p:nvPr>
            <p:custDataLst>
              <p:tags r:id="rId18"/>
            </p:custDataLst>
          </p:nvPr>
        </p:nvSpPr>
        <p:spPr>
          <a:xfrm>
            <a:off x="6067257" y="2985404"/>
            <a:ext cx="642978" cy="1040749"/>
          </a:xfrm>
          <a:custGeom>
            <a:avLst/>
            <a:gdLst>
              <a:gd name="connsiteX0" fmla="*/ 1 w 1968"/>
              <a:gd name="connsiteY0" fmla="*/ 113 h 3185"/>
              <a:gd name="connsiteX1" fmla="*/ 134 w 1968"/>
              <a:gd name="connsiteY1" fmla="*/ 9 h 3185"/>
              <a:gd name="connsiteX2" fmla="*/ 1797 w 1968"/>
              <a:gd name="connsiteY2" fmla="*/ 924 h 3185"/>
              <a:gd name="connsiteX3" fmla="*/ 1962 w 1968"/>
              <a:gd name="connsiteY3" fmla="*/ 1332 h 3185"/>
              <a:gd name="connsiteX4" fmla="*/ 1933 w 1968"/>
              <a:gd name="connsiteY4" fmla="*/ 2982 h 3185"/>
              <a:gd name="connsiteX5" fmla="*/ 1817 w 1968"/>
              <a:gd name="connsiteY5" fmla="*/ 3186 h 3185"/>
              <a:gd name="connsiteX6" fmla="*/ 128 w 1968"/>
              <a:gd name="connsiteY6" fmla="*/ 2196 h 3185"/>
              <a:gd name="connsiteX7" fmla="*/ 10 w 1968"/>
              <a:gd name="connsiteY7" fmla="*/ 1799 h 3185"/>
              <a:gd name="connsiteX8" fmla="*/ 1 w 1968"/>
              <a:gd name="connsiteY8" fmla="*/ 113 h 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9" h="3186">
                <a:moveTo>
                  <a:pt x="1" y="113"/>
                </a:moveTo>
                <a:cubicBezTo>
                  <a:pt x="-4" y="3"/>
                  <a:pt x="70" y="-13"/>
                  <a:pt x="134" y="9"/>
                </a:cubicBezTo>
                <a:lnTo>
                  <a:pt x="1797" y="924"/>
                </a:lnTo>
                <a:cubicBezTo>
                  <a:pt x="2020" y="1011"/>
                  <a:pt x="1962" y="1126"/>
                  <a:pt x="1962" y="1332"/>
                </a:cubicBezTo>
                <a:lnTo>
                  <a:pt x="1933" y="2982"/>
                </a:lnTo>
                <a:cubicBezTo>
                  <a:pt x="1933" y="3188"/>
                  <a:pt x="1923" y="3186"/>
                  <a:pt x="1817" y="3186"/>
                </a:cubicBezTo>
                <a:lnTo>
                  <a:pt x="128" y="2196"/>
                </a:lnTo>
                <a:cubicBezTo>
                  <a:pt x="4" y="2119"/>
                  <a:pt x="18" y="2112"/>
                  <a:pt x="10" y="1799"/>
                </a:cubicBezTo>
                <a:cubicBezTo>
                  <a:pt x="4" y="1311"/>
                  <a:pt x="-3" y="623"/>
                  <a:pt x="1" y="113"/>
                </a:cubicBezTo>
                <a:close/>
              </a:path>
            </a:pathLst>
          </a:custGeom>
          <a:gradFill>
            <a:gsLst>
              <a:gs pos="54000">
                <a:schemeClr val="accent1">
                  <a:alpha val="70000"/>
                </a:schemeClr>
              </a:gs>
              <a:gs pos="0">
                <a:schemeClr val="accent1">
                  <a:alpha val="30000"/>
                </a:schemeClr>
              </a:gs>
              <a:gs pos="81000">
                <a:schemeClr val="accent1">
                  <a:alpha val="8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8000000" scaled="0"/>
          </a:gradFill>
          <a:ln w="2857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8000">
                  <a:schemeClr val="accent1"/>
                </a:gs>
                <a:gs pos="100000">
                  <a:schemeClr val="accent1"/>
                </a:gs>
                <a:gs pos="72000">
                  <a:schemeClr val="accent1"/>
                </a:gs>
                <a:gs pos="47000">
                  <a:schemeClr val="accent1">
                    <a:lumMod val="30000"/>
                    <a:lumOff val="70000"/>
                    <a:alpha val="6000"/>
                  </a:schemeClr>
                </a:gs>
              </a:gsLst>
              <a:lin ang="18000000" scaled="0"/>
            </a:gradFill>
          </a:ln>
          <a:effectLst>
            <a:outerShdw blurRad="228600" dir="18900000" sy="23000" kx="-1200000" algn="b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微软雅黑" panose="020B0503020204020204" charset="-122"/>
            </a:endParaRPr>
          </a:p>
        </p:txBody>
      </p:sp>
      <p:sp>
        <p:nvSpPr>
          <p:cNvPr id="281" name="任意多边形 5"/>
          <p:cNvSpPr/>
          <p:nvPr>
            <p:custDataLst>
              <p:tags r:id="rId19"/>
            </p:custDataLst>
          </p:nvPr>
        </p:nvSpPr>
        <p:spPr>
          <a:xfrm>
            <a:off x="5944349" y="3045941"/>
            <a:ext cx="642978" cy="1040443"/>
          </a:xfrm>
          <a:custGeom>
            <a:avLst/>
            <a:gdLst>
              <a:gd name="connsiteX0" fmla="*/ 1 w 1968"/>
              <a:gd name="connsiteY0" fmla="*/ 113 h 3185"/>
              <a:gd name="connsiteX1" fmla="*/ 134 w 1968"/>
              <a:gd name="connsiteY1" fmla="*/ 9 h 3185"/>
              <a:gd name="connsiteX2" fmla="*/ 1797 w 1968"/>
              <a:gd name="connsiteY2" fmla="*/ 924 h 3185"/>
              <a:gd name="connsiteX3" fmla="*/ 1962 w 1968"/>
              <a:gd name="connsiteY3" fmla="*/ 1332 h 3185"/>
              <a:gd name="connsiteX4" fmla="*/ 1933 w 1968"/>
              <a:gd name="connsiteY4" fmla="*/ 2982 h 3185"/>
              <a:gd name="connsiteX5" fmla="*/ 1817 w 1968"/>
              <a:gd name="connsiteY5" fmla="*/ 3186 h 3185"/>
              <a:gd name="connsiteX6" fmla="*/ 128 w 1968"/>
              <a:gd name="connsiteY6" fmla="*/ 2196 h 3185"/>
              <a:gd name="connsiteX7" fmla="*/ 10 w 1968"/>
              <a:gd name="connsiteY7" fmla="*/ 1799 h 3185"/>
              <a:gd name="connsiteX8" fmla="*/ 1 w 1968"/>
              <a:gd name="connsiteY8" fmla="*/ 113 h 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9" h="3186">
                <a:moveTo>
                  <a:pt x="1" y="113"/>
                </a:moveTo>
                <a:cubicBezTo>
                  <a:pt x="-4" y="3"/>
                  <a:pt x="70" y="-13"/>
                  <a:pt x="134" y="9"/>
                </a:cubicBezTo>
                <a:lnTo>
                  <a:pt x="1797" y="924"/>
                </a:lnTo>
                <a:cubicBezTo>
                  <a:pt x="2020" y="1011"/>
                  <a:pt x="1962" y="1126"/>
                  <a:pt x="1962" y="1332"/>
                </a:cubicBezTo>
                <a:lnTo>
                  <a:pt x="1933" y="2982"/>
                </a:lnTo>
                <a:cubicBezTo>
                  <a:pt x="1933" y="3188"/>
                  <a:pt x="1923" y="3186"/>
                  <a:pt x="1817" y="3186"/>
                </a:cubicBezTo>
                <a:lnTo>
                  <a:pt x="128" y="2196"/>
                </a:lnTo>
                <a:cubicBezTo>
                  <a:pt x="4" y="2119"/>
                  <a:pt x="18" y="2112"/>
                  <a:pt x="10" y="1799"/>
                </a:cubicBezTo>
                <a:cubicBezTo>
                  <a:pt x="4" y="1311"/>
                  <a:pt x="-3" y="623"/>
                  <a:pt x="1" y="113"/>
                </a:cubicBezTo>
                <a:close/>
              </a:path>
            </a:pathLst>
          </a:custGeom>
          <a:gradFill>
            <a:gsLst>
              <a:gs pos="54000">
                <a:schemeClr val="accent1">
                  <a:alpha val="20000"/>
                </a:schemeClr>
              </a:gs>
              <a:gs pos="19000">
                <a:schemeClr val="accent1">
                  <a:alpha val="20000"/>
                </a:schemeClr>
              </a:gs>
              <a:gs pos="81000">
                <a:schemeClr val="accent1">
                  <a:alpha val="4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7400000" scaled="0"/>
          </a:gradFill>
          <a:ln w="28575">
            <a:gradFill>
              <a:gsLst>
                <a:gs pos="0">
                  <a:schemeClr val="accent1">
                    <a:alpha val="10000"/>
                  </a:schemeClr>
                </a:gs>
                <a:gs pos="78000">
                  <a:schemeClr val="accent1"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63000">
                  <a:schemeClr val="accent1">
                    <a:alpha val="40000"/>
                  </a:schemeClr>
                </a:gs>
                <a:gs pos="47000">
                  <a:schemeClr val="accent1">
                    <a:alpha val="0"/>
                  </a:schemeClr>
                </a:gs>
              </a:gsLst>
              <a:lin ang="19740000" scaled="0"/>
            </a:gradFill>
          </a:ln>
          <a:effectLst>
            <a:outerShdw blurRad="228600" dir="18900000" sy="23000" kx="-1200000" algn="b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+mn-ea"/>
            </a:endParaRPr>
          </a:p>
        </p:txBody>
      </p:sp>
      <p:sp>
        <p:nvSpPr>
          <p:cNvPr id="282" name="任意多边形 5"/>
          <p:cNvSpPr/>
          <p:nvPr>
            <p:custDataLst>
              <p:tags r:id="rId20"/>
            </p:custDataLst>
          </p:nvPr>
        </p:nvSpPr>
        <p:spPr>
          <a:xfrm>
            <a:off x="5821440" y="3105866"/>
            <a:ext cx="642978" cy="1040443"/>
          </a:xfrm>
          <a:custGeom>
            <a:avLst/>
            <a:gdLst>
              <a:gd name="connsiteX0" fmla="*/ 1 w 1968"/>
              <a:gd name="connsiteY0" fmla="*/ 113 h 3185"/>
              <a:gd name="connsiteX1" fmla="*/ 134 w 1968"/>
              <a:gd name="connsiteY1" fmla="*/ 9 h 3185"/>
              <a:gd name="connsiteX2" fmla="*/ 1797 w 1968"/>
              <a:gd name="connsiteY2" fmla="*/ 924 h 3185"/>
              <a:gd name="connsiteX3" fmla="*/ 1962 w 1968"/>
              <a:gd name="connsiteY3" fmla="*/ 1332 h 3185"/>
              <a:gd name="connsiteX4" fmla="*/ 1933 w 1968"/>
              <a:gd name="connsiteY4" fmla="*/ 2982 h 3185"/>
              <a:gd name="connsiteX5" fmla="*/ 1817 w 1968"/>
              <a:gd name="connsiteY5" fmla="*/ 3186 h 3185"/>
              <a:gd name="connsiteX6" fmla="*/ 128 w 1968"/>
              <a:gd name="connsiteY6" fmla="*/ 2196 h 3185"/>
              <a:gd name="connsiteX7" fmla="*/ 10 w 1968"/>
              <a:gd name="connsiteY7" fmla="*/ 1799 h 3185"/>
              <a:gd name="connsiteX8" fmla="*/ 1 w 1968"/>
              <a:gd name="connsiteY8" fmla="*/ 113 h 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9" h="3186">
                <a:moveTo>
                  <a:pt x="1" y="113"/>
                </a:moveTo>
                <a:cubicBezTo>
                  <a:pt x="-4" y="3"/>
                  <a:pt x="70" y="-13"/>
                  <a:pt x="134" y="9"/>
                </a:cubicBezTo>
                <a:lnTo>
                  <a:pt x="1797" y="924"/>
                </a:lnTo>
                <a:cubicBezTo>
                  <a:pt x="2020" y="1011"/>
                  <a:pt x="1962" y="1126"/>
                  <a:pt x="1962" y="1332"/>
                </a:cubicBezTo>
                <a:lnTo>
                  <a:pt x="1933" y="2982"/>
                </a:lnTo>
                <a:cubicBezTo>
                  <a:pt x="1933" y="3188"/>
                  <a:pt x="1923" y="3186"/>
                  <a:pt x="1817" y="3186"/>
                </a:cubicBezTo>
                <a:lnTo>
                  <a:pt x="128" y="2196"/>
                </a:lnTo>
                <a:cubicBezTo>
                  <a:pt x="4" y="2119"/>
                  <a:pt x="18" y="2112"/>
                  <a:pt x="10" y="1799"/>
                </a:cubicBezTo>
                <a:cubicBezTo>
                  <a:pt x="4" y="1311"/>
                  <a:pt x="-3" y="623"/>
                  <a:pt x="1" y="113"/>
                </a:cubicBezTo>
                <a:close/>
              </a:path>
            </a:pathLst>
          </a:custGeom>
          <a:gradFill>
            <a:gsLst>
              <a:gs pos="54000">
                <a:schemeClr val="accent1">
                  <a:alpha val="20000"/>
                </a:schemeClr>
              </a:gs>
              <a:gs pos="19000">
                <a:schemeClr val="accent1">
                  <a:alpha val="20000"/>
                </a:schemeClr>
              </a:gs>
              <a:gs pos="81000">
                <a:schemeClr val="accent1">
                  <a:alpha val="3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7400000" scaled="0"/>
          </a:gradFill>
          <a:ln w="28575">
            <a:gradFill>
              <a:gsLst>
                <a:gs pos="0">
                  <a:schemeClr val="accent1">
                    <a:alpha val="10000"/>
                  </a:schemeClr>
                </a:gs>
                <a:gs pos="78000">
                  <a:schemeClr val="accent1"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63000">
                  <a:schemeClr val="accent1">
                    <a:alpha val="40000"/>
                  </a:schemeClr>
                </a:gs>
                <a:gs pos="47000">
                  <a:schemeClr val="accent1">
                    <a:alpha val="0"/>
                  </a:schemeClr>
                </a:gs>
              </a:gsLst>
              <a:lin ang="19740000" scaled="0"/>
            </a:gradFill>
          </a:ln>
          <a:effectLst>
            <a:outerShdw blurRad="228600" dir="18900000" sy="23000" kx="-1200000" algn="b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微软雅黑" panose="020B0503020204020204" charset="-122"/>
            </a:endParaRPr>
          </a:p>
        </p:txBody>
      </p:sp>
      <p:sp>
        <p:nvSpPr>
          <p:cNvPr id="283" name="任意多边形 5"/>
          <p:cNvSpPr/>
          <p:nvPr>
            <p:custDataLst>
              <p:tags r:id="rId21"/>
            </p:custDataLst>
          </p:nvPr>
        </p:nvSpPr>
        <p:spPr>
          <a:xfrm>
            <a:off x="5698531" y="3166098"/>
            <a:ext cx="642978" cy="1040443"/>
          </a:xfrm>
          <a:custGeom>
            <a:avLst/>
            <a:gdLst>
              <a:gd name="connsiteX0" fmla="*/ 1 w 1968"/>
              <a:gd name="connsiteY0" fmla="*/ 113 h 3185"/>
              <a:gd name="connsiteX1" fmla="*/ 134 w 1968"/>
              <a:gd name="connsiteY1" fmla="*/ 9 h 3185"/>
              <a:gd name="connsiteX2" fmla="*/ 1797 w 1968"/>
              <a:gd name="connsiteY2" fmla="*/ 924 h 3185"/>
              <a:gd name="connsiteX3" fmla="*/ 1962 w 1968"/>
              <a:gd name="connsiteY3" fmla="*/ 1332 h 3185"/>
              <a:gd name="connsiteX4" fmla="*/ 1933 w 1968"/>
              <a:gd name="connsiteY4" fmla="*/ 2982 h 3185"/>
              <a:gd name="connsiteX5" fmla="*/ 1817 w 1968"/>
              <a:gd name="connsiteY5" fmla="*/ 3186 h 3185"/>
              <a:gd name="connsiteX6" fmla="*/ 128 w 1968"/>
              <a:gd name="connsiteY6" fmla="*/ 2196 h 3185"/>
              <a:gd name="connsiteX7" fmla="*/ 10 w 1968"/>
              <a:gd name="connsiteY7" fmla="*/ 1799 h 3185"/>
              <a:gd name="connsiteX8" fmla="*/ 1 w 1968"/>
              <a:gd name="connsiteY8" fmla="*/ 113 h 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9" h="3186">
                <a:moveTo>
                  <a:pt x="1" y="113"/>
                </a:moveTo>
                <a:cubicBezTo>
                  <a:pt x="-4" y="3"/>
                  <a:pt x="70" y="-13"/>
                  <a:pt x="134" y="9"/>
                </a:cubicBezTo>
                <a:lnTo>
                  <a:pt x="1797" y="924"/>
                </a:lnTo>
                <a:cubicBezTo>
                  <a:pt x="2020" y="1011"/>
                  <a:pt x="1962" y="1126"/>
                  <a:pt x="1962" y="1332"/>
                </a:cubicBezTo>
                <a:lnTo>
                  <a:pt x="1933" y="2982"/>
                </a:lnTo>
                <a:cubicBezTo>
                  <a:pt x="1933" y="3188"/>
                  <a:pt x="1923" y="3186"/>
                  <a:pt x="1817" y="3186"/>
                </a:cubicBezTo>
                <a:lnTo>
                  <a:pt x="128" y="2196"/>
                </a:lnTo>
                <a:cubicBezTo>
                  <a:pt x="4" y="2119"/>
                  <a:pt x="18" y="2112"/>
                  <a:pt x="10" y="1799"/>
                </a:cubicBezTo>
                <a:cubicBezTo>
                  <a:pt x="4" y="1311"/>
                  <a:pt x="-3" y="623"/>
                  <a:pt x="1" y="113"/>
                </a:cubicBezTo>
                <a:close/>
              </a:path>
            </a:pathLst>
          </a:custGeom>
          <a:gradFill>
            <a:gsLst>
              <a:gs pos="54000">
                <a:schemeClr val="accent1">
                  <a:alpha val="20000"/>
                </a:schemeClr>
              </a:gs>
              <a:gs pos="19000">
                <a:schemeClr val="accent1">
                  <a:alpha val="20000"/>
                </a:schemeClr>
              </a:gs>
              <a:gs pos="81000">
                <a:schemeClr val="accent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7400000" scaled="0"/>
          </a:gradFill>
          <a:ln w="28575">
            <a:gradFill>
              <a:gsLst>
                <a:gs pos="0">
                  <a:schemeClr val="accent1">
                    <a:alpha val="10000"/>
                  </a:schemeClr>
                </a:gs>
                <a:gs pos="78000">
                  <a:schemeClr val="accent1"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63000">
                  <a:schemeClr val="accent1">
                    <a:alpha val="40000"/>
                  </a:schemeClr>
                </a:gs>
                <a:gs pos="47000">
                  <a:schemeClr val="accent1">
                    <a:alpha val="0"/>
                  </a:schemeClr>
                </a:gs>
              </a:gsLst>
              <a:lin ang="19740000" scaled="0"/>
            </a:gradFill>
          </a:ln>
          <a:effectLst>
            <a:outerShdw blurRad="228600" dir="18900000" sy="23000" kx="-1200000" algn="b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微软雅黑" panose="020B0503020204020204" charset="-122"/>
            </a:endParaRPr>
          </a:p>
        </p:txBody>
      </p:sp>
      <p:sp>
        <p:nvSpPr>
          <p:cNvPr id="284" name="任意多边形 5"/>
          <p:cNvSpPr/>
          <p:nvPr>
            <p:custDataLst>
              <p:tags r:id="rId22"/>
            </p:custDataLst>
          </p:nvPr>
        </p:nvSpPr>
        <p:spPr>
          <a:xfrm>
            <a:off x="5575623" y="3226023"/>
            <a:ext cx="642978" cy="1040443"/>
          </a:xfrm>
          <a:custGeom>
            <a:avLst/>
            <a:gdLst>
              <a:gd name="connsiteX0" fmla="*/ 1 w 1968"/>
              <a:gd name="connsiteY0" fmla="*/ 113 h 3185"/>
              <a:gd name="connsiteX1" fmla="*/ 134 w 1968"/>
              <a:gd name="connsiteY1" fmla="*/ 9 h 3185"/>
              <a:gd name="connsiteX2" fmla="*/ 1797 w 1968"/>
              <a:gd name="connsiteY2" fmla="*/ 924 h 3185"/>
              <a:gd name="connsiteX3" fmla="*/ 1962 w 1968"/>
              <a:gd name="connsiteY3" fmla="*/ 1332 h 3185"/>
              <a:gd name="connsiteX4" fmla="*/ 1933 w 1968"/>
              <a:gd name="connsiteY4" fmla="*/ 2982 h 3185"/>
              <a:gd name="connsiteX5" fmla="*/ 1817 w 1968"/>
              <a:gd name="connsiteY5" fmla="*/ 3186 h 3185"/>
              <a:gd name="connsiteX6" fmla="*/ 128 w 1968"/>
              <a:gd name="connsiteY6" fmla="*/ 2196 h 3185"/>
              <a:gd name="connsiteX7" fmla="*/ 10 w 1968"/>
              <a:gd name="connsiteY7" fmla="*/ 1799 h 3185"/>
              <a:gd name="connsiteX8" fmla="*/ 1 w 1968"/>
              <a:gd name="connsiteY8" fmla="*/ 113 h 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9" h="3186">
                <a:moveTo>
                  <a:pt x="1" y="113"/>
                </a:moveTo>
                <a:cubicBezTo>
                  <a:pt x="-4" y="3"/>
                  <a:pt x="70" y="-13"/>
                  <a:pt x="134" y="9"/>
                </a:cubicBezTo>
                <a:lnTo>
                  <a:pt x="1797" y="924"/>
                </a:lnTo>
                <a:cubicBezTo>
                  <a:pt x="2020" y="1011"/>
                  <a:pt x="1962" y="1126"/>
                  <a:pt x="1962" y="1332"/>
                </a:cubicBezTo>
                <a:lnTo>
                  <a:pt x="1933" y="2982"/>
                </a:lnTo>
                <a:cubicBezTo>
                  <a:pt x="1933" y="3188"/>
                  <a:pt x="1923" y="3186"/>
                  <a:pt x="1817" y="3186"/>
                </a:cubicBezTo>
                <a:lnTo>
                  <a:pt x="128" y="2196"/>
                </a:lnTo>
                <a:cubicBezTo>
                  <a:pt x="4" y="2119"/>
                  <a:pt x="18" y="2112"/>
                  <a:pt x="10" y="1799"/>
                </a:cubicBezTo>
                <a:cubicBezTo>
                  <a:pt x="4" y="1311"/>
                  <a:pt x="-3" y="623"/>
                  <a:pt x="1" y="113"/>
                </a:cubicBezTo>
                <a:close/>
              </a:path>
            </a:pathLst>
          </a:custGeom>
          <a:gradFill>
            <a:gsLst>
              <a:gs pos="54000">
                <a:schemeClr val="accent1">
                  <a:alpha val="20000"/>
                </a:schemeClr>
              </a:gs>
              <a:gs pos="19000">
                <a:schemeClr val="accent1">
                  <a:alpha val="20000"/>
                </a:schemeClr>
              </a:gs>
              <a:gs pos="81000">
                <a:schemeClr val="accent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7400000" scaled="0"/>
          </a:gradFill>
          <a:ln w="28575">
            <a:gradFill>
              <a:gsLst>
                <a:gs pos="0">
                  <a:schemeClr val="accent1">
                    <a:alpha val="10000"/>
                  </a:schemeClr>
                </a:gs>
                <a:gs pos="78000">
                  <a:schemeClr val="accent1"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63000">
                  <a:schemeClr val="accent1">
                    <a:alpha val="40000"/>
                  </a:schemeClr>
                </a:gs>
                <a:gs pos="47000">
                  <a:schemeClr val="accent1">
                    <a:alpha val="0"/>
                  </a:schemeClr>
                </a:gs>
              </a:gsLst>
              <a:lin ang="19740000" scaled="0"/>
            </a:gradFill>
          </a:ln>
          <a:effectLst>
            <a:outerShdw blurRad="228600" dir="18900000" sy="23000" kx="-1200000" algn="b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微软雅黑" panose="020B0503020204020204" charset="-122"/>
            </a:endParaRPr>
          </a:p>
        </p:txBody>
      </p:sp>
      <p:sp>
        <p:nvSpPr>
          <p:cNvPr id="285" name="任意多边形 5"/>
          <p:cNvSpPr/>
          <p:nvPr>
            <p:custDataLst>
              <p:tags r:id="rId23"/>
            </p:custDataLst>
          </p:nvPr>
        </p:nvSpPr>
        <p:spPr>
          <a:xfrm>
            <a:off x="5452102" y="3286255"/>
            <a:ext cx="643589" cy="1040443"/>
          </a:xfrm>
          <a:custGeom>
            <a:avLst/>
            <a:gdLst>
              <a:gd name="connsiteX0" fmla="*/ 2 w 1969"/>
              <a:gd name="connsiteY0" fmla="*/ 113 h 3184"/>
              <a:gd name="connsiteX1" fmla="*/ 135 w 1969"/>
              <a:gd name="connsiteY1" fmla="*/ 9 h 3184"/>
              <a:gd name="connsiteX2" fmla="*/ 1798 w 1969"/>
              <a:gd name="connsiteY2" fmla="*/ 924 h 3184"/>
              <a:gd name="connsiteX3" fmla="*/ 1963 w 1969"/>
              <a:gd name="connsiteY3" fmla="*/ 1332 h 3184"/>
              <a:gd name="connsiteX4" fmla="*/ 1934 w 1969"/>
              <a:gd name="connsiteY4" fmla="*/ 2981 h 3184"/>
              <a:gd name="connsiteX5" fmla="*/ 1818 w 1969"/>
              <a:gd name="connsiteY5" fmla="*/ 3185 h 3184"/>
              <a:gd name="connsiteX6" fmla="*/ 89 w 1969"/>
              <a:gd name="connsiteY6" fmla="*/ 2159 h 3184"/>
              <a:gd name="connsiteX7" fmla="*/ 6 w 1969"/>
              <a:gd name="connsiteY7" fmla="*/ 1721 h 3184"/>
              <a:gd name="connsiteX8" fmla="*/ 2 w 1969"/>
              <a:gd name="connsiteY8" fmla="*/ 113 h 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0" h="3185">
                <a:moveTo>
                  <a:pt x="2" y="113"/>
                </a:moveTo>
                <a:cubicBezTo>
                  <a:pt x="-3" y="3"/>
                  <a:pt x="71" y="-13"/>
                  <a:pt x="135" y="9"/>
                </a:cubicBezTo>
                <a:lnTo>
                  <a:pt x="1798" y="924"/>
                </a:lnTo>
                <a:cubicBezTo>
                  <a:pt x="2021" y="1011"/>
                  <a:pt x="1963" y="1126"/>
                  <a:pt x="1963" y="1332"/>
                </a:cubicBezTo>
                <a:lnTo>
                  <a:pt x="1934" y="2981"/>
                </a:lnTo>
                <a:cubicBezTo>
                  <a:pt x="1934" y="3187"/>
                  <a:pt x="1924" y="3185"/>
                  <a:pt x="1818" y="3185"/>
                </a:cubicBezTo>
                <a:lnTo>
                  <a:pt x="89" y="2159"/>
                </a:lnTo>
                <a:cubicBezTo>
                  <a:pt x="6" y="2075"/>
                  <a:pt x="14" y="2034"/>
                  <a:pt x="6" y="1721"/>
                </a:cubicBezTo>
                <a:cubicBezTo>
                  <a:pt x="0" y="1234"/>
                  <a:pt x="-2" y="623"/>
                  <a:pt x="2" y="113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81000">
                <a:srgbClr val="FFFFFF">
                  <a:alpha val="80000"/>
                </a:srgb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800000" scaled="0"/>
          </a:gradFill>
          <a:ln w="31750">
            <a:gradFill>
              <a:gsLst>
                <a:gs pos="0">
                  <a:schemeClr val="accent1">
                    <a:alpha val="5000"/>
                  </a:schemeClr>
                </a:gs>
                <a:gs pos="73000">
                  <a:schemeClr val="accent1">
                    <a:alpha val="25000"/>
                  </a:schemeClr>
                </a:gs>
                <a:gs pos="100000">
                  <a:schemeClr val="accent1">
                    <a:alpha val="40000"/>
                  </a:schemeClr>
                </a:gs>
                <a:gs pos="57000">
                  <a:schemeClr val="accent1">
                    <a:alpha val="20000"/>
                  </a:schemeClr>
                </a:gs>
                <a:gs pos="44000">
                  <a:schemeClr val="accent1">
                    <a:alpha val="5000"/>
                  </a:schemeClr>
                </a:gs>
              </a:gsLst>
              <a:lin ang="21060000" scaled="0"/>
            </a:gradFill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>
              <a:latin typeface="+mn-ea"/>
              <a:sym typeface="微软雅黑" panose="020B0503020204020204" charset="-122"/>
            </a:endParaRPr>
          </a:p>
        </p:txBody>
      </p:sp>
      <p:sp>
        <p:nvSpPr>
          <p:cNvPr id="47" name="任意多边形: 形状 54"/>
          <p:cNvSpPr/>
          <p:nvPr>
            <p:custDataLst>
              <p:tags r:id="rId24"/>
            </p:custDataLst>
          </p:nvPr>
        </p:nvSpPr>
        <p:spPr>
          <a:xfrm>
            <a:off x="4474645" y="5084840"/>
            <a:ext cx="513932" cy="513932"/>
          </a:xfrm>
          <a:custGeom>
            <a:avLst/>
            <a:gdLst>
              <a:gd name="connsiteX0" fmla="*/ 0 w 1193769"/>
              <a:gd name="connsiteY0" fmla="*/ 596885 h 1193769"/>
              <a:gd name="connsiteX1" fmla="*/ 596885 w 1193769"/>
              <a:gd name="connsiteY1" fmla="*/ 0 h 1193769"/>
              <a:gd name="connsiteX2" fmla="*/ 1193770 w 1193769"/>
              <a:gd name="connsiteY2" fmla="*/ 596885 h 1193769"/>
              <a:gd name="connsiteX3" fmla="*/ 596885 w 1193769"/>
              <a:gd name="connsiteY3" fmla="*/ 1193770 h 1193769"/>
              <a:gd name="connsiteX4" fmla="*/ 0 w 1193769"/>
              <a:gd name="connsiteY4" fmla="*/ 596885 h 119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69" h="1193769">
                <a:moveTo>
                  <a:pt x="0" y="596885"/>
                </a:moveTo>
                <a:cubicBezTo>
                  <a:pt x="0" y="267235"/>
                  <a:pt x="267235" y="0"/>
                  <a:pt x="596885" y="0"/>
                </a:cubicBezTo>
                <a:cubicBezTo>
                  <a:pt x="926535" y="0"/>
                  <a:pt x="1193770" y="267235"/>
                  <a:pt x="1193770" y="596885"/>
                </a:cubicBezTo>
                <a:cubicBezTo>
                  <a:pt x="1193770" y="926535"/>
                  <a:pt x="926535" y="1193770"/>
                  <a:pt x="596885" y="1193770"/>
                </a:cubicBezTo>
                <a:cubicBezTo>
                  <a:pt x="267235" y="1193770"/>
                  <a:pt x="0" y="926535"/>
                  <a:pt x="0" y="596885"/>
                </a:cubicBezTo>
                <a:close/>
              </a:path>
            </a:pathLst>
          </a:cu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+mn-ea"/>
              <a:sym typeface="+mn-ea"/>
            </a:endParaRPr>
          </a:p>
        </p:txBody>
      </p:sp>
      <p:sp>
        <p:nvSpPr>
          <p:cNvPr id="49" name="任意多边形: 形状 56"/>
          <p:cNvSpPr/>
          <p:nvPr>
            <p:custDataLst>
              <p:tags r:id="rId25"/>
            </p:custDataLst>
          </p:nvPr>
        </p:nvSpPr>
        <p:spPr>
          <a:xfrm>
            <a:off x="4482739" y="2247648"/>
            <a:ext cx="513932" cy="513932"/>
          </a:xfrm>
          <a:custGeom>
            <a:avLst/>
            <a:gdLst>
              <a:gd name="connsiteX0" fmla="*/ 0 w 1193769"/>
              <a:gd name="connsiteY0" fmla="*/ 596885 h 1193769"/>
              <a:gd name="connsiteX1" fmla="*/ 596885 w 1193769"/>
              <a:gd name="connsiteY1" fmla="*/ 0 h 1193769"/>
              <a:gd name="connsiteX2" fmla="*/ 1193770 w 1193769"/>
              <a:gd name="connsiteY2" fmla="*/ 596885 h 1193769"/>
              <a:gd name="connsiteX3" fmla="*/ 596885 w 1193769"/>
              <a:gd name="connsiteY3" fmla="*/ 1193770 h 1193769"/>
              <a:gd name="connsiteX4" fmla="*/ 0 w 1193769"/>
              <a:gd name="connsiteY4" fmla="*/ 596885 h 119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69" h="1193769">
                <a:moveTo>
                  <a:pt x="0" y="596885"/>
                </a:moveTo>
                <a:cubicBezTo>
                  <a:pt x="0" y="267235"/>
                  <a:pt x="267235" y="0"/>
                  <a:pt x="596885" y="0"/>
                </a:cubicBezTo>
                <a:cubicBezTo>
                  <a:pt x="926535" y="0"/>
                  <a:pt x="1193770" y="267235"/>
                  <a:pt x="1193770" y="596885"/>
                </a:cubicBezTo>
                <a:cubicBezTo>
                  <a:pt x="1193770" y="926535"/>
                  <a:pt x="926535" y="1193770"/>
                  <a:pt x="596885" y="1193770"/>
                </a:cubicBezTo>
                <a:cubicBezTo>
                  <a:pt x="267235" y="1193770"/>
                  <a:pt x="0" y="926535"/>
                  <a:pt x="0" y="596885"/>
                </a:cubicBezTo>
                <a:close/>
              </a:path>
            </a:pathLst>
          </a:cu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+mn-ea"/>
              <a:cs typeface="+mn-ea"/>
              <a:sym typeface="+mn-ea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26"/>
            </p:custDataLst>
          </p:nvPr>
        </p:nvCxnSpPr>
        <p:spPr>
          <a:xfrm>
            <a:off x="2034422" y="2468882"/>
            <a:ext cx="2049923" cy="0"/>
          </a:xfrm>
          <a:prstGeom prst="line">
            <a:avLst/>
          </a:prstGeom>
          <a:ln cap="flat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95000">
                  <a:schemeClr val="accent1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>
            <p:custDataLst>
              <p:tags r:id="rId27"/>
            </p:custDataLst>
          </p:nvPr>
        </p:nvSpPr>
        <p:spPr>
          <a:xfrm>
            <a:off x="1721317" y="2467264"/>
            <a:ext cx="2347378" cy="6976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sz="1400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智能管理和运维海量异构算力资源，大幅提高资源利用效率</a:t>
            </a:r>
          </a:p>
        </p:txBody>
      </p:sp>
      <p:sp>
        <p:nvSpPr>
          <p:cNvPr id="12" name="矩形 11"/>
          <p:cNvSpPr/>
          <p:nvPr>
            <p:custDataLst>
              <p:tags r:id="rId28"/>
            </p:custDataLst>
          </p:nvPr>
        </p:nvSpPr>
        <p:spPr>
          <a:xfrm>
            <a:off x="1721317" y="1811655"/>
            <a:ext cx="2347378" cy="6135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b="1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全面的云管平台</a:t>
            </a:r>
          </a:p>
        </p:txBody>
      </p:sp>
      <p:pic>
        <p:nvPicPr>
          <p:cNvPr id="44" name="图片 6" descr="32313538333630393b32313538333731313bd0cbc8a4c6abbac3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616449" y="2381307"/>
            <a:ext cx="247253" cy="247253"/>
          </a:xfrm>
          <a:prstGeom prst="rect">
            <a:avLst/>
          </a:prstGeom>
        </p:spPr>
      </p:pic>
      <p:pic>
        <p:nvPicPr>
          <p:cNvPr id="43" name="图片 17" descr="32313538333630393b32313538333732343bbfceb3ccb2a5b7c5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363505" y="2389791"/>
            <a:ext cx="247253" cy="247253"/>
          </a:xfrm>
          <a:prstGeom prst="rect">
            <a:avLst/>
          </a:prstGeom>
        </p:spPr>
      </p:pic>
      <p:cxnSp>
        <p:nvCxnSpPr>
          <p:cNvPr id="58" name="直接连接符 57"/>
          <p:cNvCxnSpPr/>
          <p:nvPr>
            <p:custDataLst>
              <p:tags r:id="rId31"/>
            </p:custDataLst>
          </p:nvPr>
        </p:nvCxnSpPr>
        <p:spPr>
          <a:xfrm>
            <a:off x="1407412" y="3874798"/>
            <a:ext cx="2049923" cy="0"/>
          </a:xfrm>
          <a:prstGeom prst="line">
            <a:avLst/>
          </a:prstGeom>
          <a:ln cap="flat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95000">
                  <a:schemeClr val="accent1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>
            <p:custDataLst>
              <p:tags r:id="rId32"/>
            </p:custDataLst>
          </p:nvPr>
        </p:nvSpPr>
        <p:spPr>
          <a:xfrm>
            <a:off x="1049020" y="3902075"/>
            <a:ext cx="2378075" cy="697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提供AI开发必备的弹性裸金属集群、高性能存储等基础设施</a:t>
            </a:r>
          </a:p>
        </p:txBody>
      </p:sp>
      <p:sp>
        <p:nvSpPr>
          <p:cNvPr id="16" name="矩形 15"/>
          <p:cNvSpPr/>
          <p:nvPr>
            <p:custDataLst>
              <p:tags r:id="rId33"/>
            </p:custDataLst>
          </p:nvPr>
        </p:nvSpPr>
        <p:spPr>
          <a:xfrm>
            <a:off x="841375" y="3231515"/>
            <a:ext cx="2585720" cy="61341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强大的基础云产品</a:t>
            </a:r>
          </a:p>
        </p:txBody>
      </p:sp>
      <p:sp>
        <p:nvSpPr>
          <p:cNvPr id="17" name="矩形 16"/>
          <p:cNvSpPr/>
          <p:nvPr>
            <p:custDataLst>
              <p:tags r:id="rId34"/>
            </p:custDataLst>
          </p:nvPr>
        </p:nvSpPr>
        <p:spPr>
          <a:xfrm>
            <a:off x="4975225" y="5008880"/>
            <a:ext cx="2246630" cy="5524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面向企业和开发者提供从算力、模型到应用的一站式服务</a:t>
            </a:r>
          </a:p>
        </p:txBody>
      </p:sp>
      <p:pic>
        <p:nvPicPr>
          <p:cNvPr id="45" name="图片 18" descr="333438303937363b333438313038303bd7e9d6afbcdcb9b9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942853" y="3789681"/>
            <a:ext cx="247253" cy="247253"/>
          </a:xfrm>
          <a:prstGeom prst="rect">
            <a:avLst/>
          </a:prstGeom>
        </p:spPr>
      </p:pic>
      <p:pic>
        <p:nvPicPr>
          <p:cNvPr id="46" name="图片 17" descr="333438303937363b333438313037383bcafdbeddb7d6cef6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379261" y="5218053"/>
            <a:ext cx="247253" cy="247253"/>
          </a:xfrm>
          <a:prstGeom prst="rect">
            <a:avLst/>
          </a:prstGeom>
        </p:spPr>
      </p:pic>
      <p:pic>
        <p:nvPicPr>
          <p:cNvPr id="50" name="图片 1" descr="333438303937363b333438313035353bb2fac6b7c4a3d0cd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607964" y="5218053"/>
            <a:ext cx="247253" cy="247253"/>
          </a:xfrm>
          <a:prstGeom prst="rect">
            <a:avLst/>
          </a:prstGeom>
        </p:spPr>
      </p:pic>
      <p:pic>
        <p:nvPicPr>
          <p:cNvPr id="52" name="图片 15" descr="333438303937363b333438313038383bcfeec4bfd0a7c2ca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994679" y="3796953"/>
            <a:ext cx="247253" cy="247253"/>
          </a:xfrm>
          <a:prstGeom prst="rect">
            <a:avLst/>
          </a:prstGeom>
        </p:spPr>
      </p:pic>
      <p:sp>
        <p:nvSpPr>
          <p:cNvPr id="1048723" name="正文"/>
          <p:cNvSpPr txBox="1"/>
          <p:nvPr>
            <p:custDataLst>
              <p:tags r:id="rId39"/>
            </p:custDataLst>
          </p:nvPr>
        </p:nvSpPr>
        <p:spPr>
          <a:xfrm>
            <a:off x="1076960" y="5495290"/>
            <a:ext cx="2940685" cy="564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400" spc="13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算力专线、算云融合、确定性网络</a:t>
            </a:r>
          </a:p>
        </p:txBody>
      </p:sp>
      <p:cxnSp>
        <p:nvCxnSpPr>
          <p:cNvPr id="3145740" name="直接连接符 24"/>
          <p:cNvCxnSpPr/>
          <p:nvPr>
            <p:custDataLst>
              <p:tags r:id="rId40"/>
            </p:custDataLst>
          </p:nvPr>
        </p:nvCxnSpPr>
        <p:spPr>
          <a:xfrm>
            <a:off x="1907305" y="5481518"/>
            <a:ext cx="2126701" cy="0"/>
          </a:xfrm>
          <a:prstGeom prst="line">
            <a:avLst/>
          </a:prstGeom>
          <a:ln cap="flat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95000">
                  <a:schemeClr val="accent1"/>
                </a:gs>
              </a:gsLst>
              <a:lin ang="0" scaled="0"/>
            </a:gra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24" name="标题"/>
          <p:cNvSpPr txBox="1"/>
          <p:nvPr>
            <p:custDataLst>
              <p:tags r:id="rId41"/>
            </p:custDataLst>
          </p:nvPr>
        </p:nvSpPr>
        <p:spPr>
          <a:xfrm>
            <a:off x="1743547" y="4791694"/>
            <a:ext cx="2274422" cy="6364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b="1" spc="30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算力网络租赁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16610" y="387350"/>
            <a:ext cx="10981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无忧</a:t>
            </a:r>
            <a:r>
              <a:rPr kumimoji="1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</a:t>
            </a:r>
          </a:p>
        </p:txBody>
      </p:sp>
      <p:sp>
        <p:nvSpPr>
          <p:cNvPr id="1048641" name="任意多边形: 形状 8"/>
          <p:cNvSpPr/>
          <p:nvPr>
            <p:custDataLst>
              <p:tags r:id="rId1"/>
            </p:custDataLst>
          </p:nvPr>
        </p:nvSpPr>
        <p:spPr>
          <a:xfrm rot="543687">
            <a:off x="5633477" y="2359438"/>
            <a:ext cx="1400783" cy="1207100"/>
          </a:xfrm>
          <a:custGeom>
            <a:avLst/>
            <a:gdLst>
              <a:gd name="connsiteX0" fmla="*/ 520188 w 1561278"/>
              <a:gd name="connsiteY0" fmla="*/ 7274 h 1345860"/>
              <a:gd name="connsiteX1" fmla="*/ 616958 w 1561278"/>
              <a:gd name="connsiteY1" fmla="*/ 0 h 1345860"/>
              <a:gd name="connsiteX2" fmla="*/ 1558532 w 1561278"/>
              <a:gd name="connsiteY2" fmla="*/ 1264925 h 1345860"/>
              <a:gd name="connsiteX3" fmla="*/ 1561278 w 1561278"/>
              <a:gd name="connsiteY3" fmla="*/ 1345860 h 1345860"/>
              <a:gd name="connsiteX4" fmla="*/ 1510471 w 1561278"/>
              <a:gd name="connsiteY4" fmla="*/ 1241283 h 1345860"/>
              <a:gd name="connsiteX5" fmla="*/ 32483 w 1561278"/>
              <a:gd name="connsiteY5" fmla="*/ 343778 h 1345860"/>
              <a:gd name="connsiteX6" fmla="*/ 0 w 1561278"/>
              <a:gd name="connsiteY6" fmla="*/ 341932 h 1345860"/>
              <a:gd name="connsiteX7" fmla="*/ 14921 w 1561278"/>
              <a:gd name="connsiteY7" fmla="*/ 321744 h 1345860"/>
              <a:gd name="connsiteX8" fmla="*/ 520188 w 1561278"/>
              <a:gd name="connsiteY8" fmla="*/ 7274 h 13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78" h="1345860">
                <a:moveTo>
                  <a:pt x="520188" y="7274"/>
                </a:moveTo>
                <a:cubicBezTo>
                  <a:pt x="552005" y="2464"/>
                  <a:pt x="584288" y="0"/>
                  <a:pt x="616958" y="0"/>
                </a:cubicBezTo>
                <a:cubicBezTo>
                  <a:pt x="1107005" y="0"/>
                  <a:pt x="1510065" y="554435"/>
                  <a:pt x="1558532" y="1264925"/>
                </a:cubicBezTo>
                <a:lnTo>
                  <a:pt x="1561278" y="1345860"/>
                </a:lnTo>
                <a:lnTo>
                  <a:pt x="1510471" y="1241283"/>
                </a:lnTo>
                <a:cubicBezTo>
                  <a:pt x="1233785" y="745864"/>
                  <a:pt x="678366" y="408587"/>
                  <a:pt x="32483" y="343778"/>
                </a:cubicBezTo>
                <a:lnTo>
                  <a:pt x="0" y="341932"/>
                </a:lnTo>
                <a:lnTo>
                  <a:pt x="14921" y="321744"/>
                </a:lnTo>
                <a:cubicBezTo>
                  <a:pt x="155153" y="149458"/>
                  <a:pt x="329284" y="36136"/>
                  <a:pt x="520188" y="727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42" name="任意多边形: 形状 8"/>
          <p:cNvSpPr/>
          <p:nvPr>
            <p:custDataLst>
              <p:tags r:id="rId2"/>
            </p:custDataLst>
          </p:nvPr>
        </p:nvSpPr>
        <p:spPr>
          <a:xfrm rot="4323684">
            <a:off x="6225918" y="3095433"/>
            <a:ext cx="1400783" cy="1207100"/>
          </a:xfrm>
          <a:custGeom>
            <a:avLst/>
            <a:gdLst>
              <a:gd name="connsiteX0" fmla="*/ 520188 w 1561278"/>
              <a:gd name="connsiteY0" fmla="*/ 7274 h 1345860"/>
              <a:gd name="connsiteX1" fmla="*/ 616958 w 1561278"/>
              <a:gd name="connsiteY1" fmla="*/ 0 h 1345860"/>
              <a:gd name="connsiteX2" fmla="*/ 1558532 w 1561278"/>
              <a:gd name="connsiteY2" fmla="*/ 1264925 h 1345860"/>
              <a:gd name="connsiteX3" fmla="*/ 1561278 w 1561278"/>
              <a:gd name="connsiteY3" fmla="*/ 1345860 h 1345860"/>
              <a:gd name="connsiteX4" fmla="*/ 1510471 w 1561278"/>
              <a:gd name="connsiteY4" fmla="*/ 1241283 h 1345860"/>
              <a:gd name="connsiteX5" fmla="*/ 32483 w 1561278"/>
              <a:gd name="connsiteY5" fmla="*/ 343778 h 1345860"/>
              <a:gd name="connsiteX6" fmla="*/ 0 w 1561278"/>
              <a:gd name="connsiteY6" fmla="*/ 341932 h 1345860"/>
              <a:gd name="connsiteX7" fmla="*/ 14921 w 1561278"/>
              <a:gd name="connsiteY7" fmla="*/ 321744 h 1345860"/>
              <a:gd name="connsiteX8" fmla="*/ 520188 w 1561278"/>
              <a:gd name="connsiteY8" fmla="*/ 7274 h 13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78" h="1345860">
                <a:moveTo>
                  <a:pt x="520188" y="7274"/>
                </a:moveTo>
                <a:cubicBezTo>
                  <a:pt x="552005" y="2464"/>
                  <a:pt x="584288" y="0"/>
                  <a:pt x="616958" y="0"/>
                </a:cubicBezTo>
                <a:cubicBezTo>
                  <a:pt x="1107005" y="0"/>
                  <a:pt x="1510065" y="554435"/>
                  <a:pt x="1558532" y="1264925"/>
                </a:cubicBezTo>
                <a:lnTo>
                  <a:pt x="1561278" y="1345860"/>
                </a:lnTo>
                <a:lnTo>
                  <a:pt x="1510471" y="1241283"/>
                </a:lnTo>
                <a:cubicBezTo>
                  <a:pt x="1233785" y="745864"/>
                  <a:pt x="678366" y="408587"/>
                  <a:pt x="32483" y="343778"/>
                </a:cubicBezTo>
                <a:lnTo>
                  <a:pt x="0" y="341932"/>
                </a:lnTo>
                <a:lnTo>
                  <a:pt x="14921" y="321744"/>
                </a:lnTo>
                <a:cubicBezTo>
                  <a:pt x="155153" y="149458"/>
                  <a:pt x="329284" y="36136"/>
                  <a:pt x="520188" y="727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43" name="任意多边形: 形状 8"/>
          <p:cNvSpPr/>
          <p:nvPr>
            <p:custDataLst>
              <p:tags r:id="rId3"/>
            </p:custDataLst>
          </p:nvPr>
        </p:nvSpPr>
        <p:spPr>
          <a:xfrm rot="7803683">
            <a:off x="5936534" y="3893520"/>
            <a:ext cx="1400783" cy="1207100"/>
          </a:xfrm>
          <a:custGeom>
            <a:avLst/>
            <a:gdLst>
              <a:gd name="connsiteX0" fmla="*/ 520188 w 1561278"/>
              <a:gd name="connsiteY0" fmla="*/ 7274 h 1345860"/>
              <a:gd name="connsiteX1" fmla="*/ 616958 w 1561278"/>
              <a:gd name="connsiteY1" fmla="*/ 0 h 1345860"/>
              <a:gd name="connsiteX2" fmla="*/ 1558532 w 1561278"/>
              <a:gd name="connsiteY2" fmla="*/ 1264925 h 1345860"/>
              <a:gd name="connsiteX3" fmla="*/ 1561278 w 1561278"/>
              <a:gd name="connsiteY3" fmla="*/ 1345860 h 1345860"/>
              <a:gd name="connsiteX4" fmla="*/ 1510471 w 1561278"/>
              <a:gd name="connsiteY4" fmla="*/ 1241283 h 1345860"/>
              <a:gd name="connsiteX5" fmla="*/ 32483 w 1561278"/>
              <a:gd name="connsiteY5" fmla="*/ 343778 h 1345860"/>
              <a:gd name="connsiteX6" fmla="*/ 0 w 1561278"/>
              <a:gd name="connsiteY6" fmla="*/ 341932 h 1345860"/>
              <a:gd name="connsiteX7" fmla="*/ 14921 w 1561278"/>
              <a:gd name="connsiteY7" fmla="*/ 321744 h 1345860"/>
              <a:gd name="connsiteX8" fmla="*/ 520188 w 1561278"/>
              <a:gd name="connsiteY8" fmla="*/ 7274 h 13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78" h="1345860">
                <a:moveTo>
                  <a:pt x="520188" y="7274"/>
                </a:moveTo>
                <a:cubicBezTo>
                  <a:pt x="552005" y="2464"/>
                  <a:pt x="584288" y="0"/>
                  <a:pt x="616958" y="0"/>
                </a:cubicBezTo>
                <a:cubicBezTo>
                  <a:pt x="1107005" y="0"/>
                  <a:pt x="1510065" y="554435"/>
                  <a:pt x="1558532" y="1264925"/>
                </a:cubicBezTo>
                <a:lnTo>
                  <a:pt x="1561278" y="1345860"/>
                </a:lnTo>
                <a:lnTo>
                  <a:pt x="1510471" y="1241283"/>
                </a:lnTo>
                <a:cubicBezTo>
                  <a:pt x="1233785" y="745864"/>
                  <a:pt x="678366" y="408587"/>
                  <a:pt x="32483" y="343778"/>
                </a:cubicBezTo>
                <a:lnTo>
                  <a:pt x="0" y="341932"/>
                </a:lnTo>
                <a:lnTo>
                  <a:pt x="14921" y="321744"/>
                </a:lnTo>
                <a:cubicBezTo>
                  <a:pt x="155153" y="149458"/>
                  <a:pt x="329284" y="36136"/>
                  <a:pt x="520188" y="727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2097196" name="图形 50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7144203" y="3548879"/>
            <a:ext cx="193683" cy="193683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pic>
        <p:nvPicPr>
          <p:cNvPr id="2097197" name="图形 120" descr="343439383331313b343532303032383bbfcdbba7b9dcc0ed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755698" y="4673948"/>
            <a:ext cx="193683" cy="193683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sp>
        <p:nvSpPr>
          <p:cNvPr id="1048644" name="任意多边形: 形状 8"/>
          <p:cNvSpPr/>
          <p:nvPr>
            <p:custDataLst>
              <p:tags r:id="rId6"/>
            </p:custDataLst>
          </p:nvPr>
        </p:nvSpPr>
        <p:spPr>
          <a:xfrm rot="11343684">
            <a:off x="5031921" y="4021122"/>
            <a:ext cx="1400783" cy="1207100"/>
          </a:xfrm>
          <a:custGeom>
            <a:avLst/>
            <a:gdLst>
              <a:gd name="connsiteX0" fmla="*/ 520188 w 1561278"/>
              <a:gd name="connsiteY0" fmla="*/ 7274 h 1345860"/>
              <a:gd name="connsiteX1" fmla="*/ 616958 w 1561278"/>
              <a:gd name="connsiteY1" fmla="*/ 0 h 1345860"/>
              <a:gd name="connsiteX2" fmla="*/ 1558532 w 1561278"/>
              <a:gd name="connsiteY2" fmla="*/ 1264925 h 1345860"/>
              <a:gd name="connsiteX3" fmla="*/ 1561278 w 1561278"/>
              <a:gd name="connsiteY3" fmla="*/ 1345860 h 1345860"/>
              <a:gd name="connsiteX4" fmla="*/ 1510471 w 1561278"/>
              <a:gd name="connsiteY4" fmla="*/ 1241283 h 1345860"/>
              <a:gd name="connsiteX5" fmla="*/ 32483 w 1561278"/>
              <a:gd name="connsiteY5" fmla="*/ 343778 h 1345860"/>
              <a:gd name="connsiteX6" fmla="*/ 0 w 1561278"/>
              <a:gd name="connsiteY6" fmla="*/ 341932 h 1345860"/>
              <a:gd name="connsiteX7" fmla="*/ 14921 w 1561278"/>
              <a:gd name="connsiteY7" fmla="*/ 321744 h 1345860"/>
              <a:gd name="connsiteX8" fmla="*/ 520188 w 1561278"/>
              <a:gd name="connsiteY8" fmla="*/ 7274 h 13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78" h="1345860">
                <a:moveTo>
                  <a:pt x="520188" y="7274"/>
                </a:moveTo>
                <a:cubicBezTo>
                  <a:pt x="552005" y="2464"/>
                  <a:pt x="584288" y="0"/>
                  <a:pt x="616958" y="0"/>
                </a:cubicBezTo>
                <a:cubicBezTo>
                  <a:pt x="1107005" y="0"/>
                  <a:pt x="1510065" y="554435"/>
                  <a:pt x="1558532" y="1264925"/>
                </a:cubicBezTo>
                <a:lnTo>
                  <a:pt x="1561278" y="1345860"/>
                </a:lnTo>
                <a:lnTo>
                  <a:pt x="1510471" y="1241283"/>
                </a:lnTo>
                <a:cubicBezTo>
                  <a:pt x="1233785" y="745864"/>
                  <a:pt x="678366" y="408587"/>
                  <a:pt x="32483" y="343778"/>
                </a:cubicBezTo>
                <a:lnTo>
                  <a:pt x="0" y="341932"/>
                </a:lnTo>
                <a:lnTo>
                  <a:pt x="14921" y="321744"/>
                </a:lnTo>
                <a:cubicBezTo>
                  <a:pt x="155153" y="149458"/>
                  <a:pt x="329284" y="36136"/>
                  <a:pt x="520188" y="727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2097198" name="图片 53" descr="343435383036303b343532343136343bcfeec4bfb7b6cea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5530369" y="4810665"/>
            <a:ext cx="193683" cy="193683"/>
          </a:xfrm>
          <a:prstGeom prst="rect">
            <a:avLst/>
          </a:prstGeom>
          <a:effectLst>
            <a:outerShdw blurRad="50800" dist="38100" dir="5400000" sx="102000" sy="102000" algn="ctr" rotWithShape="0">
              <a:schemeClr val="accent1">
                <a:alpha val="20000"/>
              </a:schemeClr>
            </a:outerShdw>
          </a:effectLst>
        </p:spPr>
      </p:pic>
      <p:pic>
        <p:nvPicPr>
          <p:cNvPr id="2097199" name="图形 136" descr="343439383331313b343532303033323bd3a6d3c3b9dcc0ed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7"/>
          <a:stretch>
            <a:fillRect/>
          </a:stretch>
        </p:blipFill>
        <p:spPr>
          <a:xfrm>
            <a:off x="6325608" y="2544576"/>
            <a:ext cx="193683" cy="193683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sp>
        <p:nvSpPr>
          <p:cNvPr id="1048645" name="任意多边形: 形状 8"/>
          <p:cNvSpPr/>
          <p:nvPr>
            <p:custDataLst>
              <p:tags r:id="rId9"/>
            </p:custDataLst>
          </p:nvPr>
        </p:nvSpPr>
        <p:spPr>
          <a:xfrm rot="15063684">
            <a:off x="4448594" y="3348929"/>
            <a:ext cx="1400783" cy="1207100"/>
          </a:xfrm>
          <a:custGeom>
            <a:avLst/>
            <a:gdLst>
              <a:gd name="connsiteX0" fmla="*/ 520188 w 1561278"/>
              <a:gd name="connsiteY0" fmla="*/ 7274 h 1345860"/>
              <a:gd name="connsiteX1" fmla="*/ 616958 w 1561278"/>
              <a:gd name="connsiteY1" fmla="*/ 0 h 1345860"/>
              <a:gd name="connsiteX2" fmla="*/ 1558532 w 1561278"/>
              <a:gd name="connsiteY2" fmla="*/ 1264925 h 1345860"/>
              <a:gd name="connsiteX3" fmla="*/ 1561278 w 1561278"/>
              <a:gd name="connsiteY3" fmla="*/ 1345860 h 1345860"/>
              <a:gd name="connsiteX4" fmla="*/ 1510471 w 1561278"/>
              <a:gd name="connsiteY4" fmla="*/ 1241283 h 1345860"/>
              <a:gd name="connsiteX5" fmla="*/ 32483 w 1561278"/>
              <a:gd name="connsiteY5" fmla="*/ 343778 h 1345860"/>
              <a:gd name="connsiteX6" fmla="*/ 0 w 1561278"/>
              <a:gd name="connsiteY6" fmla="*/ 341932 h 1345860"/>
              <a:gd name="connsiteX7" fmla="*/ 14921 w 1561278"/>
              <a:gd name="connsiteY7" fmla="*/ 321744 h 1345860"/>
              <a:gd name="connsiteX8" fmla="*/ 520188 w 1561278"/>
              <a:gd name="connsiteY8" fmla="*/ 7274 h 13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78" h="1345860">
                <a:moveTo>
                  <a:pt x="520188" y="7274"/>
                </a:moveTo>
                <a:cubicBezTo>
                  <a:pt x="552005" y="2464"/>
                  <a:pt x="584288" y="0"/>
                  <a:pt x="616958" y="0"/>
                </a:cubicBezTo>
                <a:cubicBezTo>
                  <a:pt x="1107005" y="0"/>
                  <a:pt x="1510065" y="554435"/>
                  <a:pt x="1558532" y="1264925"/>
                </a:cubicBezTo>
                <a:lnTo>
                  <a:pt x="1561278" y="1345860"/>
                </a:lnTo>
                <a:lnTo>
                  <a:pt x="1510471" y="1241283"/>
                </a:lnTo>
                <a:cubicBezTo>
                  <a:pt x="1233785" y="745864"/>
                  <a:pt x="678366" y="408587"/>
                  <a:pt x="32483" y="343778"/>
                </a:cubicBezTo>
                <a:lnTo>
                  <a:pt x="0" y="341932"/>
                </a:lnTo>
                <a:lnTo>
                  <a:pt x="14921" y="321744"/>
                </a:lnTo>
                <a:cubicBezTo>
                  <a:pt x="155153" y="149458"/>
                  <a:pt x="329284" y="36136"/>
                  <a:pt x="520188" y="727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46" name="任意多边形: 形状 8"/>
          <p:cNvSpPr/>
          <p:nvPr>
            <p:custDataLst>
              <p:tags r:id="rId10"/>
            </p:custDataLst>
          </p:nvPr>
        </p:nvSpPr>
        <p:spPr>
          <a:xfrm rot="18483684">
            <a:off x="4716332" y="2524069"/>
            <a:ext cx="1400783" cy="1207100"/>
          </a:xfrm>
          <a:custGeom>
            <a:avLst/>
            <a:gdLst>
              <a:gd name="connsiteX0" fmla="*/ 520188 w 1561278"/>
              <a:gd name="connsiteY0" fmla="*/ 7274 h 1345860"/>
              <a:gd name="connsiteX1" fmla="*/ 616958 w 1561278"/>
              <a:gd name="connsiteY1" fmla="*/ 0 h 1345860"/>
              <a:gd name="connsiteX2" fmla="*/ 1558532 w 1561278"/>
              <a:gd name="connsiteY2" fmla="*/ 1264925 h 1345860"/>
              <a:gd name="connsiteX3" fmla="*/ 1561278 w 1561278"/>
              <a:gd name="connsiteY3" fmla="*/ 1345860 h 1345860"/>
              <a:gd name="connsiteX4" fmla="*/ 1510471 w 1561278"/>
              <a:gd name="connsiteY4" fmla="*/ 1241283 h 1345860"/>
              <a:gd name="connsiteX5" fmla="*/ 32483 w 1561278"/>
              <a:gd name="connsiteY5" fmla="*/ 343778 h 1345860"/>
              <a:gd name="connsiteX6" fmla="*/ 0 w 1561278"/>
              <a:gd name="connsiteY6" fmla="*/ 341932 h 1345860"/>
              <a:gd name="connsiteX7" fmla="*/ 14921 w 1561278"/>
              <a:gd name="connsiteY7" fmla="*/ 321744 h 1345860"/>
              <a:gd name="connsiteX8" fmla="*/ 520188 w 1561278"/>
              <a:gd name="connsiteY8" fmla="*/ 7274 h 13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78" h="1345860">
                <a:moveTo>
                  <a:pt x="520188" y="7274"/>
                </a:moveTo>
                <a:cubicBezTo>
                  <a:pt x="552005" y="2464"/>
                  <a:pt x="584288" y="0"/>
                  <a:pt x="616958" y="0"/>
                </a:cubicBezTo>
                <a:cubicBezTo>
                  <a:pt x="1107005" y="0"/>
                  <a:pt x="1510065" y="554435"/>
                  <a:pt x="1558532" y="1264925"/>
                </a:cubicBezTo>
                <a:lnTo>
                  <a:pt x="1561278" y="1345860"/>
                </a:lnTo>
                <a:lnTo>
                  <a:pt x="1510471" y="1241283"/>
                </a:lnTo>
                <a:cubicBezTo>
                  <a:pt x="1233785" y="745864"/>
                  <a:pt x="678366" y="408587"/>
                  <a:pt x="32483" y="343778"/>
                </a:cubicBezTo>
                <a:lnTo>
                  <a:pt x="0" y="341932"/>
                </a:lnTo>
                <a:lnTo>
                  <a:pt x="14921" y="321744"/>
                </a:lnTo>
                <a:cubicBezTo>
                  <a:pt x="155153" y="149458"/>
                  <a:pt x="329284" y="36136"/>
                  <a:pt x="520188" y="727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2097200" name="图形 128" descr="343439383331313b343532303034303bcffacadbb9dcc0ed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8"/>
          <a:stretch>
            <a:fillRect/>
          </a:stretch>
        </p:blipFill>
        <p:spPr>
          <a:xfrm>
            <a:off x="5113952" y="2814023"/>
            <a:ext cx="193683" cy="193683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sp>
        <p:nvSpPr>
          <p:cNvPr id="1048647" name="标题"/>
          <p:cNvSpPr txBox="1"/>
          <p:nvPr>
            <p:custDataLst>
              <p:tags r:id="rId12"/>
            </p:custDataLst>
          </p:nvPr>
        </p:nvSpPr>
        <p:spPr>
          <a:xfrm>
            <a:off x="8243068" y="3211073"/>
            <a:ext cx="2583387" cy="645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zh-CN" altLang="en-US" sz="1600" b="1" spc="300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charset="-122"/>
              </a:rPr>
              <a:t>备品备件</a:t>
            </a:r>
          </a:p>
        </p:txBody>
      </p:sp>
      <p:sp>
        <p:nvSpPr>
          <p:cNvPr id="1048648" name="文本框 21"/>
          <p:cNvSpPr txBox="1"/>
          <p:nvPr>
            <p:custDataLst>
              <p:tags r:id="rId13"/>
            </p:custDataLst>
          </p:nvPr>
        </p:nvSpPr>
        <p:spPr>
          <a:xfrm>
            <a:off x="8243139" y="3862672"/>
            <a:ext cx="2753791" cy="70434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提供备品备件库，方便用户更换备件</a:t>
            </a:r>
          </a:p>
        </p:txBody>
      </p:sp>
      <p:sp>
        <p:nvSpPr>
          <p:cNvPr id="1048649" name="椭圆 13"/>
          <p:cNvSpPr/>
          <p:nvPr>
            <p:custDataLst>
              <p:tags r:id="rId14"/>
            </p:custDataLst>
          </p:nvPr>
        </p:nvSpPr>
        <p:spPr>
          <a:xfrm>
            <a:off x="7834056" y="3678190"/>
            <a:ext cx="196531" cy="1965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50" name="椭圆 26"/>
          <p:cNvSpPr/>
          <p:nvPr>
            <p:custDataLst>
              <p:tags r:id="rId15"/>
            </p:custDataLst>
          </p:nvPr>
        </p:nvSpPr>
        <p:spPr>
          <a:xfrm>
            <a:off x="7898427" y="3742561"/>
            <a:ext cx="67789" cy="67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28" name="直接连接符 27"/>
          <p:cNvCxnSpPr/>
          <p:nvPr>
            <p:custDataLst>
              <p:tags r:id="rId16"/>
            </p:custDataLst>
          </p:nvPr>
        </p:nvCxnSpPr>
        <p:spPr>
          <a:xfrm>
            <a:off x="8041980" y="3776741"/>
            <a:ext cx="161477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51" name="标题"/>
          <p:cNvSpPr txBox="1"/>
          <p:nvPr>
            <p:custDataLst>
              <p:tags r:id="rId17"/>
            </p:custDataLst>
          </p:nvPr>
        </p:nvSpPr>
        <p:spPr>
          <a:xfrm>
            <a:off x="8022611" y="4580524"/>
            <a:ext cx="2583387" cy="645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zh-CN" altLang="en-US" sz="1600" b="1" spc="300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charset="-122"/>
              </a:rPr>
              <a:t>专业团队</a:t>
            </a:r>
          </a:p>
        </p:txBody>
      </p:sp>
      <p:sp>
        <p:nvSpPr>
          <p:cNvPr id="1048652" name="文本框 24"/>
          <p:cNvSpPr txBox="1"/>
          <p:nvPr>
            <p:custDataLst>
              <p:tags r:id="rId18"/>
            </p:custDataLst>
          </p:nvPr>
        </p:nvSpPr>
        <p:spPr>
          <a:xfrm>
            <a:off x="8022611" y="5232210"/>
            <a:ext cx="2583387" cy="7040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涵盖计算、存储、网络、安全、</a:t>
            </a: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系统等技术支持</a:t>
            </a:r>
          </a:p>
        </p:txBody>
      </p:sp>
      <p:sp>
        <p:nvSpPr>
          <p:cNvPr id="1048653" name="椭圆 28"/>
          <p:cNvSpPr/>
          <p:nvPr>
            <p:custDataLst>
              <p:tags r:id="rId19"/>
            </p:custDataLst>
          </p:nvPr>
        </p:nvSpPr>
        <p:spPr>
          <a:xfrm>
            <a:off x="7273515" y="5017449"/>
            <a:ext cx="196531" cy="1965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54" name="椭圆 29"/>
          <p:cNvSpPr/>
          <p:nvPr>
            <p:custDataLst>
              <p:tags r:id="rId20"/>
            </p:custDataLst>
          </p:nvPr>
        </p:nvSpPr>
        <p:spPr>
          <a:xfrm>
            <a:off x="7337886" y="5081820"/>
            <a:ext cx="67789" cy="67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29" name="直接连接符 34"/>
          <p:cNvCxnSpPr/>
          <p:nvPr>
            <p:custDataLst>
              <p:tags r:id="rId21"/>
            </p:custDataLst>
          </p:nvPr>
        </p:nvCxnSpPr>
        <p:spPr>
          <a:xfrm>
            <a:off x="7470046" y="5116000"/>
            <a:ext cx="439218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55" name="标题"/>
          <p:cNvSpPr txBox="1"/>
          <p:nvPr>
            <p:custDataLst>
              <p:tags r:id="rId22"/>
            </p:custDataLst>
          </p:nvPr>
        </p:nvSpPr>
        <p:spPr>
          <a:xfrm>
            <a:off x="8022611" y="1892890"/>
            <a:ext cx="2583387" cy="645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zh-CN" altLang="en-US" sz="1600" b="1" spc="300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charset="-122"/>
              </a:rPr>
              <a:t>上架服务</a:t>
            </a:r>
          </a:p>
        </p:txBody>
      </p:sp>
      <p:sp>
        <p:nvSpPr>
          <p:cNvPr id="1048656" name="文本框 15"/>
          <p:cNvSpPr txBox="1"/>
          <p:nvPr>
            <p:custDataLst>
              <p:tags r:id="rId23"/>
            </p:custDataLst>
          </p:nvPr>
        </p:nvSpPr>
        <p:spPr>
          <a:xfrm>
            <a:off x="8022611" y="2544576"/>
            <a:ext cx="2583387" cy="7040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提供自备设备的上下架、网络互联、加电检测、硬件增减</a:t>
            </a:r>
          </a:p>
        </p:txBody>
      </p:sp>
      <p:sp>
        <p:nvSpPr>
          <p:cNvPr id="1048657" name="椭圆 16"/>
          <p:cNvSpPr/>
          <p:nvPr>
            <p:custDataLst>
              <p:tags r:id="rId24"/>
            </p:custDataLst>
          </p:nvPr>
        </p:nvSpPr>
        <p:spPr>
          <a:xfrm>
            <a:off x="7273515" y="2342918"/>
            <a:ext cx="196531" cy="1965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58" name="椭圆 17"/>
          <p:cNvSpPr/>
          <p:nvPr>
            <p:custDataLst>
              <p:tags r:id="rId25"/>
            </p:custDataLst>
          </p:nvPr>
        </p:nvSpPr>
        <p:spPr>
          <a:xfrm>
            <a:off x="7337886" y="2407289"/>
            <a:ext cx="67789" cy="67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30" name="直接连接符 19"/>
          <p:cNvCxnSpPr/>
          <p:nvPr>
            <p:custDataLst>
              <p:tags r:id="rId26"/>
            </p:custDataLst>
          </p:nvPr>
        </p:nvCxnSpPr>
        <p:spPr>
          <a:xfrm>
            <a:off x="7476312" y="2434063"/>
            <a:ext cx="440344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59" name="标题"/>
          <p:cNvSpPr txBox="1"/>
          <p:nvPr>
            <p:custDataLst>
              <p:tags r:id="rId27"/>
            </p:custDataLst>
          </p:nvPr>
        </p:nvSpPr>
        <p:spPr>
          <a:xfrm>
            <a:off x="1244283" y="3219618"/>
            <a:ext cx="2583387" cy="645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zh-CN" altLang="en-US" sz="1600" b="1" spc="300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charset="-122"/>
              </a:rPr>
              <a:t>技术咨询</a:t>
            </a:r>
          </a:p>
        </p:txBody>
      </p:sp>
      <p:sp>
        <p:nvSpPr>
          <p:cNvPr id="1048660" name="文本框 23"/>
          <p:cNvSpPr txBox="1"/>
          <p:nvPr>
            <p:custDataLst>
              <p:tags r:id="rId28"/>
            </p:custDataLst>
          </p:nvPr>
        </p:nvSpPr>
        <p:spPr>
          <a:xfrm>
            <a:off x="1244283" y="3871304"/>
            <a:ext cx="2583387" cy="7040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提供网络、计算、存储、安全等技术咨询，提供相应的建议</a:t>
            </a:r>
          </a:p>
        </p:txBody>
      </p:sp>
      <p:sp>
        <p:nvSpPr>
          <p:cNvPr id="1048661" name="椭圆 47"/>
          <p:cNvSpPr/>
          <p:nvPr>
            <p:custDataLst>
              <p:tags r:id="rId29"/>
            </p:custDataLst>
          </p:nvPr>
        </p:nvSpPr>
        <p:spPr>
          <a:xfrm>
            <a:off x="4057810" y="3678190"/>
            <a:ext cx="196531" cy="1965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62" name="椭圆 48"/>
          <p:cNvSpPr/>
          <p:nvPr>
            <p:custDataLst>
              <p:tags r:id="rId30"/>
            </p:custDataLst>
          </p:nvPr>
        </p:nvSpPr>
        <p:spPr>
          <a:xfrm>
            <a:off x="4122181" y="3742561"/>
            <a:ext cx="67789" cy="67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31" name="直接连接符 52"/>
          <p:cNvCxnSpPr/>
          <p:nvPr>
            <p:custDataLst>
              <p:tags r:id="rId31"/>
            </p:custDataLst>
          </p:nvPr>
        </p:nvCxnSpPr>
        <p:spPr>
          <a:xfrm>
            <a:off x="3897168" y="3776741"/>
            <a:ext cx="161477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63" name="标题"/>
          <p:cNvSpPr txBox="1"/>
          <p:nvPr>
            <p:custDataLst>
              <p:tags r:id="rId32"/>
            </p:custDataLst>
          </p:nvPr>
        </p:nvSpPr>
        <p:spPr>
          <a:xfrm>
            <a:off x="1381000" y="4580524"/>
            <a:ext cx="2583387" cy="645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zh-CN" altLang="en-US" sz="1600" b="1" spc="300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charset="-122"/>
              </a:rPr>
              <a:t>网络优化</a:t>
            </a:r>
          </a:p>
        </p:txBody>
      </p:sp>
      <p:sp>
        <p:nvSpPr>
          <p:cNvPr id="1048664" name="文本框 46"/>
          <p:cNvSpPr txBox="1"/>
          <p:nvPr>
            <p:custDataLst>
              <p:tags r:id="rId33"/>
            </p:custDataLst>
          </p:nvPr>
        </p:nvSpPr>
        <p:spPr>
          <a:xfrm>
            <a:off x="1381000" y="5232210"/>
            <a:ext cx="2583387" cy="70523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提供客户网络优化服务，提升网络访问速度</a:t>
            </a:r>
          </a:p>
        </p:txBody>
      </p:sp>
      <p:sp>
        <p:nvSpPr>
          <p:cNvPr id="1048665" name="椭圆 30"/>
          <p:cNvSpPr/>
          <p:nvPr>
            <p:custDataLst>
              <p:tags r:id="rId34"/>
            </p:custDataLst>
          </p:nvPr>
        </p:nvSpPr>
        <p:spPr>
          <a:xfrm>
            <a:off x="4603541" y="5010613"/>
            <a:ext cx="196531" cy="1965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66" name="椭圆 55"/>
          <p:cNvSpPr/>
          <p:nvPr>
            <p:custDataLst>
              <p:tags r:id="rId35"/>
            </p:custDataLst>
          </p:nvPr>
        </p:nvSpPr>
        <p:spPr>
          <a:xfrm>
            <a:off x="4667912" y="5074984"/>
            <a:ext cx="67789" cy="67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32" name="直接连接符 56"/>
          <p:cNvCxnSpPr/>
          <p:nvPr>
            <p:custDataLst>
              <p:tags r:id="rId36"/>
            </p:custDataLst>
          </p:nvPr>
        </p:nvCxnSpPr>
        <p:spPr>
          <a:xfrm>
            <a:off x="4113067" y="5109164"/>
            <a:ext cx="493321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67" name="标题"/>
          <p:cNvSpPr txBox="1"/>
          <p:nvPr>
            <p:custDataLst>
              <p:tags r:id="rId37"/>
            </p:custDataLst>
          </p:nvPr>
        </p:nvSpPr>
        <p:spPr>
          <a:xfrm>
            <a:off x="1381000" y="1892890"/>
            <a:ext cx="2583387" cy="645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zh-CN" altLang="en-US" sz="1600" b="1" spc="300" dirty="0">
                <a:solidFill>
                  <a:schemeClr val="accent1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charset="-122"/>
              </a:rPr>
              <a:t>7x24服务</a:t>
            </a:r>
          </a:p>
        </p:txBody>
      </p:sp>
      <p:sp>
        <p:nvSpPr>
          <p:cNvPr id="1048668" name="文本框 36"/>
          <p:cNvSpPr txBox="1"/>
          <p:nvPr>
            <p:custDataLst>
              <p:tags r:id="rId38"/>
            </p:custDataLst>
          </p:nvPr>
        </p:nvSpPr>
        <p:spPr>
          <a:xfrm>
            <a:off x="1381000" y="2544576"/>
            <a:ext cx="2583387" cy="7040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ea"/>
              </a:rPr>
              <a:t>设备重启、软件环境安装、系统安装、策略调整、数据拷贝、设备巡检、设备监控</a:t>
            </a:r>
          </a:p>
        </p:txBody>
      </p:sp>
      <p:sp>
        <p:nvSpPr>
          <p:cNvPr id="1048669" name="椭圆 37"/>
          <p:cNvSpPr/>
          <p:nvPr>
            <p:custDataLst>
              <p:tags r:id="rId39"/>
            </p:custDataLst>
          </p:nvPr>
        </p:nvSpPr>
        <p:spPr>
          <a:xfrm>
            <a:off x="4603541" y="2360007"/>
            <a:ext cx="196531" cy="1965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70" name="椭圆 40"/>
          <p:cNvSpPr/>
          <p:nvPr>
            <p:custDataLst>
              <p:tags r:id="rId40"/>
            </p:custDataLst>
          </p:nvPr>
        </p:nvSpPr>
        <p:spPr>
          <a:xfrm>
            <a:off x="4667912" y="2424379"/>
            <a:ext cx="67789" cy="67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33" name="直接连接符 41"/>
          <p:cNvCxnSpPr/>
          <p:nvPr>
            <p:custDataLst>
              <p:tags r:id="rId41"/>
            </p:custDataLst>
          </p:nvPr>
        </p:nvCxnSpPr>
        <p:spPr>
          <a:xfrm>
            <a:off x="4113067" y="2451152"/>
            <a:ext cx="493892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01" name="图形 26" descr="343435383038363b343532323339383bd6b4d0d0cad6b6ce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4751650" y="3874722"/>
            <a:ext cx="193772" cy="193772"/>
          </a:xfrm>
          <a:prstGeom prst="rect">
            <a:avLst/>
          </a:prstGeom>
          <a:effectLst>
            <a:outerShdw blurRad="50800" dist="38100" dir="8100000" algn="t" rotWithShape="0">
              <a:schemeClr val="accent1">
                <a:alpha val="20000"/>
              </a:scheme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16610" y="387350"/>
            <a:ext cx="10981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合作伙伴</a:t>
            </a:r>
          </a:p>
        </p:txBody>
      </p:sp>
      <p:pic>
        <p:nvPicPr>
          <p:cNvPr id="28" name="图片 27" descr="微信截图_202309141728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791325" y="2003425"/>
            <a:ext cx="1016635" cy="907415"/>
          </a:xfrm>
          <a:prstGeom prst="rect">
            <a:avLst/>
          </a:prstGeom>
        </p:spPr>
      </p:pic>
      <p:pic>
        <p:nvPicPr>
          <p:cNvPr id="33" name="图片 32" descr="微信截图_2023091417290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0335260" y="2145665"/>
            <a:ext cx="667385" cy="608330"/>
          </a:xfrm>
          <a:prstGeom prst="rect">
            <a:avLst/>
          </a:prstGeom>
        </p:spPr>
      </p:pic>
      <p:pic>
        <p:nvPicPr>
          <p:cNvPr id="34" name="图片 33" descr="微信截图_2023101815230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067040" y="2145665"/>
            <a:ext cx="786765" cy="720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3827780" y="2003425"/>
            <a:ext cx="1313815" cy="929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121410" y="2277745"/>
            <a:ext cx="1103630" cy="399415"/>
          </a:xfrm>
          <a:prstGeom prst="rect">
            <a:avLst/>
          </a:prstGeom>
        </p:spPr>
      </p:pic>
      <p:pic>
        <p:nvPicPr>
          <p:cNvPr id="8" name="图片 7" descr="微信截图_2023091417210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484120" y="2352040"/>
            <a:ext cx="1084580" cy="245745"/>
          </a:xfrm>
          <a:prstGeom prst="rect">
            <a:avLst/>
          </a:prstGeom>
        </p:spPr>
      </p:pic>
      <p:pic>
        <p:nvPicPr>
          <p:cNvPr id="37" name="图片 36" descr="微信截图_2023101815243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/>
          <a:srcRect r="3118"/>
          <a:stretch>
            <a:fillRect/>
          </a:stretch>
        </p:blipFill>
        <p:spPr>
          <a:xfrm>
            <a:off x="5400675" y="2145665"/>
            <a:ext cx="1131570" cy="503555"/>
          </a:xfrm>
          <a:prstGeom prst="rect">
            <a:avLst/>
          </a:prstGeom>
        </p:spPr>
      </p:pic>
      <p:pic>
        <p:nvPicPr>
          <p:cNvPr id="40" name="图片 39" descr="微信截图_2023101815242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/>
          <a:srcRect l="1489" r="2522"/>
          <a:stretch>
            <a:fillRect/>
          </a:stretch>
        </p:blipFill>
        <p:spPr>
          <a:xfrm>
            <a:off x="9112885" y="2145665"/>
            <a:ext cx="963295" cy="530225"/>
          </a:xfrm>
          <a:prstGeom prst="rect">
            <a:avLst/>
          </a:prstGeom>
        </p:spPr>
      </p:pic>
      <p:pic>
        <p:nvPicPr>
          <p:cNvPr id="10" name="图片 9" descr="5ea542774ff090104e38c97103u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/>
          <a:srcRect t="29470" b="24132"/>
          <a:stretch>
            <a:fillRect/>
          </a:stretch>
        </p:blipFill>
        <p:spPr>
          <a:xfrm>
            <a:off x="1035685" y="3505200"/>
            <a:ext cx="1140460" cy="511175"/>
          </a:xfrm>
          <a:prstGeom prst="rect">
            <a:avLst/>
          </a:prstGeom>
        </p:spPr>
      </p:pic>
      <p:pic>
        <p:nvPicPr>
          <p:cNvPr id="15" name="图片 14" descr="微信截图_2023091517424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2489835" y="3595688"/>
            <a:ext cx="1003300" cy="330200"/>
          </a:xfrm>
          <a:prstGeom prst="rect">
            <a:avLst/>
          </a:prstGeom>
        </p:spPr>
      </p:pic>
      <p:pic>
        <p:nvPicPr>
          <p:cNvPr id="3" name="图片 2" descr="4610b912c8fcc3cec3fde1e30612c188d43f86948a9e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7287895" y="4697254"/>
            <a:ext cx="525145" cy="525145"/>
          </a:xfrm>
          <a:prstGeom prst="rect">
            <a:avLst/>
          </a:prstGeom>
        </p:spPr>
      </p:pic>
      <p:pic>
        <p:nvPicPr>
          <p:cNvPr id="17" name="图片 16" descr="微信截图_2023101210560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7740650" y="3552190"/>
            <a:ext cx="854710" cy="417195"/>
          </a:xfrm>
          <a:prstGeom prst="rect">
            <a:avLst/>
          </a:prstGeom>
        </p:spPr>
      </p:pic>
      <p:pic>
        <p:nvPicPr>
          <p:cNvPr id="19" name="图片 18" descr="5ab5c9ea15ce36d3d53967a555ba2d87e950352a1b4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6330315" y="3469640"/>
            <a:ext cx="1164590" cy="582295"/>
          </a:xfrm>
          <a:prstGeom prst="rect">
            <a:avLst/>
          </a:prstGeom>
        </p:spPr>
      </p:pic>
      <p:pic>
        <p:nvPicPr>
          <p:cNvPr id="20" name="图片 19" descr="a8ec8a13632762d0f7030754ddba1ffa513d2797689b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2546350" y="4629626"/>
            <a:ext cx="789305" cy="660400"/>
          </a:xfrm>
          <a:prstGeom prst="rect">
            <a:avLst/>
          </a:prstGeom>
        </p:spPr>
      </p:pic>
      <p:pic>
        <p:nvPicPr>
          <p:cNvPr id="29" name="图片 28" descr="微信截图_2023101211092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8841105" y="3586798"/>
            <a:ext cx="1079500" cy="347980"/>
          </a:xfrm>
          <a:prstGeom prst="rect">
            <a:avLst/>
          </a:prstGeom>
        </p:spPr>
      </p:pic>
      <p:pic>
        <p:nvPicPr>
          <p:cNvPr id="31" name="图片 30" descr="faf2b2119313b07ef6a5784201d7912397dd8c5b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4932680" y="3472180"/>
            <a:ext cx="1151890" cy="577215"/>
          </a:xfrm>
          <a:prstGeom prst="rect">
            <a:avLst/>
          </a:prstGeom>
        </p:spPr>
      </p:pic>
      <p:pic>
        <p:nvPicPr>
          <p:cNvPr id="66" name="图片 65" descr="微信图片_2023101211494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4950460" y="4721384"/>
            <a:ext cx="482600" cy="476885"/>
          </a:xfrm>
          <a:prstGeom prst="rect">
            <a:avLst/>
          </a:prstGeom>
        </p:spPr>
      </p:pic>
      <p:pic>
        <p:nvPicPr>
          <p:cNvPr id="9" name="图片 8" descr="微信截图_2023101815243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/>
          <a:srcRect r="3118"/>
          <a:stretch>
            <a:fillRect/>
          </a:stretch>
        </p:blipFill>
        <p:spPr>
          <a:xfrm>
            <a:off x="3738880" y="3549333"/>
            <a:ext cx="948055" cy="422910"/>
          </a:xfrm>
          <a:prstGeom prst="rect">
            <a:avLst/>
          </a:prstGeom>
        </p:spPr>
      </p:pic>
      <p:pic>
        <p:nvPicPr>
          <p:cNvPr id="11" name="图片 10" descr="logo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226675" y="3647440"/>
            <a:ext cx="797560" cy="226695"/>
          </a:xfrm>
          <a:prstGeom prst="rect">
            <a:avLst/>
          </a:prstGeom>
        </p:spPr>
      </p:pic>
      <p:pic>
        <p:nvPicPr>
          <p:cNvPr id="12" name="图片 11" descr="217f22bba7c8f2698cdf15288663b036"/>
          <p:cNvPicPr>
            <a:picLocks noChangeAspect="1"/>
          </p:cNvPicPr>
          <p:nvPr/>
        </p:nvPicPr>
        <p:blipFill>
          <a:blip r:embed="rId39"/>
          <a:srcRect l="22276" t="31987" r="18229" b="26765"/>
          <a:stretch>
            <a:fillRect/>
          </a:stretch>
        </p:blipFill>
        <p:spPr>
          <a:xfrm>
            <a:off x="3600450" y="4713764"/>
            <a:ext cx="1085215" cy="492125"/>
          </a:xfrm>
          <a:prstGeom prst="rect">
            <a:avLst/>
          </a:prstGeom>
        </p:spPr>
      </p:pic>
      <p:pic>
        <p:nvPicPr>
          <p:cNvPr id="13" name="图片 12" descr="微信截图_2024081214521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17270" y="4699159"/>
            <a:ext cx="1264285" cy="521335"/>
          </a:xfrm>
          <a:prstGeom prst="rect">
            <a:avLst/>
          </a:prstGeom>
        </p:spPr>
      </p:pic>
      <p:pic>
        <p:nvPicPr>
          <p:cNvPr id="14" name="图片 13" descr="微信截图_20240812145940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77835" y="4812824"/>
            <a:ext cx="1022985" cy="294005"/>
          </a:xfrm>
          <a:prstGeom prst="rect">
            <a:avLst/>
          </a:prstGeom>
        </p:spPr>
      </p:pic>
      <p:pic>
        <p:nvPicPr>
          <p:cNvPr id="16" name="图片 15" descr="微信截图_20240812150211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697855" y="4778534"/>
            <a:ext cx="1325245" cy="362585"/>
          </a:xfrm>
          <a:prstGeom prst="rect">
            <a:avLst/>
          </a:prstGeom>
        </p:spPr>
      </p:pic>
      <p:pic>
        <p:nvPicPr>
          <p:cNvPr id="21" name="图片 20" descr="logo (1)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365615" y="4694079"/>
            <a:ext cx="815975" cy="531495"/>
          </a:xfrm>
          <a:prstGeom prst="rect">
            <a:avLst/>
          </a:prstGeom>
        </p:spPr>
      </p:pic>
      <p:pic>
        <p:nvPicPr>
          <p:cNvPr id="22" name="图片 21" descr="809-220Z9151I3351"/>
          <p:cNvPicPr>
            <a:picLocks noChangeAspect="1"/>
          </p:cNvPicPr>
          <p:nvPr/>
        </p:nvPicPr>
        <p:blipFill>
          <a:blip r:embed="rId44"/>
          <a:srcRect l="9876" t="10587" r="9363" b="8668"/>
          <a:stretch>
            <a:fillRect/>
          </a:stretch>
        </p:blipFill>
        <p:spPr>
          <a:xfrm>
            <a:off x="10446385" y="4682649"/>
            <a:ext cx="554355" cy="554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651804-D62B-2B36-158D-06D9000E09C6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121410" y="5690773"/>
            <a:ext cx="789305" cy="4250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D20C8C-96BC-8311-FA89-D564ECE504B0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2637880" y="5690772"/>
            <a:ext cx="866569" cy="4814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2" name="序号"/>
          <p:cNvSpPr txBox="1"/>
          <p:nvPr>
            <p:custDataLst>
              <p:tags r:id="rId3"/>
            </p:custDataLst>
          </p:nvPr>
        </p:nvSpPr>
        <p:spPr>
          <a:xfrm>
            <a:off x="362857" y="3320159"/>
            <a:ext cx="838109" cy="74749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algn="r">
              <a:lnSpc>
                <a:spcPct val="114000"/>
              </a:lnSpc>
              <a:defRPr sz="4500">
                <a:solidFill>
                  <a:schemeClr val="lt1"/>
                </a:solidFill>
                <a:latin typeface="Arial" panose="020B0604020202020204" pitchFamily="34" charset="0"/>
                <a:ea typeface="汉仪粗简黑简" panose="00020600040101010101" charset="-122"/>
              </a:defRPr>
            </a:lvl1pPr>
          </a:lstStyle>
          <a:p>
            <a:r>
              <a:rPr lang="en-US" b="1" dirty="0">
                <a:solidFill>
                  <a:schemeClr val="lt1">
                    <a:lumMod val="100000"/>
                  </a:schemeClr>
                </a:solidFill>
                <a:latin typeface="+mj-lt"/>
                <a:ea typeface="+mj-ea"/>
              </a:rPr>
              <a:t>01</a:t>
            </a:r>
          </a:p>
        </p:txBody>
      </p:sp>
      <p:sp>
        <p:nvSpPr>
          <p:cNvPr id="3" name="项标题"/>
          <p:cNvSpPr txBox="1"/>
          <p:nvPr>
            <p:custDataLst>
              <p:tags r:id="rId4"/>
            </p:custDataLst>
          </p:nvPr>
        </p:nvSpPr>
        <p:spPr>
          <a:xfrm>
            <a:off x="1323340" y="3380740"/>
            <a:ext cx="2080260" cy="62547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作用与目标</a:t>
            </a:r>
          </a:p>
        </p:txBody>
      </p:sp>
      <p:sp>
        <p:nvSpPr>
          <p:cNvPr id="5" name="序号"/>
          <p:cNvSpPr txBox="1"/>
          <p:nvPr>
            <p:custDataLst>
              <p:tags r:id="rId5"/>
            </p:custDataLst>
          </p:nvPr>
        </p:nvSpPr>
        <p:spPr>
          <a:xfrm>
            <a:off x="4286703" y="3320159"/>
            <a:ext cx="838109" cy="74749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algn="r">
              <a:lnSpc>
                <a:spcPct val="114000"/>
              </a:lnSpc>
              <a:defRPr sz="4500">
                <a:solidFill>
                  <a:schemeClr val="lt1"/>
                </a:solidFill>
                <a:latin typeface="Arial" panose="020B0604020202020204" pitchFamily="34" charset="0"/>
                <a:ea typeface="汉仪粗简黑简" panose="00020600040101010101" charset="-122"/>
              </a:defRPr>
            </a:lvl1pPr>
          </a:lstStyle>
          <a:p>
            <a:r>
              <a:rPr lang="en-US" b="1" dirty="0">
                <a:solidFill>
                  <a:schemeClr val="lt1">
                    <a:lumMod val="100000"/>
                  </a:schemeClr>
                </a:solidFill>
                <a:latin typeface="+mj-lt"/>
                <a:ea typeface="+mj-ea"/>
              </a:rPr>
              <a:t>02</a:t>
            </a:r>
          </a:p>
        </p:txBody>
      </p:sp>
      <p:sp>
        <p:nvSpPr>
          <p:cNvPr id="8" name="项标题"/>
          <p:cNvSpPr txBox="1"/>
          <p:nvPr>
            <p:custDataLst>
              <p:tags r:id="rId6"/>
            </p:custDataLst>
          </p:nvPr>
        </p:nvSpPr>
        <p:spPr>
          <a:xfrm>
            <a:off x="5247640" y="3380740"/>
            <a:ext cx="2080260" cy="62547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解决的问题</a:t>
            </a:r>
          </a:p>
        </p:txBody>
      </p:sp>
      <p:sp>
        <p:nvSpPr>
          <p:cNvPr id="9" name="序号"/>
          <p:cNvSpPr txBox="1"/>
          <p:nvPr>
            <p:custDataLst>
              <p:tags r:id="rId7"/>
            </p:custDataLst>
          </p:nvPr>
        </p:nvSpPr>
        <p:spPr>
          <a:xfrm>
            <a:off x="362857" y="4307131"/>
            <a:ext cx="838109" cy="74749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algn="r">
              <a:lnSpc>
                <a:spcPct val="114000"/>
              </a:lnSpc>
              <a:defRPr sz="4500">
                <a:solidFill>
                  <a:schemeClr val="lt1"/>
                </a:solidFill>
                <a:latin typeface="Arial" panose="020B0604020202020204" pitchFamily="34" charset="0"/>
                <a:ea typeface="汉仪粗简黑简" panose="00020600040101010101" charset="-122"/>
              </a:defRPr>
            </a:lvl1pPr>
          </a:lstStyle>
          <a:p>
            <a:r>
              <a:rPr lang="en-US" b="1" dirty="0">
                <a:solidFill>
                  <a:schemeClr val="lt1">
                    <a:lumMod val="100000"/>
                  </a:schemeClr>
                </a:solidFill>
                <a:latin typeface="+mj-lt"/>
                <a:ea typeface="+mj-ea"/>
              </a:rPr>
              <a:t>03</a:t>
            </a:r>
          </a:p>
        </p:txBody>
      </p:sp>
      <p:sp>
        <p:nvSpPr>
          <p:cNvPr id="10" name="项标题"/>
          <p:cNvSpPr txBox="1"/>
          <p:nvPr>
            <p:custDataLst>
              <p:tags r:id="rId8"/>
            </p:custDataLst>
          </p:nvPr>
        </p:nvSpPr>
        <p:spPr>
          <a:xfrm>
            <a:off x="1323340" y="4368165"/>
            <a:ext cx="2080260" cy="62547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功能分布</a:t>
            </a:r>
          </a:p>
        </p:txBody>
      </p:sp>
      <p:sp>
        <p:nvSpPr>
          <p:cNvPr id="11" name="序号"/>
          <p:cNvSpPr txBox="1"/>
          <p:nvPr>
            <p:custDataLst>
              <p:tags r:id="rId9"/>
            </p:custDataLst>
          </p:nvPr>
        </p:nvSpPr>
        <p:spPr>
          <a:xfrm>
            <a:off x="4286703" y="4307131"/>
            <a:ext cx="838109" cy="74749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algn="r">
              <a:lnSpc>
                <a:spcPct val="114000"/>
              </a:lnSpc>
              <a:defRPr sz="4500">
                <a:solidFill>
                  <a:schemeClr val="lt1"/>
                </a:solidFill>
                <a:latin typeface="Arial" panose="020B0604020202020204" pitchFamily="34" charset="0"/>
                <a:ea typeface="汉仪粗简黑简" panose="00020600040101010101" charset="-122"/>
              </a:defRPr>
            </a:lvl1pPr>
          </a:lstStyle>
          <a:p>
            <a:r>
              <a:rPr lang="en-US" b="1" dirty="0">
                <a:solidFill>
                  <a:schemeClr val="lt1">
                    <a:lumMod val="100000"/>
                  </a:schemeClr>
                </a:solidFill>
                <a:latin typeface="+mj-lt"/>
                <a:ea typeface="+mj-ea"/>
              </a:rPr>
              <a:t>04</a:t>
            </a:r>
          </a:p>
        </p:txBody>
      </p:sp>
      <p:sp>
        <p:nvSpPr>
          <p:cNvPr id="12" name="项标题"/>
          <p:cNvSpPr txBox="1"/>
          <p:nvPr>
            <p:custDataLst>
              <p:tags r:id="rId10"/>
            </p:custDataLst>
          </p:nvPr>
        </p:nvSpPr>
        <p:spPr>
          <a:xfrm>
            <a:off x="5247640" y="4368165"/>
            <a:ext cx="2080260" cy="62547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</a:rPr>
              <a:t>技术保障</a:t>
            </a:r>
          </a:p>
        </p:txBody>
      </p:sp>
      <p:pic>
        <p:nvPicPr>
          <p:cNvPr id="13" name="图片 12" descr="微信图片_2024080913403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-283210" y="210820"/>
            <a:ext cx="2295525" cy="76327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176655" y="45720"/>
            <a:ext cx="2261235" cy="1154430"/>
            <a:chOff x="8468" y="2768"/>
            <a:chExt cx="3561" cy="1818"/>
          </a:xfrm>
        </p:grpSpPr>
        <p:pic>
          <p:nvPicPr>
            <p:cNvPr id="18" name="图片 17" descr="WechatIMG32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6"/>
            <a:srcRect t="50289"/>
            <a:stretch>
              <a:fillRect/>
            </a:stretch>
          </p:blipFill>
          <p:spPr>
            <a:xfrm>
              <a:off x="9877" y="3426"/>
              <a:ext cx="2152" cy="791"/>
            </a:xfrm>
            <a:prstGeom prst="rect">
              <a:avLst/>
            </a:prstGeom>
          </p:spPr>
        </p:pic>
        <p:pic>
          <p:nvPicPr>
            <p:cNvPr id="2097203" name="图片 1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8468" y="2768"/>
              <a:ext cx="2570" cy="1819"/>
            </a:xfrm>
            <a:prstGeom prst="rect">
              <a:avLst/>
            </a:prstGeom>
          </p:spPr>
        </p:pic>
      </p:grp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7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3065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NCMatch目标</a:t>
            </a:r>
          </a:p>
        </p:txBody>
      </p:sp>
      <p:sp>
        <p:nvSpPr>
          <p:cNvPr id="23" name="矩形 22"/>
          <p:cNvSpPr/>
          <p:nvPr>
            <p:custDataLst>
              <p:tags r:id="rId1"/>
            </p:custDataLst>
          </p:nvPr>
        </p:nvSpPr>
        <p:spPr>
          <a:xfrm>
            <a:off x="5104547" y="651178"/>
            <a:ext cx="6306010" cy="3130806"/>
          </a:xfrm>
          <a:prstGeom prst="rect">
            <a:avLst/>
          </a:prstGeom>
          <a:solidFill>
            <a:schemeClr val="l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7" name="图片 56"/>
          <p:cNvPicPr/>
          <p:nvPr>
            <p:custDataLst>
              <p:tags r:id="rId2"/>
            </p:custDataLst>
          </p:nvPr>
        </p:nvPicPr>
        <p:blipFill rotWithShape="1">
          <a:blip r:embed="rId8"/>
          <a:srcRect t="221" b="221"/>
          <a:stretch>
            <a:fillRect/>
          </a:stretch>
        </p:blipFill>
        <p:spPr>
          <a:xfrm>
            <a:off x="4969269" y="515901"/>
            <a:ext cx="6331373" cy="3165687"/>
          </a:xfrm>
          <a:prstGeom prst="rect">
            <a:avLst/>
          </a:prstGeom>
        </p:spPr>
      </p:pic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762000" y="4400550"/>
            <a:ext cx="10820476" cy="259081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提高算力资源的利用率，降低空置率</a:t>
            </a:r>
          </a:p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提高算力交易效率，降低算力交易成本</a:t>
            </a:r>
          </a:p>
          <a:p>
            <a:pPr marL="457200" lvl="0" indent="-4572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洞悉算力供需状态，提供算力行业投资顾问</a:t>
            </a:r>
          </a:p>
        </p:txBody>
      </p:sp>
      <p:cxnSp>
        <p:nvCxnSpPr>
          <p:cNvPr id="35" name="直接连接符 34"/>
          <p:cNvCxnSpPr/>
          <p:nvPr>
            <p:custDataLst>
              <p:tags r:id="rId4"/>
            </p:custDataLst>
          </p:nvPr>
        </p:nvCxnSpPr>
        <p:spPr>
          <a:xfrm>
            <a:off x="846734" y="3695700"/>
            <a:ext cx="0" cy="520499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077606" y="3270273"/>
            <a:ext cx="6400851" cy="1371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200" b="1" spc="260" dirty="0">
                <a:solidFill>
                  <a:srgbClr val="C00000"/>
                </a:solidFill>
                <a:uFillTx/>
                <a:latin typeface="汉仪旗黑-85S" panose="00020600040101010101" pitchFamily="18" charset="-122"/>
                <a:ea typeface="汉仪旗黑-85S" panose="00020600040101010101" pitchFamily="18" charset="-122"/>
                <a:sym typeface="+mn-ea"/>
              </a:rPr>
              <a:t>我们不做算力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200" b="1" spc="260" dirty="0">
                <a:solidFill>
                  <a:srgbClr val="C00000"/>
                </a:solidFill>
                <a:uFillTx/>
                <a:latin typeface="汉仪旗黑-85S" panose="00020600040101010101" pitchFamily="18" charset="-122"/>
                <a:ea typeface="汉仪旗黑-85S" panose="00020600040101010101" pitchFamily="18" charset="-122"/>
                <a:sym typeface="+mn-ea"/>
              </a:rPr>
              <a:t>我们只做算力的搬运工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6610" y="387350"/>
            <a:ext cx="3702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NCMatch作用</a:t>
            </a:r>
          </a:p>
        </p:txBody>
      </p:sp>
      <p:grpSp>
        <p:nvGrpSpPr>
          <p:cNvPr id="147" name="组合 146"/>
          <p:cNvGrpSpPr/>
          <p:nvPr/>
        </p:nvGrpSpPr>
        <p:grpSpPr>
          <a:xfrm>
            <a:off x="4677410" y="1429385"/>
            <a:ext cx="7870825" cy="4646295"/>
            <a:chOff x="3928" y="1920"/>
            <a:chExt cx="13970" cy="8247"/>
          </a:xfrm>
        </p:grpSpPr>
        <p:grpSp>
          <p:nvGrpSpPr>
            <p:cNvPr id="22" name="组合 21"/>
            <p:cNvGrpSpPr/>
            <p:nvPr/>
          </p:nvGrpSpPr>
          <p:grpSpPr>
            <a:xfrm>
              <a:off x="3928" y="1920"/>
              <a:ext cx="13970" cy="8116"/>
              <a:chOff x="2385823" y="1283409"/>
              <a:chExt cx="8871062" cy="5153881"/>
            </a:xfrm>
          </p:grpSpPr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20" cstate="email">
                <a:alphaModFix amt="61000"/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385823" y="1283409"/>
                <a:ext cx="8871062" cy="5107008"/>
              </a:xfrm>
              <a:prstGeom prst="rect">
                <a:avLst/>
              </a:prstGeom>
            </p:spPr>
          </p:pic>
          <p:sp>
            <p:nvSpPr>
              <p:cNvPr id="24" name="流程图: 接点 23"/>
              <p:cNvSpPr/>
              <p:nvPr>
                <p:custDataLst>
                  <p:tags r:id="rId13"/>
                </p:custDataLst>
              </p:nvPr>
            </p:nvSpPr>
            <p:spPr>
              <a:xfrm>
                <a:off x="6978898" y="3156009"/>
                <a:ext cx="105483" cy="105483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6816455" y="2887308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北京</a:t>
                </a:r>
              </a:p>
            </p:txBody>
          </p:sp>
          <p:sp>
            <p:nvSpPr>
              <p:cNvPr id="26" name="流程图: 接点 25"/>
              <p:cNvSpPr/>
              <p:nvPr>
                <p:custDataLst>
                  <p:tags r:id="rId15"/>
                </p:custDataLst>
              </p:nvPr>
            </p:nvSpPr>
            <p:spPr>
              <a:xfrm>
                <a:off x="6816455" y="348633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" name="文本框 27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6616224" y="320650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石家庄</a:t>
                </a:r>
              </a:p>
            </p:txBody>
          </p:sp>
          <p:sp>
            <p:nvSpPr>
              <p:cNvPr id="5" name="流程图: 接点 28"/>
              <p:cNvSpPr/>
              <p:nvPr>
                <p:custDataLst>
                  <p:tags r:id="rId17"/>
                </p:custDataLst>
              </p:nvPr>
            </p:nvSpPr>
            <p:spPr>
              <a:xfrm>
                <a:off x="6767627" y="402934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6637915" y="376751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郑州</a:t>
                </a:r>
              </a:p>
            </p:txBody>
          </p:sp>
          <p:sp>
            <p:nvSpPr>
              <p:cNvPr id="35" name="流程图: 接点 34"/>
              <p:cNvSpPr/>
              <p:nvPr>
                <p:custDataLst>
                  <p:tags r:id="rId19"/>
                </p:custDataLst>
              </p:nvPr>
            </p:nvSpPr>
            <p:spPr>
              <a:xfrm>
                <a:off x="6865282" y="4583691"/>
                <a:ext cx="97655" cy="97655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6" name="文本框 35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6669482" y="430707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武汉</a:t>
                </a:r>
              </a:p>
            </p:txBody>
          </p:sp>
          <p:sp>
            <p:nvSpPr>
              <p:cNvPr id="42" name="流程图: 接点 41"/>
              <p:cNvSpPr/>
              <p:nvPr>
                <p:custDataLst>
                  <p:tags r:id="rId21"/>
                </p:custDataLst>
              </p:nvPr>
            </p:nvSpPr>
            <p:spPr>
              <a:xfrm>
                <a:off x="6669972" y="4971856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6499210" y="472470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长沙</a:t>
                </a:r>
              </a:p>
            </p:txBody>
          </p:sp>
          <p:sp>
            <p:nvSpPr>
              <p:cNvPr id="44" name="文本框 43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6690739" y="5302551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广州</a:t>
                </a:r>
              </a:p>
            </p:txBody>
          </p:sp>
          <p:sp>
            <p:nvSpPr>
              <p:cNvPr id="45" name="流程图: 接点 44"/>
              <p:cNvSpPr/>
              <p:nvPr>
                <p:custDataLst>
                  <p:tags r:id="rId24"/>
                </p:custDataLst>
              </p:nvPr>
            </p:nvSpPr>
            <p:spPr>
              <a:xfrm>
                <a:off x="6868125" y="5574591"/>
                <a:ext cx="97655" cy="97655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46" name="流程图: 接点 45"/>
              <p:cNvSpPr/>
              <p:nvPr>
                <p:custDataLst>
                  <p:tags r:id="rId25"/>
                </p:custDataLst>
              </p:nvPr>
            </p:nvSpPr>
            <p:spPr>
              <a:xfrm>
                <a:off x="7267661" y="3169808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83" name="文本框 82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231353" y="2910878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秦皇岛</a:t>
                </a:r>
              </a:p>
            </p:txBody>
          </p:sp>
          <p:sp>
            <p:nvSpPr>
              <p:cNvPr id="84" name="流程图: 接点 83"/>
              <p:cNvSpPr/>
              <p:nvPr>
                <p:custDataLst>
                  <p:tags r:id="rId27"/>
                </p:custDataLst>
              </p:nvPr>
            </p:nvSpPr>
            <p:spPr>
              <a:xfrm>
                <a:off x="7695569" y="2838480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85" name="文本框 84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7744396" y="2726690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沈阳</a:t>
                </a:r>
              </a:p>
            </p:txBody>
          </p:sp>
          <p:sp>
            <p:nvSpPr>
              <p:cNvPr id="86" name="流程图: 接点 85"/>
              <p:cNvSpPr/>
              <p:nvPr>
                <p:custDataLst>
                  <p:tags r:id="rId29"/>
                </p:custDataLst>
              </p:nvPr>
            </p:nvSpPr>
            <p:spPr>
              <a:xfrm>
                <a:off x="7750922" y="247010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87" name="文本框 86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7799749" y="2351247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长春</a:t>
                </a:r>
              </a:p>
            </p:txBody>
          </p:sp>
          <p:sp>
            <p:nvSpPr>
              <p:cNvPr id="88" name="流程图: 接点 87"/>
              <p:cNvSpPr/>
              <p:nvPr>
                <p:custDataLst>
                  <p:tags r:id="rId31"/>
                </p:custDataLst>
              </p:nvPr>
            </p:nvSpPr>
            <p:spPr>
              <a:xfrm>
                <a:off x="7878227" y="210278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89" name="文本框 88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7975882" y="2003618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哈尔滨</a:t>
                </a:r>
              </a:p>
            </p:txBody>
          </p:sp>
          <p:sp>
            <p:nvSpPr>
              <p:cNvPr id="90" name="流程图: 接点 89"/>
              <p:cNvSpPr/>
              <p:nvPr>
                <p:custDataLst>
                  <p:tags r:id="rId33"/>
                </p:custDataLst>
              </p:nvPr>
            </p:nvSpPr>
            <p:spPr>
              <a:xfrm>
                <a:off x="7580990" y="326746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91" name="文本框 90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7652327" y="314506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大连</a:t>
                </a:r>
              </a:p>
            </p:txBody>
          </p:sp>
          <p:sp>
            <p:nvSpPr>
              <p:cNvPr id="92" name="流程图: 接点 91"/>
              <p:cNvSpPr/>
              <p:nvPr>
                <p:custDataLst>
                  <p:tags r:id="rId35"/>
                </p:custDataLst>
              </p:nvPr>
            </p:nvSpPr>
            <p:spPr>
              <a:xfrm>
                <a:off x="8115622" y="233023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94" name="流程图: 接点 93"/>
              <p:cNvSpPr/>
              <p:nvPr>
                <p:custDataLst>
                  <p:tags r:id="rId36"/>
                </p:custDataLst>
              </p:nvPr>
            </p:nvSpPr>
            <p:spPr>
              <a:xfrm>
                <a:off x="7119820" y="3690115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95" name="流程图: 接点 94"/>
              <p:cNvSpPr/>
              <p:nvPr>
                <p:custDataLst>
                  <p:tags r:id="rId37"/>
                </p:custDataLst>
              </p:nvPr>
            </p:nvSpPr>
            <p:spPr>
              <a:xfrm>
                <a:off x="8090095" y="189633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97" name="文本框 96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7071307" y="3424833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济南</a:t>
                </a:r>
              </a:p>
            </p:txBody>
          </p:sp>
          <p:sp>
            <p:nvSpPr>
              <p:cNvPr id="274" name="文本框 273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7588781" y="347529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青岛</a:t>
                </a:r>
              </a:p>
            </p:txBody>
          </p:sp>
          <p:sp>
            <p:nvSpPr>
              <p:cNvPr id="275" name="流程图: 接点 274"/>
              <p:cNvSpPr/>
              <p:nvPr>
                <p:custDataLst>
                  <p:tags r:id="rId40"/>
                </p:custDataLst>
              </p:nvPr>
            </p:nvSpPr>
            <p:spPr>
              <a:xfrm>
                <a:off x="7548596" y="359270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76" name="流程图: 接点 275"/>
              <p:cNvSpPr/>
              <p:nvPr>
                <p:custDataLst>
                  <p:tags r:id="rId41"/>
                </p:custDataLst>
              </p:nvPr>
            </p:nvSpPr>
            <p:spPr>
              <a:xfrm>
                <a:off x="7450451" y="3748472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77" name="文本框 276"/>
              <p:cNvSpPr txBox="1"/>
              <p:nvPr>
                <p:custDataLst>
                  <p:tags r:id="rId42"/>
                </p:custDataLst>
              </p:nvPr>
            </p:nvSpPr>
            <p:spPr>
              <a:xfrm>
                <a:off x="7511890" y="3663057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连云港</a:t>
                </a:r>
              </a:p>
            </p:txBody>
          </p:sp>
          <p:sp>
            <p:nvSpPr>
              <p:cNvPr id="278" name="流程图: 接点 277"/>
              <p:cNvSpPr/>
              <p:nvPr>
                <p:custDataLst>
                  <p:tags r:id="rId43"/>
                </p:custDataLst>
              </p:nvPr>
            </p:nvSpPr>
            <p:spPr>
              <a:xfrm>
                <a:off x="7780572" y="4365369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79" name="文本框 278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7829399" y="423211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上海</a:t>
                </a:r>
              </a:p>
            </p:txBody>
          </p:sp>
          <p:sp>
            <p:nvSpPr>
              <p:cNvPr id="280" name="流程图: 接点 279"/>
              <p:cNvSpPr/>
              <p:nvPr>
                <p:custDataLst>
                  <p:tags r:id="rId45"/>
                </p:custDataLst>
              </p:nvPr>
            </p:nvSpPr>
            <p:spPr>
              <a:xfrm>
                <a:off x="7580990" y="452809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1" name="文本框 280"/>
              <p:cNvSpPr txBox="1"/>
              <p:nvPr>
                <p:custDataLst>
                  <p:tags r:id="rId46"/>
                </p:custDataLst>
              </p:nvPr>
            </p:nvSpPr>
            <p:spPr>
              <a:xfrm>
                <a:off x="7414500" y="4278174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杭州</a:t>
                </a:r>
              </a:p>
            </p:txBody>
          </p:sp>
          <p:sp>
            <p:nvSpPr>
              <p:cNvPr id="282" name="流程图: 接点 281"/>
              <p:cNvSpPr/>
              <p:nvPr>
                <p:custDataLst>
                  <p:tags r:id="rId47"/>
                </p:custDataLst>
              </p:nvPr>
            </p:nvSpPr>
            <p:spPr>
              <a:xfrm>
                <a:off x="7532162" y="517669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3" name="文本框 282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7542963" y="4927151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福州</a:t>
                </a:r>
              </a:p>
            </p:txBody>
          </p:sp>
          <p:sp>
            <p:nvSpPr>
              <p:cNvPr id="284" name="流程图: 接点 283"/>
              <p:cNvSpPr/>
              <p:nvPr>
                <p:custDataLst>
                  <p:tags r:id="rId49"/>
                </p:custDataLst>
              </p:nvPr>
            </p:nvSpPr>
            <p:spPr>
              <a:xfrm>
                <a:off x="7401623" y="540201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5" name="文本框 284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7479364" y="5291304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厦门</a:t>
                </a:r>
              </a:p>
            </p:txBody>
          </p:sp>
          <p:sp>
            <p:nvSpPr>
              <p:cNvPr id="286" name="流程图: 接点 285"/>
              <p:cNvSpPr/>
              <p:nvPr>
                <p:custDataLst>
                  <p:tags r:id="rId51"/>
                </p:custDataLst>
              </p:nvPr>
            </p:nvSpPr>
            <p:spPr>
              <a:xfrm>
                <a:off x="7779865" y="456646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7" name="文本框 286"/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7837317" y="444848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宁波</a:t>
                </a:r>
              </a:p>
            </p:txBody>
          </p:sp>
          <p:sp>
            <p:nvSpPr>
              <p:cNvPr id="288" name="流程图: 接点 287"/>
              <p:cNvSpPr/>
              <p:nvPr>
                <p:custDataLst>
                  <p:tags r:id="rId53"/>
                </p:custDataLst>
              </p:nvPr>
            </p:nvSpPr>
            <p:spPr>
              <a:xfrm>
                <a:off x="7168647" y="4814355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89" name="文本框 288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7225501" y="469774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南昌</a:t>
                </a:r>
              </a:p>
            </p:txBody>
          </p:sp>
          <p:sp>
            <p:nvSpPr>
              <p:cNvPr id="290" name="流程图: 接点 289"/>
              <p:cNvSpPr/>
              <p:nvPr>
                <p:custDataLst>
                  <p:tags r:id="rId55"/>
                </p:custDataLst>
              </p:nvPr>
            </p:nvSpPr>
            <p:spPr>
              <a:xfrm>
                <a:off x="7568988" y="4256653"/>
                <a:ext cx="97655" cy="97655"/>
              </a:xfrm>
              <a:prstGeom prst="flowChartConnector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1" name="文本框 290"/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7577256" y="4017588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无锡</a:t>
                </a:r>
              </a:p>
            </p:txBody>
          </p:sp>
          <p:sp>
            <p:nvSpPr>
              <p:cNvPr id="292" name="流程图: 接点 291"/>
              <p:cNvSpPr/>
              <p:nvPr>
                <p:custDataLst>
                  <p:tags r:id="rId57"/>
                </p:custDataLst>
              </p:nvPr>
            </p:nvSpPr>
            <p:spPr>
              <a:xfrm>
                <a:off x="7192548" y="4234056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3" name="文本框 292"/>
              <p:cNvSpPr txBox="1"/>
              <p:nvPr>
                <p:custDataLst>
                  <p:tags r:id="rId58"/>
                </p:custDataLst>
              </p:nvPr>
            </p:nvSpPr>
            <p:spPr>
              <a:xfrm>
                <a:off x="6840980" y="4092808"/>
                <a:ext cx="565251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蚌埠</a:t>
                </a:r>
              </a:p>
            </p:txBody>
          </p:sp>
          <p:sp>
            <p:nvSpPr>
              <p:cNvPr id="294" name="流程图: 接点 293"/>
              <p:cNvSpPr/>
              <p:nvPr>
                <p:custDataLst>
                  <p:tags r:id="rId59"/>
                </p:custDataLst>
              </p:nvPr>
            </p:nvSpPr>
            <p:spPr>
              <a:xfrm>
                <a:off x="7245621" y="4421464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5" name="文本框 294"/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7196363" y="4415009"/>
                <a:ext cx="621179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合肥</a:t>
                </a:r>
              </a:p>
            </p:txBody>
          </p:sp>
          <p:sp>
            <p:nvSpPr>
              <p:cNvPr id="296" name="流程图: 接点 295"/>
              <p:cNvSpPr/>
              <p:nvPr>
                <p:custDataLst>
                  <p:tags r:id="rId61"/>
                </p:custDataLst>
              </p:nvPr>
            </p:nvSpPr>
            <p:spPr>
              <a:xfrm>
                <a:off x="7110634" y="447120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7" name="文本框 296"/>
              <p:cNvSpPr txBox="1"/>
              <p:nvPr>
                <p:custDataLst>
                  <p:tags r:id="rId62"/>
                </p:custDataLst>
              </p:nvPr>
            </p:nvSpPr>
            <p:spPr>
              <a:xfrm>
                <a:off x="6927499" y="4501716"/>
                <a:ext cx="502580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六安</a:t>
                </a:r>
              </a:p>
            </p:txBody>
          </p:sp>
          <p:sp>
            <p:nvSpPr>
              <p:cNvPr id="298" name="流程图: 接点 297"/>
              <p:cNvSpPr/>
              <p:nvPr>
                <p:custDataLst>
                  <p:tags r:id="rId63"/>
                </p:custDataLst>
              </p:nvPr>
            </p:nvSpPr>
            <p:spPr>
              <a:xfrm>
                <a:off x="6681150" y="4608208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299" name="文本框 298"/>
              <p:cNvSpPr txBox="1"/>
              <p:nvPr>
                <p:custDataLst>
                  <p:tags r:id="rId64"/>
                </p:custDataLst>
              </p:nvPr>
            </p:nvSpPr>
            <p:spPr>
              <a:xfrm>
                <a:off x="6315078" y="4466090"/>
                <a:ext cx="464921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宜昌</a:t>
                </a:r>
              </a:p>
            </p:txBody>
          </p:sp>
          <p:sp>
            <p:nvSpPr>
              <p:cNvPr id="300" name="流程图: 接点 299"/>
              <p:cNvSpPr/>
              <p:nvPr>
                <p:custDataLst>
                  <p:tags r:id="rId65"/>
                </p:custDataLst>
              </p:nvPr>
            </p:nvSpPr>
            <p:spPr>
              <a:xfrm>
                <a:off x="5997785" y="4751223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1" name="文本框 300"/>
              <p:cNvSpPr txBox="1"/>
              <p:nvPr>
                <p:custDataLst>
                  <p:tags r:id="rId66"/>
                </p:custDataLst>
              </p:nvPr>
            </p:nvSpPr>
            <p:spPr>
              <a:xfrm>
                <a:off x="5836753" y="4503452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重庆</a:t>
                </a:r>
              </a:p>
            </p:txBody>
          </p:sp>
          <p:sp>
            <p:nvSpPr>
              <p:cNvPr id="302" name="文本框 301"/>
              <p:cNvSpPr txBox="1"/>
              <p:nvPr>
                <p:custDataLst>
                  <p:tags r:id="rId67"/>
                </p:custDataLst>
              </p:nvPr>
            </p:nvSpPr>
            <p:spPr>
              <a:xfrm>
                <a:off x="5261166" y="4540814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成都</a:t>
                </a:r>
              </a:p>
            </p:txBody>
          </p:sp>
          <p:sp>
            <p:nvSpPr>
              <p:cNvPr id="303" name="流程图: 接点 302"/>
              <p:cNvSpPr/>
              <p:nvPr>
                <p:custDataLst>
                  <p:tags r:id="rId68"/>
                </p:custDataLst>
              </p:nvPr>
            </p:nvSpPr>
            <p:spPr>
              <a:xfrm>
                <a:off x="5627580" y="4664413"/>
                <a:ext cx="97655" cy="97655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4" name="流程图: 接点 303"/>
              <p:cNvSpPr/>
              <p:nvPr>
                <p:custDataLst>
                  <p:tags r:id="rId69"/>
                </p:custDataLst>
              </p:nvPr>
            </p:nvSpPr>
            <p:spPr>
              <a:xfrm>
                <a:off x="3812644" y="2677862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5" name="文本框 304"/>
              <p:cNvSpPr txBox="1"/>
              <p:nvPr>
                <p:custDataLst>
                  <p:tags r:id="rId70"/>
                </p:custDataLst>
              </p:nvPr>
            </p:nvSpPr>
            <p:spPr>
              <a:xfrm>
                <a:off x="6046613" y="3845449"/>
                <a:ext cx="717230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西安</a:t>
                </a:r>
              </a:p>
            </p:txBody>
          </p:sp>
          <p:sp>
            <p:nvSpPr>
              <p:cNvPr id="306" name="流程图: 接点 305"/>
              <p:cNvSpPr/>
              <p:nvPr>
                <p:custDataLst>
                  <p:tags r:id="rId71"/>
                </p:custDataLst>
              </p:nvPr>
            </p:nvSpPr>
            <p:spPr>
              <a:xfrm>
                <a:off x="6202823" y="4127002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7" name="流程图: 接点 306"/>
              <p:cNvSpPr/>
              <p:nvPr>
                <p:custDataLst>
                  <p:tags r:id="rId72"/>
                </p:custDataLst>
              </p:nvPr>
            </p:nvSpPr>
            <p:spPr>
              <a:xfrm>
                <a:off x="5627236" y="3942205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08" name="文本框 307"/>
              <p:cNvSpPr txBox="1"/>
              <p:nvPr>
                <p:custDataLst>
                  <p:tags r:id="rId73"/>
                </p:custDataLst>
              </p:nvPr>
            </p:nvSpPr>
            <p:spPr>
              <a:xfrm>
                <a:off x="5387788" y="3671674"/>
                <a:ext cx="467619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兰州</a:t>
                </a:r>
              </a:p>
            </p:txBody>
          </p:sp>
          <p:sp>
            <p:nvSpPr>
              <p:cNvPr id="309" name="流程图: 接点 308"/>
              <p:cNvSpPr/>
              <p:nvPr>
                <p:custDataLst>
                  <p:tags r:id="rId74"/>
                </p:custDataLst>
              </p:nvPr>
            </p:nvSpPr>
            <p:spPr>
              <a:xfrm>
                <a:off x="5247836" y="365081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0" name="文本框 309"/>
              <p:cNvSpPr txBox="1"/>
              <p:nvPr>
                <p:custDataLst>
                  <p:tags r:id="rId75"/>
                </p:custDataLst>
              </p:nvPr>
            </p:nvSpPr>
            <p:spPr>
              <a:xfrm>
                <a:off x="4866819" y="3527238"/>
                <a:ext cx="467619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西宁</a:t>
                </a:r>
              </a:p>
            </p:txBody>
          </p:sp>
          <p:sp>
            <p:nvSpPr>
              <p:cNvPr id="311" name="文本框 310"/>
              <p:cNvSpPr txBox="1"/>
              <p:nvPr>
                <p:custDataLst>
                  <p:tags r:id="rId76"/>
                </p:custDataLst>
              </p:nvPr>
            </p:nvSpPr>
            <p:spPr>
              <a:xfrm>
                <a:off x="3546881" y="2427888"/>
                <a:ext cx="726835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乌鲁木齐</a:t>
                </a:r>
              </a:p>
            </p:txBody>
          </p:sp>
          <p:sp>
            <p:nvSpPr>
              <p:cNvPr id="312" name="流程图: 接点 311"/>
              <p:cNvSpPr/>
              <p:nvPr>
                <p:custDataLst>
                  <p:tags r:id="rId77"/>
                </p:custDataLst>
              </p:nvPr>
            </p:nvSpPr>
            <p:spPr>
              <a:xfrm>
                <a:off x="5768476" y="364152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3" name="文本框 312"/>
              <p:cNvSpPr txBox="1"/>
              <p:nvPr>
                <p:custDataLst>
                  <p:tags r:id="rId78"/>
                </p:custDataLst>
              </p:nvPr>
            </p:nvSpPr>
            <p:spPr>
              <a:xfrm>
                <a:off x="5599737" y="3375695"/>
                <a:ext cx="726835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中卫</a:t>
                </a:r>
              </a:p>
            </p:txBody>
          </p:sp>
          <p:sp>
            <p:nvSpPr>
              <p:cNvPr id="314" name="流程图: 接点 313"/>
              <p:cNvSpPr/>
              <p:nvPr>
                <p:custDataLst>
                  <p:tags r:id="rId79"/>
                </p:custDataLst>
              </p:nvPr>
            </p:nvSpPr>
            <p:spPr>
              <a:xfrm>
                <a:off x="5919505" y="408590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5" name="文本框 314"/>
              <p:cNvSpPr txBox="1"/>
              <p:nvPr>
                <p:custDataLst>
                  <p:tags r:id="rId80"/>
                </p:custDataLst>
              </p:nvPr>
            </p:nvSpPr>
            <p:spPr>
              <a:xfrm>
                <a:off x="5724891" y="3814989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宝鸡</a:t>
                </a:r>
              </a:p>
            </p:txBody>
          </p:sp>
          <p:sp>
            <p:nvSpPr>
              <p:cNvPr id="316" name="流程图: 接点 315"/>
              <p:cNvSpPr/>
              <p:nvPr>
                <p:custDataLst>
                  <p:tags r:id="rId81"/>
                </p:custDataLst>
              </p:nvPr>
            </p:nvSpPr>
            <p:spPr>
              <a:xfrm>
                <a:off x="5753897" y="4470291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7" name="文本框 316"/>
              <p:cNvSpPr txBox="1"/>
              <p:nvPr>
                <p:custDataLst>
                  <p:tags r:id="rId82"/>
                </p:custDataLst>
              </p:nvPr>
            </p:nvSpPr>
            <p:spPr>
              <a:xfrm>
                <a:off x="5377654" y="4304030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绵阳</a:t>
                </a:r>
              </a:p>
            </p:txBody>
          </p:sp>
          <p:sp>
            <p:nvSpPr>
              <p:cNvPr id="318" name="流程图: 接点 317"/>
              <p:cNvSpPr/>
              <p:nvPr>
                <p:custDataLst>
                  <p:tags r:id="rId83"/>
                </p:custDataLst>
              </p:nvPr>
            </p:nvSpPr>
            <p:spPr>
              <a:xfrm>
                <a:off x="5949008" y="4399658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19" name="文本框 318"/>
              <p:cNvSpPr txBox="1"/>
              <p:nvPr>
                <p:custDataLst>
                  <p:tags r:id="rId84"/>
                </p:custDataLst>
              </p:nvPr>
            </p:nvSpPr>
            <p:spPr>
              <a:xfrm>
                <a:off x="5990943" y="4282280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广元</a:t>
                </a:r>
              </a:p>
            </p:txBody>
          </p:sp>
          <p:sp>
            <p:nvSpPr>
              <p:cNvPr id="320" name="流程图: 接点 319"/>
              <p:cNvSpPr/>
              <p:nvPr>
                <p:custDataLst>
                  <p:tags r:id="rId85"/>
                </p:custDataLst>
              </p:nvPr>
            </p:nvSpPr>
            <p:spPr>
              <a:xfrm>
                <a:off x="6543077" y="3290121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1" name="文本框 320"/>
              <p:cNvSpPr txBox="1"/>
              <p:nvPr>
                <p:custDataLst>
                  <p:tags r:id="rId86"/>
                </p:custDataLst>
              </p:nvPr>
            </p:nvSpPr>
            <p:spPr>
              <a:xfrm>
                <a:off x="6362751" y="3007242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大同</a:t>
                </a:r>
              </a:p>
            </p:txBody>
          </p:sp>
          <p:sp>
            <p:nvSpPr>
              <p:cNvPr id="322" name="流程图: 接点 321"/>
              <p:cNvSpPr/>
              <p:nvPr>
                <p:custDataLst>
                  <p:tags r:id="rId87"/>
                </p:custDataLst>
              </p:nvPr>
            </p:nvSpPr>
            <p:spPr>
              <a:xfrm>
                <a:off x="6755795" y="310447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3" name="文本框 322"/>
              <p:cNvSpPr txBox="1"/>
              <p:nvPr>
                <p:custDataLst>
                  <p:tags r:id="rId88"/>
                </p:custDataLst>
              </p:nvPr>
            </p:nvSpPr>
            <p:spPr>
              <a:xfrm>
                <a:off x="6431471" y="2830471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张家口</a:t>
                </a:r>
              </a:p>
            </p:txBody>
          </p:sp>
          <p:sp>
            <p:nvSpPr>
              <p:cNvPr id="324" name="流程图: 接点 323"/>
              <p:cNvSpPr/>
              <p:nvPr>
                <p:custDataLst>
                  <p:tags r:id="rId89"/>
                </p:custDataLst>
              </p:nvPr>
            </p:nvSpPr>
            <p:spPr>
              <a:xfrm>
                <a:off x="7109096" y="3268847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5" name="文本框 324"/>
              <p:cNvSpPr txBox="1"/>
              <p:nvPr>
                <p:custDataLst>
                  <p:tags r:id="rId90"/>
                </p:custDataLst>
              </p:nvPr>
            </p:nvSpPr>
            <p:spPr>
              <a:xfrm>
                <a:off x="7138973" y="3194070"/>
                <a:ext cx="458450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天津</a:t>
                </a:r>
              </a:p>
            </p:txBody>
          </p:sp>
          <p:sp>
            <p:nvSpPr>
              <p:cNvPr id="326" name="流程图: 接点 325"/>
              <p:cNvSpPr/>
              <p:nvPr>
                <p:custDataLst>
                  <p:tags r:id="rId91"/>
                </p:custDataLst>
              </p:nvPr>
            </p:nvSpPr>
            <p:spPr>
              <a:xfrm>
                <a:off x="5993308" y="519978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7" name="文本框 326"/>
              <p:cNvSpPr txBox="1"/>
              <p:nvPr>
                <p:custDataLst>
                  <p:tags r:id="rId92"/>
                </p:custDataLst>
              </p:nvPr>
            </p:nvSpPr>
            <p:spPr>
              <a:xfrm>
                <a:off x="5850314" y="4886202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贵阳</a:t>
                </a:r>
              </a:p>
            </p:txBody>
          </p:sp>
          <p:sp>
            <p:nvSpPr>
              <p:cNvPr id="328" name="流程图: 接点 327"/>
              <p:cNvSpPr/>
              <p:nvPr>
                <p:custDataLst>
                  <p:tags r:id="rId93"/>
                </p:custDataLst>
              </p:nvPr>
            </p:nvSpPr>
            <p:spPr>
              <a:xfrm>
                <a:off x="5358474" y="539375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29" name="文本框 328"/>
              <p:cNvSpPr txBox="1"/>
              <p:nvPr>
                <p:custDataLst>
                  <p:tags r:id="rId94"/>
                </p:custDataLst>
              </p:nvPr>
            </p:nvSpPr>
            <p:spPr>
              <a:xfrm>
                <a:off x="5190742" y="5134557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昆明</a:t>
                </a:r>
              </a:p>
            </p:txBody>
          </p:sp>
          <p:sp>
            <p:nvSpPr>
              <p:cNvPr id="330" name="流程图: 接点 329"/>
              <p:cNvSpPr/>
              <p:nvPr>
                <p:custDataLst>
                  <p:tags r:id="rId95"/>
                </p:custDataLst>
              </p:nvPr>
            </p:nvSpPr>
            <p:spPr>
              <a:xfrm>
                <a:off x="6208820" y="561460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1" name="文本框 330"/>
              <p:cNvSpPr txBox="1"/>
              <p:nvPr>
                <p:custDataLst>
                  <p:tags r:id="rId96"/>
                </p:custDataLst>
              </p:nvPr>
            </p:nvSpPr>
            <p:spPr>
              <a:xfrm>
                <a:off x="5836753" y="5550295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南宁</a:t>
                </a:r>
              </a:p>
            </p:txBody>
          </p:sp>
          <p:sp>
            <p:nvSpPr>
              <p:cNvPr id="332" name="流程图: 接点 331"/>
              <p:cNvSpPr/>
              <p:nvPr>
                <p:custDataLst>
                  <p:tags r:id="rId97"/>
                </p:custDataLst>
              </p:nvPr>
            </p:nvSpPr>
            <p:spPr>
              <a:xfrm>
                <a:off x="6416925" y="611825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3" name="文本框 332"/>
              <p:cNvSpPr txBox="1"/>
              <p:nvPr>
                <p:custDataLst>
                  <p:tags r:id="rId98"/>
                </p:custDataLst>
              </p:nvPr>
            </p:nvSpPr>
            <p:spPr>
              <a:xfrm>
                <a:off x="6326572" y="6126687"/>
                <a:ext cx="829797" cy="310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海口</a:t>
                </a:r>
              </a:p>
            </p:txBody>
          </p:sp>
          <p:sp>
            <p:nvSpPr>
              <p:cNvPr id="334" name="流程图: 接点 333"/>
              <p:cNvSpPr/>
              <p:nvPr>
                <p:custDataLst>
                  <p:tags r:id="rId99"/>
                </p:custDataLst>
              </p:nvPr>
            </p:nvSpPr>
            <p:spPr>
              <a:xfrm>
                <a:off x="5945461" y="552502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6" name="流程图: 接点 335"/>
              <p:cNvSpPr/>
              <p:nvPr>
                <p:custDataLst>
                  <p:tags r:id="rId100"/>
                </p:custDataLst>
              </p:nvPr>
            </p:nvSpPr>
            <p:spPr>
              <a:xfrm>
                <a:off x="6780562" y="5782947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accent4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7" name="文本框 336"/>
              <p:cNvSpPr txBox="1"/>
              <p:nvPr>
                <p:custDataLst>
                  <p:tags r:id="rId101"/>
                </p:custDataLst>
              </p:nvPr>
            </p:nvSpPr>
            <p:spPr>
              <a:xfrm>
                <a:off x="6747671" y="5782771"/>
                <a:ext cx="829797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珠海</a:t>
                </a:r>
              </a:p>
            </p:txBody>
          </p:sp>
          <p:sp>
            <p:nvSpPr>
              <p:cNvPr id="338" name="流程图: 接点 337"/>
              <p:cNvSpPr/>
              <p:nvPr>
                <p:custDataLst>
                  <p:tags r:id="rId102"/>
                </p:custDataLst>
              </p:nvPr>
            </p:nvSpPr>
            <p:spPr>
              <a:xfrm>
                <a:off x="6460932" y="590458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39" name="流程图: 接点 338"/>
              <p:cNvSpPr/>
              <p:nvPr>
                <p:custDataLst>
                  <p:tags r:id="rId103"/>
                </p:custDataLst>
              </p:nvPr>
            </p:nvSpPr>
            <p:spPr>
              <a:xfrm>
                <a:off x="6603460" y="5842103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2" name="流程图: 接点 341"/>
              <p:cNvSpPr/>
              <p:nvPr>
                <p:custDataLst>
                  <p:tags r:id="rId104"/>
                </p:custDataLst>
              </p:nvPr>
            </p:nvSpPr>
            <p:spPr>
              <a:xfrm>
                <a:off x="7074397" y="5542749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4" name="流程图: 接点 343"/>
              <p:cNvSpPr/>
              <p:nvPr>
                <p:custDataLst>
                  <p:tags r:id="rId105"/>
                </p:custDataLst>
              </p:nvPr>
            </p:nvSpPr>
            <p:spPr>
              <a:xfrm>
                <a:off x="6248918" y="581140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5" name="文本框 344"/>
              <p:cNvSpPr txBox="1"/>
              <p:nvPr>
                <p:custDataLst>
                  <p:tags r:id="rId106"/>
                </p:custDataLst>
              </p:nvPr>
            </p:nvSpPr>
            <p:spPr>
              <a:xfrm>
                <a:off x="6302549" y="5513146"/>
                <a:ext cx="728900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合浦</a:t>
                </a:r>
              </a:p>
            </p:txBody>
          </p:sp>
          <p:sp>
            <p:nvSpPr>
              <p:cNvPr id="346" name="流程图: 接点 345"/>
              <p:cNvSpPr/>
              <p:nvPr>
                <p:custDataLst>
                  <p:tags r:id="rId107"/>
                </p:custDataLst>
              </p:nvPr>
            </p:nvSpPr>
            <p:spPr>
              <a:xfrm>
                <a:off x="6974550" y="5710926"/>
                <a:ext cx="97655" cy="97655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7" name="文本框 346"/>
              <p:cNvSpPr txBox="1"/>
              <p:nvPr>
                <p:custDataLst>
                  <p:tags r:id="rId108"/>
                </p:custDataLst>
              </p:nvPr>
            </p:nvSpPr>
            <p:spPr>
              <a:xfrm>
                <a:off x="7016678" y="5667840"/>
                <a:ext cx="533066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深圳</a:t>
                </a:r>
              </a:p>
            </p:txBody>
          </p:sp>
          <p:sp>
            <p:nvSpPr>
              <p:cNvPr id="348" name="流程图: 接点 347"/>
              <p:cNvSpPr/>
              <p:nvPr>
                <p:custDataLst>
                  <p:tags r:id="rId109"/>
                </p:custDataLst>
              </p:nvPr>
            </p:nvSpPr>
            <p:spPr>
              <a:xfrm>
                <a:off x="5919504" y="353239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49" name="流程图: 接点 348"/>
              <p:cNvSpPr/>
              <p:nvPr>
                <p:custDataLst>
                  <p:tags r:id="rId110"/>
                </p:custDataLst>
              </p:nvPr>
            </p:nvSpPr>
            <p:spPr>
              <a:xfrm>
                <a:off x="6497141" y="3541762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50" name="文本框 349"/>
              <p:cNvSpPr txBox="1"/>
              <p:nvPr>
                <p:custDataLst>
                  <p:tags r:id="rId111"/>
                </p:custDataLst>
              </p:nvPr>
            </p:nvSpPr>
            <p:spPr>
              <a:xfrm>
                <a:off x="6327148" y="3561997"/>
                <a:ext cx="829797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太原</a:t>
                </a:r>
              </a:p>
            </p:txBody>
          </p:sp>
          <p:sp>
            <p:nvSpPr>
              <p:cNvPr id="351" name="流程图: 接点 350"/>
              <p:cNvSpPr/>
              <p:nvPr>
                <p:custDataLst>
                  <p:tags r:id="rId112"/>
                </p:custDataLst>
              </p:nvPr>
            </p:nvSpPr>
            <p:spPr>
              <a:xfrm>
                <a:off x="6377204" y="3090860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52" name="文本框 351"/>
              <p:cNvSpPr txBox="1"/>
              <p:nvPr>
                <p:custDataLst>
                  <p:tags r:id="rId113"/>
                </p:custDataLst>
              </p:nvPr>
            </p:nvSpPr>
            <p:spPr>
              <a:xfrm>
                <a:off x="5642705" y="2977729"/>
                <a:ext cx="829797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呼和浩特口</a:t>
                </a:r>
              </a:p>
            </p:txBody>
          </p:sp>
          <p:sp>
            <p:nvSpPr>
              <p:cNvPr id="353" name="文本框 352"/>
              <p:cNvSpPr txBox="1"/>
              <p:nvPr>
                <p:custDataLst>
                  <p:tags r:id="rId114"/>
                </p:custDataLst>
              </p:nvPr>
            </p:nvSpPr>
            <p:spPr>
              <a:xfrm>
                <a:off x="5874268" y="3308530"/>
                <a:ext cx="525451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银川</a:t>
                </a:r>
              </a:p>
            </p:txBody>
          </p:sp>
          <p:sp>
            <p:nvSpPr>
              <p:cNvPr id="354" name="流程图: 接点 353"/>
              <p:cNvSpPr/>
              <p:nvPr>
                <p:custDataLst>
                  <p:tags r:id="rId115"/>
                </p:custDataLst>
              </p:nvPr>
            </p:nvSpPr>
            <p:spPr>
              <a:xfrm>
                <a:off x="7411714" y="4285864"/>
                <a:ext cx="97655" cy="97655"/>
              </a:xfrm>
              <a:prstGeom prst="flowChartConnector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55" name="文本框 354"/>
              <p:cNvSpPr txBox="1"/>
              <p:nvPr>
                <p:custDataLst>
                  <p:tags r:id="rId116"/>
                </p:custDataLst>
              </p:nvPr>
            </p:nvSpPr>
            <p:spPr>
              <a:xfrm>
                <a:off x="7195348" y="3977215"/>
                <a:ext cx="787631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南京</a:t>
                </a:r>
              </a:p>
            </p:txBody>
          </p:sp>
          <p:sp>
            <p:nvSpPr>
              <p:cNvPr id="356" name="流程图: 接点 355"/>
              <p:cNvSpPr/>
              <p:nvPr>
                <p:custDataLst>
                  <p:tags r:id="rId117"/>
                </p:custDataLst>
              </p:nvPr>
            </p:nvSpPr>
            <p:spPr>
              <a:xfrm>
                <a:off x="6804622" y="4164674"/>
                <a:ext cx="97655" cy="97655"/>
              </a:xfrm>
              <a:prstGeom prst="flowChart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357" name="文本框 356"/>
              <p:cNvSpPr txBox="1"/>
              <p:nvPr>
                <p:custDataLst>
                  <p:tags r:id="rId118"/>
                </p:custDataLst>
              </p:nvPr>
            </p:nvSpPr>
            <p:spPr>
              <a:xfrm>
                <a:off x="6449389" y="4055564"/>
                <a:ext cx="829797" cy="31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</a:rPr>
                  <a:t>许昌</a:t>
                </a:r>
              </a:p>
            </p:txBody>
          </p:sp>
        </p:grpSp>
        <p:pic>
          <p:nvPicPr>
            <p:cNvPr id="370" name="图片 36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1"/>
            <a:stretch>
              <a:fillRect/>
            </a:stretch>
          </p:blipFill>
          <p:spPr>
            <a:xfrm>
              <a:off x="12824" y="8522"/>
              <a:ext cx="1115" cy="1644"/>
            </a:xfrm>
            <a:prstGeom prst="rect">
              <a:avLst/>
            </a:prstGeom>
          </p:spPr>
        </p:pic>
      </p:grpSp>
      <p:sp>
        <p:nvSpPr>
          <p:cNvPr id="149" name="流程图: 接点 358"/>
          <p:cNvSpPr/>
          <p:nvPr>
            <p:custDataLst>
              <p:tags r:id="rId1"/>
            </p:custDataLst>
          </p:nvPr>
        </p:nvSpPr>
        <p:spPr>
          <a:xfrm>
            <a:off x="10419656" y="731976"/>
            <a:ext cx="917600" cy="91760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流程图: 接点 359"/>
          <p:cNvSpPr/>
          <p:nvPr>
            <p:custDataLst>
              <p:tags r:id="rId2"/>
            </p:custDataLst>
          </p:nvPr>
        </p:nvSpPr>
        <p:spPr>
          <a:xfrm>
            <a:off x="10433590" y="2038284"/>
            <a:ext cx="917600" cy="91760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流程图: 接点 360"/>
          <p:cNvSpPr/>
          <p:nvPr>
            <p:custDataLst>
              <p:tags r:id="rId3"/>
            </p:custDataLst>
          </p:nvPr>
        </p:nvSpPr>
        <p:spPr>
          <a:xfrm>
            <a:off x="10460653" y="3271063"/>
            <a:ext cx="917600" cy="91760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文本框 151"/>
          <p:cNvSpPr txBox="1"/>
          <p:nvPr>
            <p:custDataLst>
              <p:tags r:id="rId4"/>
            </p:custDataLst>
          </p:nvPr>
        </p:nvSpPr>
        <p:spPr>
          <a:xfrm>
            <a:off x="10515523" y="867492"/>
            <a:ext cx="79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18CF3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40</a:t>
            </a:r>
            <a:r>
              <a:rPr lang="zh-CN" altLang="en-US" sz="1200" b="1" dirty="0">
                <a:solidFill>
                  <a:srgbClr val="018CF3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3200" b="1" dirty="0">
              <a:solidFill>
                <a:srgbClr val="018CF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3" name="文本框 152"/>
          <p:cNvSpPr txBox="1"/>
          <p:nvPr>
            <p:custDataLst>
              <p:tags r:id="rId5"/>
            </p:custDataLst>
          </p:nvPr>
        </p:nvSpPr>
        <p:spPr>
          <a:xfrm>
            <a:off x="10409718" y="2184346"/>
            <a:ext cx="1021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18CF3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106</a:t>
            </a:r>
            <a:r>
              <a:rPr lang="zh-CN" altLang="en-US" sz="1200" b="1" dirty="0">
                <a:solidFill>
                  <a:srgbClr val="018CF3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3200" b="1" dirty="0">
              <a:solidFill>
                <a:srgbClr val="018CF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4" name="文本框 153"/>
          <p:cNvSpPr txBox="1"/>
          <p:nvPr>
            <p:custDataLst>
              <p:tags r:id="rId6"/>
            </p:custDataLst>
          </p:nvPr>
        </p:nvSpPr>
        <p:spPr>
          <a:xfrm>
            <a:off x="10436870" y="3432039"/>
            <a:ext cx="1021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18CF3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306</a:t>
            </a:r>
            <a:r>
              <a:rPr lang="zh-CN" altLang="en-US" sz="1200" b="1" dirty="0">
                <a:solidFill>
                  <a:srgbClr val="018CF3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lang="zh-CN" altLang="en-US" sz="3200" b="1" dirty="0">
              <a:solidFill>
                <a:srgbClr val="018CF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5" name="文本框 364"/>
          <p:cNvSpPr txBox="1"/>
          <p:nvPr>
            <p:custDataLst>
              <p:tags r:id="rId7"/>
            </p:custDataLst>
          </p:nvPr>
        </p:nvSpPr>
        <p:spPr>
          <a:xfrm>
            <a:off x="10500995" y="1632585"/>
            <a:ext cx="98615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核心节点</a:t>
            </a:r>
          </a:p>
        </p:txBody>
      </p:sp>
      <p:sp>
        <p:nvSpPr>
          <p:cNvPr id="155" name="文本框 154"/>
          <p:cNvSpPr txBox="1"/>
          <p:nvPr>
            <p:custDataLst>
              <p:tags r:id="rId8"/>
            </p:custDataLst>
          </p:nvPr>
        </p:nvSpPr>
        <p:spPr>
          <a:xfrm>
            <a:off x="10268252" y="2897478"/>
            <a:ext cx="1474384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二级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ROADM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节点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7" name="文本框 366"/>
          <p:cNvSpPr txBox="1"/>
          <p:nvPr>
            <p:custDataLst>
              <p:tags r:id="rId9"/>
            </p:custDataLst>
          </p:nvPr>
        </p:nvSpPr>
        <p:spPr>
          <a:xfrm>
            <a:off x="10551795" y="4212590"/>
            <a:ext cx="78549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OA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节点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7" name="Title 6"/>
          <p:cNvSpPr txBox="1"/>
          <p:nvPr>
            <p:custDataLst>
              <p:tags r:id="rId10"/>
            </p:custDataLst>
          </p:nvPr>
        </p:nvSpPr>
        <p:spPr>
          <a:xfrm>
            <a:off x="816610" y="1524000"/>
            <a:ext cx="3027680" cy="447802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9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19100" lvl="0" indent="-4191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汇集全国算力资源</a:t>
            </a:r>
          </a:p>
          <a:p>
            <a:pPr marL="419100" lvl="0" indent="-4191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算力可查询、可调度，可扩容、可管理、可监管</a:t>
            </a:r>
          </a:p>
          <a:p>
            <a:pPr marL="419100" lvl="0" indent="-4191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缩短算力交易周期，减少交易过程的算力浪费</a:t>
            </a:r>
          </a:p>
          <a:p>
            <a:pPr marL="419100" lvl="0" indent="-419100" algn="just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给算力消费者更好的性价比和更满意的服务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COMMONDATA" val="eyJoZGlkIjoiNmQ5OGY2M2VhMWI1MDgwODE4MjUzMjJjMDliZTRjMT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UNIT_TYPE" val="y"/>
  <p:tag name="KSO_WM_UNIT_INDEX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2*i*1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2*i*2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5*i*1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5*i*2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8*i*1"/>
  <p:tag name="KSO_WM_UNIT_BK_DARK_LIGHT" val="1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9*i*1"/>
  <p:tag name="KSO_WM_UNIT_BK_DARK_LIGHT" val="1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1587"/>
  <p:tag name="KSO_WM_TEMPLATE_THUMBS_INDEX" val="1、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0*i*1"/>
  <p:tag name="KSO_WM_UNIT_BK_DARK_LIGHT" val="1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  <p:tag name="KSO_WM_CHIP_GROUPID" val="629425eedb924c3ee3991e4a"/>
  <p:tag name="KSO_WM_CHIP_XID" val="629d66167459d9b06302c4d9"/>
  <p:tag name="KSO_WM_UNIT_DEC_AREA_ID" val="6aefbd0abbcb459281c74d191896cdc0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f0267b215eb4d5aa9d87c889636c28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2*i*2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1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4*i*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5*i*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1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02,&quot;width&quot;:3615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91,&quot;width&quot;:2152}"/>
  <p:tag name="KSO_WM_UNIT_TYPE" val="j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819,&quot;width&quot;:2570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3671_1"/>
  <p:tag name="KSO_WM_TEMPLATE_SUBCATEGORY" val="0"/>
  <p:tag name="KSO_WM_SLIDE_TYPE" val="text"/>
  <p:tag name="KSO_WM_SLIDE_SUBTYPE" val="pureTxt"/>
  <p:tag name="KSO_WM_SLIDE_ITEM_CNT" val="0"/>
  <p:tag name="KSO_WM_SLIDE_INDEX" val="1"/>
  <p:tag name="KSO_WM_SLIDE_SIZE" val="895*464"/>
  <p:tag name="KSO_WM_SLIDE_POSITION" val="32*36"/>
  <p:tag name="KSO_WM_TAG_VERSION" val="1.0"/>
  <p:tag name="KSO_WM_BEAUTIFY_FLAG" val="#wm#"/>
  <p:tag name="KSO_WM_TEMPLATE_CATEGORY" val="diagram"/>
  <p:tag name="KSO_WM_TEMPLATE_INDEX" val="20203671"/>
  <p:tag name="KSO_WM_SLIDE_LAYOUT" val="a_f"/>
  <p:tag name="KSO_WM_SLIDE_LAYOUT_CNT" val="1_1"/>
  <p:tag name="KSO_WM_TEMPLATE_MASTER_TYPE" val="0"/>
  <p:tag name="KSO_WM_TEMPLATE_COLOR_TYPE" val="1"/>
  <p:tag name="KSO_WM_SLIDE_BK_DARK_LIGHT" val="2"/>
  <p:tag name="KSO_WM_SLIDE_BACKGROUND_TYPE" val="general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3671_1*i*1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3671_1*i*2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3671_1*a*1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PRESET_TEXT" val="单击此处添加大标题内容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114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3671_1*f*1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PRESET_TEXT" val="单击此处添加文本具体内容，简明扼要地阐述你的观点。&#13;单击此处添加文本具体内容，简明扼要地阐述你的观点。&#13;单击此处添加文本具体内容，简明扼要地阐述你的观点。&#13;单击此处添加文本具体内容，简明扼要地阐述你的观点。&#13;单击此处添加文本具体内容，简明扼要地阐述你的观点。"/>
  <p:tag name="KSO_WM_UNIT_SUBTYPE" val="a"/>
  <p:tag name="KSO_WM_UNIT_TEXT_FILL_FORE_SCHEMECOLOR_INDEX_BRIGHTNESS" val="0.15"/>
  <p:tag name="KSO_WM_UNIT_TEXT_FILL_FORE_SCHEMECOLOR_INDEX" val="13"/>
  <p:tag name="KSO_WM_UNIT_TEXT_FILL_TYPE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3671_1*i*3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e"/>
  <p:tag name="KSO_WM_UNIT_PRESET_TEXT" val="年号占位符"/>
  <p:tag name="KSO_WM_UNIT_NOCLEAR" val="0"/>
  <p:tag name="KSO_WM_UNIT_VALUE" val="8"/>
  <p:tag name="KSO_WM_UNIT_TYPE" val="f"/>
  <p:tag name="KSO_WM_UNIT_INDEX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3671_1*i*4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a"/>
  <p:tag name="KSO_WM_UNIT_INDEX" val="1_2_1"/>
  <p:tag name="KSO_WM_UNIT_ID" val="diagram20210778_5*n_h_a*1_2_1"/>
  <p:tag name="KSO_WM_UNIT_LAYERLEVEL" val="1_1_1"/>
  <p:tag name="KSO_WM_UNIT_VALUE" val="32"/>
  <p:tag name="KSO_WM_UNIT_HIGHLIGHT" val="0"/>
  <p:tag name="KSO_WM_UNIT_COMPATIBLE" val="0"/>
  <p:tag name="KSO_WM_UNIT_PRESET_TEXT_INDEX" val="0"/>
  <p:tag name="KSO_WM_UNIT_PRESET_TEXT_LEN" val="8"/>
  <p:tag name="KSO_WM_TAG_VERSION" val="1.0"/>
  <p:tag name="KSO_WM_DIAGRAM_GROUP_CODE" val="n1-1"/>
  <p:tag name="KSO_WM_UNIT_ISCONTENTSTITLE" val="0"/>
  <p:tag name="KSO_WM_UNIT_ISNUMDGMTITLE" val="0"/>
  <p:tag name="KSO_WM_UNIT_NOCLEAR" val="0"/>
  <p:tag name="KSO_WM_UNIT_DIAGRAM_ISNUMVISUAL" val="0"/>
  <p:tag name="KSO_WM_UNIT_DIAGRAM_ISREFERUNIT" val="0"/>
  <p:tag name="KSO_WM_UNIT_TEXT_FILL_FORE_SCHEMECOLOR_INDEX_BRIGHTNESS" val="-0.25"/>
  <p:tag name="KSO_WM_UNIT_TEXT_FILL_FORE_SCHEMECOLOR_INDEX" val="15"/>
  <p:tag name="KSO_WM_UNIT_TEXT_FILL_TYPE" val="1"/>
  <p:tag name="KSO_WM_UNIT_USESOURCEFORMAT_APPLY" val="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h_i"/>
  <p:tag name="KSO_WM_UNIT_INDEX" val="1_1_1_1"/>
  <p:tag name="KSO_WM_UNIT_ID" val="diagram20210778_5*n_h_h_i*1_1_1_1"/>
  <p:tag name="KSO_WM_UNIT_LAYERLEVEL" val="1_1_1_1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h_f"/>
  <p:tag name="KSO_WM_UNIT_INDEX" val="1_1_1_1"/>
  <p:tag name="KSO_WM_UNIT_ID" val="diagram20210778_5*n_h_h_f*1_1_1_1"/>
  <p:tag name="KSO_WM_UNIT_LAYERLEVEL" val="1_1_1_1"/>
  <p:tag name="KSO_WM_UNIT_VALUE" val="36"/>
  <p:tag name="KSO_WM_UNIT_HIGHLIGHT" val="0"/>
  <p:tag name="KSO_WM_UNIT_COMPATIBLE" val="0"/>
  <p:tag name="KSO_WM_UNIT_PRESET_TEXT_INDEX" val="3"/>
  <p:tag name="KSO_WM_UNIT_PRESET_TEXT_LEN" val="8"/>
  <p:tag name="KSO_WM_TAG_VERSION" val="1.0"/>
  <p:tag name="KSO_WM_DIAGRAM_GROUP_CODE" val="n1-1"/>
  <p:tag name="KSO_WM_UNIT_SUBTYPE" val="a"/>
  <p:tag name="KSO_WM_UNIT_NOCLEAR" val="0"/>
  <p:tag name="KSO_WM_UNIT_DIAGRAM_ISNUMVISUAL" val="0"/>
  <p:tag name="KSO_WM_UNIT_DIAGRAM_ISREFERUNIT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h_i"/>
  <p:tag name="KSO_WM_UNIT_INDEX" val="1_1_2_1"/>
  <p:tag name="KSO_WM_UNIT_ID" val="diagram20210778_5*n_h_h_i*1_1_2_1"/>
  <p:tag name="KSO_WM_UNIT_LAYERLEVEL" val="1_1_1_1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h_f"/>
  <p:tag name="KSO_WM_UNIT_INDEX" val="1_1_2_1"/>
  <p:tag name="KSO_WM_UNIT_ID" val="diagram20210778_5*n_h_h_f*1_1_2_1"/>
  <p:tag name="KSO_WM_UNIT_LAYERLEVEL" val="1_1_1_1"/>
  <p:tag name="KSO_WM_UNIT_VALUE" val="36"/>
  <p:tag name="KSO_WM_UNIT_HIGHLIGHT" val="0"/>
  <p:tag name="KSO_WM_UNIT_COMPATIBLE" val="0"/>
  <p:tag name="KSO_WM_UNIT_PRESET_TEXT_INDEX" val="3"/>
  <p:tag name="KSO_WM_UNIT_PRESET_TEXT_LEN" val="8"/>
  <p:tag name="KSO_WM_TAG_VERSION" val="1.0"/>
  <p:tag name="KSO_WM_DIAGRAM_GROUP_CODE" val="n1-1"/>
  <p:tag name="KSO_WM_UNIT_SUBTYPE" val="a"/>
  <p:tag name="KSO_WM_UNIT_NOCLEAR" val="0"/>
  <p:tag name="KSO_WM_UNIT_DIAGRAM_ISNUMVISUAL" val="0"/>
  <p:tag name="KSO_WM_UNIT_DIAGRAM_ISREFERUNIT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210778"/>
  <p:tag name="KSO_WM_UNIT_TYPE" val="n_h_i"/>
  <p:tag name="KSO_WM_UNIT_INDEX" val="1_2_1"/>
  <p:tag name="KSO_WM_UNIT_ID" val="diagram20210778_5*n_h_i*1_2_1"/>
  <p:tag name="KSO_WM_UNIT_LAYERLEVEL" val="1_1_1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_BRIGHTNESS" val="-0.5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9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9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1,&quot;transparency&quot;:0},{&quot;brightness&quot;:0.4000000059604645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.6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258"/>
  <p:tag name="KSO_WM_UNIT_LINE_GRADIENT_DIRECTION" val="-2"/>
  <p:tag name="KSO_WM_UNIT_LINE_FILL_TYPE" val="5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1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1,&quot;transparency&quot;:0},{&quot;brightness&quot;:0.6000000238418579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.8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258"/>
  <p:tag name="KSO_WM_UNIT_LINE_GRADIENT_DIRECTION" val="-2"/>
  <p:tag name="KSO_WM_UNIT_LINE_FILL_TYPE" val="5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10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0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.4000000059604645,&quot;colorType&quot;:1,&quot;foreColorIndex&quot;:5,&quot;pos&quot;:1,&quot;transparency&quot;:0},{&quot;brightness&quot;:0,&quot;colorType&quot;:1,&quot;foreColorIndex&quot;:5,&quot;pos&quot;:0.4600000083446502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2_1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2_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ORE_SCHEMECOLOR_INDEX_BRIGHTNESS" val="0.8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4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4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14,&quot;pos&quot;:1,&quot;transparency&quot;:0}],&quot;type&quot;:3},&quot;glow&quot;:{&quot;colorType&quot;:0},&quot;line&quot;:{&quot;gradient&quot;:[{&quot;brightness&quot;:0,&quot;colorType&quot;:1,&quot;foreColorIndex&quot;:14,&quot;pos&quot;:0.5400000214576721,&quot;transparency&quot;:0},{&quot;brightness&quot;:-0.25,&quot;colorType&quot;:1,&quot;foreColorIndex&quot;:5,&quot;pos&quot;:1,&quot;transparency&quot;:0}],&quot;type&quot;:2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14"/>
  <p:tag name="KSO_WM_UNIT_LINE_FORE_SCHEMECOLOR_INDEX_1_POS" val="0.54"/>
  <p:tag name="KSO_WM_UNIT_LINE_FORE_SCHEMECOLOR_INDEX_1_TRANS" val="0"/>
  <p:tag name="KSO_WM_UNIT_LINE_FORE_SCHEMECOLOR_INDEX_2_BRIGHTNESS" val="-0.25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98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5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5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1,&quot;foreColorIndex&quot;:5,&quot;pos&quot;:0,&quot;transparency&quot;:0.5699999928474426},{&quot;brightness&quot;:0,&quot;colorType&quot;:2,&quot;pos&quot;:0.9599999785423279,&quot;rgb&quot;:&quot;#f2f2f2&quot;,&quot;transparency&quot;:1},{&quot;brightness&quot;:0,&quot;colorType&quot;:1,&quot;foreColorIndex&quot;:5,&quot;pos&quot;:0.47999998927116394,&quot;transparency&quot;:0.70999997854232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h_i*1_2_1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UNIT_LINE_FORE_SCHEMECOLOR_INDEX_BRIGHTNESS" val="0"/>
  <p:tag name="KSO_WM_UNIT_LINE_FILL_TYPE" val="2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h_i*1_2_2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UNIT_LINE_FORE_SCHEMECOLOR_INDEX_BRIGHTNESS" val="0"/>
  <p:tag name="KSO_WM_UNIT_LINE_FILL_TYPE" val="2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h_i*1_2_4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UNIT_LINE_FORE_SCHEMECOLOR_INDEX_BRIGHTNESS" val="0"/>
  <p:tag name="KSO_WM_UNIT_LINE_FILL_TYPE" val="2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h_i*1_2_3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UNIT_LINE_FORE_SCHEMECOLOR_INDEX_BRIGHTNESS" val="0"/>
  <p:tag name="KSO_WM_UNIT_LINE_FILL_TYPE" val="2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1082_3*n_h_h_a*1_2_4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11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1,&quot;transparency&quot;:0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.8"/>
  <p:tag name="KSO_WM_UNIT_LINE_FORE_SCHEMECOLOR_INDEX_2" val="5"/>
  <p:tag name="KSO_WM_UNIT_LINE_FORE_SCHEMECOLOR_INDEX_2_POS" val="1"/>
  <p:tag name="KSO_WM_UNIT_LINE_FORE_SCHEMECOLOR_INDEX_2_TRANS" val="0"/>
  <p:tag name="KSO_WM_UNIT_LINE_GRADIENT_TYPE" val="0"/>
  <p:tag name="KSO_WM_UNIT_LINE_GRADIENT_ANGLE" val="258"/>
  <p:tag name="KSO_WM_UNIT_LINE_GRADIENT_DIRECTION" val="-2"/>
  <p:tag name="KSO_WM_UNIT_LINE_FILL_TYPE" val="5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082_3*n_h_h_a*1_2_3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082_3*n_h_h_a*1_2_2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h_x*1_2_4_2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x"/>
  <p:tag name="KSO_WM_UNIT_INDEX" val="1_2_4_2"/>
  <p:tag name="KSO_WM_UNIT_VALUE" val="62*60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2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.8999999761581421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3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3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6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6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.10000000149011612,&quot;colorType&quot;:1,&quot;foreColorIndex&quot;:5,&quot;pos&quot;:0.3799999952316284,&quot;transparency&quot;:0},{&quot;brightness&quot;:0,&quot;colorType&quot;:1,&quot;foreColorIndex&quot;:5,&quot;pos&quot;:0.69999998807907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7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7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.10000000149011612,&quot;colorType&quot;:1,&quot;foreColorIndex&quot;:5,&quot;pos&quot;:0.20000000298023224,&quot;transparency&quot;:0},{&quot;brightness&quot;:0,&quot;colorType&quot;:1,&quot;foreColorIndex&quot;:5,&quot;pos&quot;:0.699999988079071,&quot;transparency&quot;:0}],&quot;type&quot;:3},&quot;glow&quot;:{&quot;colorType&quot;:0},&quot;line&quot;:{&quot;gradient&quot;:[{&quot;brightness&quot;:0,&quot;colorType&quot;:2,&quot;pos&quot;:0.5400000214576721,&quot;rgb&quot;:&quot;#ffffff&quot;,&quot;transparency&quot;:1},{&quot;brightness&quot;:0,&quot;colorType&quot;:2,&quot;pos&quot;:0,&quot;rgb&quot;:&quot;#ffffff&quot;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3*n_h_i*1_1_8"/>
  <p:tag name="KSO_WM_TEMPLATE_CATEGORY" val="diagram"/>
  <p:tag name="KSO_WM_TEMPLATE_INDEX" val="2023108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8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.10000000149011612,&quot;colorType&quot;:1,&quot;foreColorIndex&quot;:5,&quot;pos&quot;:0,&quot;transparency&quot;:0},{&quot;brightness&quot;:0,&quot;colorType&quot;:1,&quot;foreColorIndex&quot;:5,&quot;pos&quot;:0.699999988079071,&quot;transparency&quot;:0}],&quot;type&quot;:3},&quot;glow&quot;:{&quot;colorType&quot;:0},&quot;line&quot;:{&quot;gradient&quot;:[{&quot;brightness&quot;:0,&quot;colorType&quot;:2,&quot;pos&quot;:0.5400000214576721,&quot;rgb&quot;:&quot;#ffffff&quot;,&quot;transparency&quot;:1},{&quot;brightness&quot;:0,&quot;colorType&quot;:2,&quot;pos&quot;:0,&quot;rgb&quot;:&quot;#ffffff&quot;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VALUE" val="63*6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082_3*n_h_h_x*1_2_3_1"/>
  <p:tag name="KSO_WM_TEMPLATE_CATEGORY" val="diagram"/>
  <p:tag name="KSO_WM_TEMPLATE_INDEX" val="20231082"/>
  <p:tag name="KSO_WM_UNIT_LAYERLEVEL" val="1_1_1_1"/>
  <p:tag name="KSO_WM_TAG_VERSION" val="3.0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VALUE" val="58*5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082_3*n_h_h_x*1_2_2_1"/>
  <p:tag name="KSO_WM_TEMPLATE_CATEGORY" val="diagram"/>
  <p:tag name="KSO_WM_TEMPLATE_INDEX" val="20231082"/>
  <p:tag name="KSO_WM_UNIT_LAYERLEVEL" val="1_1_1_1"/>
  <p:tag name="KSO_WM_TAG_VERSION" val="3.0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VALUE" val="66*5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082_3*n_h_h_x*1_2_1_1"/>
  <p:tag name="KSO_WM_TEMPLATE_CATEGORY" val="diagram"/>
  <p:tag name="KSO_WM_TEMPLATE_INDEX" val="20231082"/>
  <p:tag name="KSO_WM_UNIT_LAYERLEVEL" val="1_1_1_1"/>
  <p:tag name="KSO_WM_TAG_VERSION" val="3.0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082_3*n_h_a*1_1_1"/>
  <p:tag name="KSO_WM_TEMPLATE_CATEGORY" val="diagram"/>
  <p:tag name="KSO_WM_TEMPLATE_INDEX" val="2023108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TEXT_SHADOW_SCHEMECOLOR_INDEX_BRIGHTNESS" val="0"/>
  <p:tag name="KSO_WM_UNIT_TEXT_SHADOW_SCHEMECOLOR_INDEX" val="5"/>
  <p:tag name="KSO_WM_UNIT_USESOURCEFORMAT_APPLY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082_3*n_h_h_a*1_2_1_1"/>
  <p:tag name="KSO_WM_TEMPLATE_CATEGORY" val="diagram"/>
  <p:tag name="KSO_WM_TEMPLATE_INDEX" val="2023108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408.15004547359433,&quot;left&quot;:41.6500454735944,&quot;top&quot;:124.62499389648437,&quot;width&quot;:895.851214368925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i*1_1_1"/>
  <p:tag name="KSO_WM_TEMPLATE_CATEGORY" val="diagram"/>
  <p:tag name="KSO_WM_TEMPLATE_INDEX" val="2023032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ORE_SCHEMECOLOR_INDEX_BRIGHTNESS" val="0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6_2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6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i*1_1_3"/>
  <p:tag name="KSO_WM_TEMPLATE_CATEGORY" val="diagram"/>
  <p:tag name="KSO_WM_TEMPLATE_INDEX" val="2023032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n1-1"/>
  <p:tag name="KSO_WM_UNIT_TYPE" val="n_h_i"/>
  <p:tag name="KSO_WM_UNIT_INDEX" val="1_1_3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.4000000059604645,&quot;colorType&quot;:1,&quot;foreColorIndex&quot;:5,&quot;pos&quot;:0,&quot;transparency&quot;:0.75},{&quot;brightness&quot;:0.20000000298023224,&quot;colorType&quot;:1,&quot;foreColorIndex&quot;:16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5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i*1_1_2"/>
  <p:tag name="KSO_WM_TEMPLATE_CATEGORY" val="diagram"/>
  <p:tag name="KSO_WM_TEMPLATE_INDEX" val="2023032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gradient&quot;:[{&quot;brightness&quot;:0.949999988079071,&quot;colorType&quot;:1,&quot;foreColorIndex&quot;:5,&quot;pos&quot;:0.3499999940395355,&quot;transparency&quot;:1},{&quot;brightness&quot;:0.4000000059604645,&quot;colorType&quot;:1,&quot;foreColorIndex&quot;:5,&quot;pos&quot;:1,&quot;transparency&quot;:0},{&quot;brightness&quot;:0.699999988079071,&quot;colorType&quot;:1,&quot;foreColorIndex&quot;:5,&quot;pos&quot;:0.8899999856948853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6"/>
  <p:tag name="KSO_WM_UNIT_FILL_FORE_SCHEMECOLOR_INDEX_BRIGHTNESS" val="0"/>
  <p:tag name="KSO_WM_UNIT_LINE_FORE_SCHEMECOLOR_INDEX_1_BRIGHTNESS" val="0.95"/>
  <p:tag name="KSO_WM_UNIT_LINE_FORE_SCHEMECOLOR_INDEX_1" val="5"/>
  <p:tag name="KSO_WM_UNIT_LINE_FORE_SCHEMECOLOR_INDEX_1_POS" val="0.35"/>
  <p:tag name="KSO_WM_UNIT_LINE_FORE_SCHEMECOLOR_INDEX_1_TRANS" val="1"/>
  <p:tag name="KSO_WM_UNIT_LINE_FORE_SCHEMECOLOR_INDEX_2_BRIGHTNESS" val="0.7"/>
  <p:tag name="KSO_WM_UNIT_LINE_FORE_SCHEMECOLOR_INDEX_2" val="5"/>
  <p:tag name="KSO_WM_UNIT_LINE_FORE_SCHEMECOLOR_INDEX_2_POS" val="0.89"/>
  <p:tag name="KSO_WM_UNIT_LINE_FORE_SCHEMECOLOR_INDEX_2_TRANS" val="0"/>
  <p:tag name="KSO_WM_UNIT_LINE_FORE_SCHEMECOLOR_INDEX_3_BRIGHTNESS" val="0.4"/>
  <p:tag name="KSO_WM_UNIT_LINE_FORE_SCHEMECOLOR_INDEX_3" val="5"/>
  <p:tag name="KSO_WM_UNIT_LINE_FORE_SCHEMECOLOR_INDEX_3_POS" val="1"/>
  <p:tag name="KSO_WM_UNIT_LINE_FORE_SCHEMECOLOR_INDEX_3_TRANS" val="0"/>
  <p:tag name="KSO_WM_UNIT_LINE_GRADIENT_TYPE" val="0"/>
  <p:tag name="KSO_WM_UNIT_LINE_GRADIENT_ANGLE" val="90"/>
  <p:tag name="KSO_WM_UNIT_LINE_GRADIENT_DIRECTION" val="1"/>
  <p:tag name="KSO_WM_UNIT_LINE_FILL_TYPE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2_2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3_2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4_2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2_3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3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afc6ff&quot;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f*1_2_2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2_1"/>
  <p:tag name="KSO_WM_UNIT_SUBTYPE" val="a"/>
  <p:tag name="KSO_WM_UNIT_NOCLEAR" val="0"/>
  <p:tag name="KSO_WM_UNIT_VALUE" val="54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a*1_2_2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4"/>
  <p:tag name="KSO_WM_DIAGRAM_GROUP_CODE" val="n1-1"/>
  <p:tag name="KSO_WM_UNIT_TYPE" val="n_h_h_a"/>
  <p:tag name="KSO_WM_UNIT_INDEX" val="1_2_2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4_3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3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afc6ff&quot;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f*1_2_4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4_1"/>
  <p:tag name="KSO_WM_UNIT_SUBTYPE" val="a"/>
  <p:tag name="KSO_WM_UNIT_NOCLEAR" val="0"/>
  <p:tag name="KSO_WM_UNIT_VALUE" val="54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a*1_2_4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n1-1"/>
  <p:tag name="KSO_WM_UNIT_TYPE" val="n_h_h_a"/>
  <p:tag name="KSO_WM_UNIT_INDEX" val="1_2_4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0"/>
  <p:tag name="KSO_WM_UNIT_PRESET_TEXT" val="添加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3_3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3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afc6ff&quot;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f*1_2_3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3_1"/>
  <p:tag name="KSO_WM_UNIT_SUBTYPE" val="a"/>
  <p:tag name="KSO_WM_UNIT_NOCLEAR" val="0"/>
  <p:tag name="KSO_WM_UNIT_VALUE" val="54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a*1_2_3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n1-1"/>
  <p:tag name="KSO_WM_UNIT_TYPE" val="n_h_h_a"/>
  <p:tag name="KSO_WM_UNIT_INDEX" val="1_2_3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6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6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.30000001192092896},{&quot;brightness&quot;:0,&quot;colorType&quot;:1,&quot;foreColorIndex&quot;:5,&quot;pos&quot;:0,&quot;transparency&quot;:0.699999988079071},{&quot;brightness&quot;:0,&quot;colorType&quot;:1,&quot;foreColorIndex&quot;:5,&quot;pos&quot;:0.8100000023841858,&quot;transparency&quot;:0.20000000298023224},{&quot;brightness&quot;:0,&quot;colorType&quot;:1,&quot;foreColorIndex&quot;:5,&quot;pos&quot;:1,&quot;transparency&quot;:0.6000000238418579}],&quot;type&quot;:3},&quot;glow&quot;:{&quot;colorType&quot;:0},&quot;line&quot;:{&quot;gradient&quot;:[{&quot;brightness&quot;:0.949999988079071,&quot;colorType&quot;:1,&quot;foreColorIndex&quot;:5,&quot;pos&quot;:0,&quot;transparency&quot;:1},{&quot;brightness&quot;:0,&quot;colorType&quot;:1,&quot;foreColorIndex&quot;:5,&quot;pos&quot;:0.7799999713897705,&quot;transparency&quot;:0},{&quot;brightness&quot;:0,&quot;colorType&quot;:1,&quot;foreColorIndex&quot;:5,&quot;pos&quot;:1,&quot;transparency&quot;:0},{&quot;brightness&quot;:0,&quot;colorType&quot;:1,&quot;foreColorIndex&quot;:5,&quot;pos&quot;:0.7200000286102295,&quot;transparency&quot;:0},{&quot;brightness&quot;:0.699999988079071,&quot;colorType&quot;:1,&quot;foreColorIndex&quot;:5,&quot;pos&quot;:0.4699999988079071,&quot;transparency&quot;:0.9399999976158142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95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.7"/>
  <p:tag name="KSO_WM_UNIT_LINE_FORE_SCHEMECOLOR_INDEX_2" val="5"/>
  <p:tag name="KSO_WM_UNIT_LINE_FORE_SCHEMECOLOR_INDEX_2_POS" val="0.47"/>
  <p:tag name="KSO_WM_UNIT_LINE_FORE_SCHEMECOLOR_INDEX_2_TRANS" val="0.94"/>
  <p:tag name="KSO_WM_UNIT_LINE_FORE_SCHEMECOLOR_INDEX_3_BRIGHTNESS" val="0"/>
  <p:tag name="KSO_WM_UNIT_LINE_FORE_SCHEMECOLOR_INDEX_3" val="5"/>
  <p:tag name="KSO_WM_UNIT_LINE_FORE_SCHEMECOLOR_INDEX_3_POS" val="0.72"/>
  <p:tag name="KSO_WM_UNIT_LINE_FORE_SCHEMECOLOR_INDEX_3_TRANS" val="0"/>
  <p:tag name="KSO_WM_UNIT_LINE_FORE_SCHEMECOLOR_INDEX_4_BRIGHTNESS" val="0"/>
  <p:tag name="KSO_WM_UNIT_LINE_FORE_SCHEMECOLOR_INDEX_4" val="5"/>
  <p:tag name="KSO_WM_UNIT_LINE_FORE_SCHEMECOLOR_INDEX_4_POS" val="0.78"/>
  <p:tag name="KSO_WM_UNIT_LINE_FORE_SCHEMECOLOR_INDEX_4_TRANS" val="0"/>
  <p:tag name="KSO_WM_UNIT_LINE_FORE_SCHEMECOLOR_INDEX_5_BRIGHTNESS" val="0"/>
  <p:tag name="KSO_WM_UNIT_LINE_FORE_SCHEMECOLOR_INDEX_5" val="5"/>
  <p:tag name="KSO_WM_UNIT_LINE_FORE_SCHEMECOLOR_INDEX_5_POS" val="1"/>
  <p:tag name="KSO_WM_UNIT_LINE_FORE_SCHEMECOLOR_INDEX_5_TRANS" val="0"/>
  <p:tag name="KSO_WM_UNIT_LINE_GRADIENT_TYPE" val="0"/>
  <p:tag name="KSO_WM_UNIT_LINE_GRADIENT_ANGLE" val="300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5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5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.800000011920929},{&quot;brightness&quot;:0,&quot;colorType&quot;:1,&quot;foreColorIndex&quot;:5,&quot;pos&quot;:0.1899999976158142,&quot;transparency&quot;:0.800000011920929},{&quot;brightness&quot;:0,&quot;colorType&quot;:1,&quot;foreColorIndex&quot;:5,&quot;pos&quot;:0.8100000023841858,&quot;transparency&quot;:0.6000000238418579},{&quot;brightness&quot;:0,&quot;colorType&quot;:1,&quot;foreColorIndex&quot;:5,&quot;pos&quot;:1,&quot;transparency&quot;:0.800000011920929}],&quot;type&quot;:3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0.7799999713897705,&quot;transparency&quot;:0.5},{&quot;brightness&quot;:0.4000000059604645,&quot;colorType&quot;:1,&quot;foreColorIndex&quot;:5,&quot;pos&quot;:1,&quot;transparency&quot;:0},{&quot;brightness&quot;:0,&quot;colorType&quot;:1,&quot;foreColorIndex&quot;:5,&quot;pos&quot;:0.6299999952316284,&quot;transparency&quot;:0.6000000238418579},{&quot;brightness&quot;:0,&quot;colorType&quot;:1,&quot;foreColorIndex&quot;:5,&quot;pos&quot;:0.4699999988079071,&quot;transparency&quot;:1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.9"/>
  <p:tag name="KSO_WM_UNIT_LINE_FORE_SCHEMECOLOR_INDEX_2_BRIGHTNESS" val="0"/>
  <p:tag name="KSO_WM_UNIT_LINE_FORE_SCHEMECOLOR_INDEX_2" val="5"/>
  <p:tag name="KSO_WM_UNIT_LINE_FORE_SCHEMECOLOR_INDEX_2_POS" val="0.47"/>
  <p:tag name="KSO_WM_UNIT_LINE_FORE_SCHEMECOLOR_INDEX_2_TRANS" val="1"/>
  <p:tag name="KSO_WM_UNIT_LINE_FORE_SCHEMECOLOR_INDEX_3_BRIGHTNESS" val="0"/>
  <p:tag name="KSO_WM_UNIT_LINE_FORE_SCHEMECOLOR_INDEX_3" val="5"/>
  <p:tag name="KSO_WM_UNIT_LINE_FORE_SCHEMECOLOR_INDEX_3_POS" val="0.63"/>
  <p:tag name="KSO_WM_UNIT_LINE_FORE_SCHEMECOLOR_INDEX_3_TRANS" val="0.6"/>
  <p:tag name="KSO_WM_UNIT_LINE_FORE_SCHEMECOLOR_INDEX_4_BRIGHTNESS" val="0"/>
  <p:tag name="KSO_WM_UNIT_LINE_FORE_SCHEMECOLOR_INDEX_4" val="5"/>
  <p:tag name="KSO_WM_UNIT_LINE_FORE_SCHEMECOLOR_INDEX_4_POS" val="0.78"/>
  <p:tag name="KSO_WM_UNIT_LINE_FORE_SCHEMECOLOR_INDEX_4_TRANS" val="0.5"/>
  <p:tag name="KSO_WM_UNIT_LINE_FORE_SCHEMECOLOR_INDEX_5_BRIGHTNESS" val="0.4"/>
  <p:tag name="KSO_WM_UNIT_LINE_FORE_SCHEMECOLOR_INDEX_5" val="5"/>
  <p:tag name="KSO_WM_UNIT_LINE_FORE_SCHEMECOLOR_INDEX_5_POS" val="1"/>
  <p:tag name="KSO_WM_UNIT_LINE_FORE_SCHEMECOLOR_INDEX_5_TRANS" val="0"/>
  <p:tag name="KSO_WM_UNIT_LINE_GRADIENT_TYPE" val="0"/>
  <p:tag name="KSO_WM_UNIT_LINE_GRADIENT_ANGLE" val="329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4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.800000011920929},{&quot;brightness&quot;:0,&quot;colorType&quot;:1,&quot;foreColorIndex&quot;:5,&quot;pos&quot;:0.1899999976158142,&quot;transparency&quot;:0.800000011920929},{&quot;brightness&quot;:0,&quot;colorType&quot;:1,&quot;foreColorIndex&quot;:5,&quot;pos&quot;:0.8100000023841858,&quot;transparency&quot;:0.699999988079071},{&quot;brightness&quot;:0,&quot;colorType&quot;:1,&quot;foreColorIndex&quot;:5,&quot;pos&quot;:1,&quot;transparency&quot;:0.800000011920929}],&quot;type&quot;:3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0.7799999713897705,&quot;transparency&quot;:0.5},{&quot;brightness&quot;:0.4000000059604645,&quot;colorType&quot;:1,&quot;foreColorIndex&quot;:5,&quot;pos&quot;:1,&quot;transparency&quot;:0},{&quot;brightness&quot;:0,&quot;colorType&quot;:1,&quot;foreColorIndex&quot;:5,&quot;pos&quot;:0.6299999952316284,&quot;transparency&quot;:0.6000000238418579},{&quot;brightness&quot;:0,&quot;colorType&quot;:1,&quot;foreColorIndex&quot;:5,&quot;pos&quot;:0.4699999988079071,&quot;transparency&quot;:1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.9"/>
  <p:tag name="KSO_WM_UNIT_LINE_FORE_SCHEMECOLOR_INDEX_2_BRIGHTNESS" val="0"/>
  <p:tag name="KSO_WM_UNIT_LINE_FORE_SCHEMECOLOR_INDEX_2" val="5"/>
  <p:tag name="KSO_WM_UNIT_LINE_FORE_SCHEMECOLOR_INDEX_2_POS" val="0.47"/>
  <p:tag name="KSO_WM_UNIT_LINE_FORE_SCHEMECOLOR_INDEX_2_TRANS" val="1"/>
  <p:tag name="KSO_WM_UNIT_LINE_FORE_SCHEMECOLOR_INDEX_3_BRIGHTNESS" val="0"/>
  <p:tag name="KSO_WM_UNIT_LINE_FORE_SCHEMECOLOR_INDEX_3" val="5"/>
  <p:tag name="KSO_WM_UNIT_LINE_FORE_SCHEMECOLOR_INDEX_3_POS" val="0.63"/>
  <p:tag name="KSO_WM_UNIT_LINE_FORE_SCHEMECOLOR_INDEX_3_TRANS" val="0.6"/>
  <p:tag name="KSO_WM_UNIT_LINE_FORE_SCHEMECOLOR_INDEX_4_BRIGHTNESS" val="0"/>
  <p:tag name="KSO_WM_UNIT_LINE_FORE_SCHEMECOLOR_INDEX_4" val="5"/>
  <p:tag name="KSO_WM_UNIT_LINE_FORE_SCHEMECOLOR_INDEX_4_POS" val="0.78"/>
  <p:tag name="KSO_WM_UNIT_LINE_FORE_SCHEMECOLOR_INDEX_4_TRANS" val="0.5"/>
  <p:tag name="KSO_WM_UNIT_LINE_FORE_SCHEMECOLOR_INDEX_5_BRIGHTNESS" val="0.4"/>
  <p:tag name="KSO_WM_UNIT_LINE_FORE_SCHEMECOLOR_INDEX_5" val="5"/>
  <p:tag name="KSO_WM_UNIT_LINE_FORE_SCHEMECOLOR_INDEX_5_POS" val="1"/>
  <p:tag name="KSO_WM_UNIT_LINE_FORE_SCHEMECOLOR_INDEX_5_TRANS" val="0"/>
  <p:tag name="KSO_WM_UNIT_LINE_GRADIENT_TYPE" val="0"/>
  <p:tag name="KSO_WM_UNIT_LINE_GRADIENT_ANGLE" val="329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3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.800000011920929},{&quot;brightness&quot;:0,&quot;colorType&quot;:1,&quot;foreColorIndex&quot;:5,&quot;pos&quot;:0.1899999976158142,&quot;transparency&quot;:0.800000011920929},{&quot;brightness&quot;:0,&quot;colorType&quot;:1,&quot;foreColorIndex&quot;:5,&quot;pos&quot;:0.8100000023841858,&quot;transparency&quot;:0.800000011920929},{&quot;brightness&quot;:0,&quot;colorType&quot;:1,&quot;foreColorIndex&quot;:5,&quot;pos&quot;:1,&quot;transparency&quot;:0.800000011920929}],&quot;type&quot;:3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0.7799999713897705,&quot;transparency&quot;:0.5},{&quot;brightness&quot;:0.4000000059604645,&quot;colorType&quot;:1,&quot;foreColorIndex&quot;:5,&quot;pos&quot;:1,&quot;transparency&quot;:0},{&quot;brightness&quot;:0,&quot;colorType&quot;:1,&quot;foreColorIndex&quot;:5,&quot;pos&quot;:0.6299999952316284,&quot;transparency&quot;:0.6000000238418579},{&quot;brightness&quot;:0,&quot;colorType&quot;:1,&quot;foreColorIndex&quot;:5,&quot;pos&quot;:0.4699999988079071,&quot;transparency&quot;:1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.9"/>
  <p:tag name="KSO_WM_UNIT_LINE_FORE_SCHEMECOLOR_INDEX_2_BRIGHTNESS" val="0"/>
  <p:tag name="KSO_WM_UNIT_LINE_FORE_SCHEMECOLOR_INDEX_2" val="5"/>
  <p:tag name="KSO_WM_UNIT_LINE_FORE_SCHEMECOLOR_INDEX_2_POS" val="0.47"/>
  <p:tag name="KSO_WM_UNIT_LINE_FORE_SCHEMECOLOR_INDEX_2_TRANS" val="1"/>
  <p:tag name="KSO_WM_UNIT_LINE_FORE_SCHEMECOLOR_INDEX_3_BRIGHTNESS" val="0"/>
  <p:tag name="KSO_WM_UNIT_LINE_FORE_SCHEMECOLOR_INDEX_3" val="5"/>
  <p:tag name="KSO_WM_UNIT_LINE_FORE_SCHEMECOLOR_INDEX_3_POS" val="0.63"/>
  <p:tag name="KSO_WM_UNIT_LINE_FORE_SCHEMECOLOR_INDEX_3_TRANS" val="0.6"/>
  <p:tag name="KSO_WM_UNIT_LINE_FORE_SCHEMECOLOR_INDEX_4_BRIGHTNESS" val="0"/>
  <p:tag name="KSO_WM_UNIT_LINE_FORE_SCHEMECOLOR_INDEX_4" val="5"/>
  <p:tag name="KSO_WM_UNIT_LINE_FORE_SCHEMECOLOR_INDEX_4_POS" val="0.78"/>
  <p:tag name="KSO_WM_UNIT_LINE_FORE_SCHEMECOLOR_INDEX_4_TRANS" val="0.5"/>
  <p:tag name="KSO_WM_UNIT_LINE_FORE_SCHEMECOLOR_INDEX_5_BRIGHTNESS" val="0.4"/>
  <p:tag name="KSO_WM_UNIT_LINE_FORE_SCHEMECOLOR_INDEX_5" val="5"/>
  <p:tag name="KSO_WM_UNIT_LINE_FORE_SCHEMECOLOR_INDEX_5_POS" val="1"/>
  <p:tag name="KSO_WM_UNIT_LINE_FORE_SCHEMECOLOR_INDEX_5_TRANS" val="0"/>
  <p:tag name="KSO_WM_UNIT_LINE_GRADIENT_TYPE" val="0"/>
  <p:tag name="KSO_WM_UNIT_LINE_GRADIENT_ANGLE" val="329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2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.800000011920929},{&quot;brightness&quot;:0,&quot;colorType&quot;:1,&quot;foreColorIndex&quot;:5,&quot;pos&quot;:0.1899999976158142,&quot;transparency&quot;:0.800000011920929},{&quot;brightness&quot;:0,&quot;colorType&quot;:1,&quot;foreColorIndex&quot;:5,&quot;pos&quot;:0.8100000023841858,&quot;transparency&quot;:0.800000011920929},{&quot;brightness&quot;:0,&quot;colorType&quot;:1,&quot;foreColorIndex&quot;:5,&quot;pos&quot;:1,&quot;transparency&quot;:0.800000011920929}],&quot;type&quot;:3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0.7799999713897705,&quot;transparency&quot;:0.5},{&quot;brightness&quot;:0.4000000059604645,&quot;colorType&quot;:1,&quot;foreColorIndex&quot;:5,&quot;pos&quot;:1,&quot;transparency&quot;:0},{&quot;brightness&quot;:0,&quot;colorType&quot;:1,&quot;foreColorIndex&quot;:5,&quot;pos&quot;:0.6299999952316284,&quot;transparency&quot;:0.6000000238418579},{&quot;brightness&quot;:0,&quot;colorType&quot;:1,&quot;foreColorIndex&quot;:5,&quot;pos&quot;:0.4699999988079071,&quot;transparency&quot;:1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.9"/>
  <p:tag name="KSO_WM_UNIT_LINE_FORE_SCHEMECOLOR_INDEX_2_BRIGHTNESS" val="0"/>
  <p:tag name="KSO_WM_UNIT_LINE_FORE_SCHEMECOLOR_INDEX_2" val="5"/>
  <p:tag name="KSO_WM_UNIT_LINE_FORE_SCHEMECOLOR_INDEX_2_POS" val="0.47"/>
  <p:tag name="KSO_WM_UNIT_LINE_FORE_SCHEMECOLOR_INDEX_2_TRANS" val="1"/>
  <p:tag name="KSO_WM_UNIT_LINE_FORE_SCHEMECOLOR_INDEX_3_BRIGHTNESS" val="0"/>
  <p:tag name="KSO_WM_UNIT_LINE_FORE_SCHEMECOLOR_INDEX_3" val="5"/>
  <p:tag name="KSO_WM_UNIT_LINE_FORE_SCHEMECOLOR_INDEX_3_POS" val="0.63"/>
  <p:tag name="KSO_WM_UNIT_LINE_FORE_SCHEMECOLOR_INDEX_3_TRANS" val="0.6"/>
  <p:tag name="KSO_WM_UNIT_LINE_FORE_SCHEMECOLOR_INDEX_4_BRIGHTNESS" val="0"/>
  <p:tag name="KSO_WM_UNIT_LINE_FORE_SCHEMECOLOR_INDEX_4" val="5"/>
  <p:tag name="KSO_WM_UNIT_LINE_FORE_SCHEMECOLOR_INDEX_4_POS" val="0.78"/>
  <p:tag name="KSO_WM_UNIT_LINE_FORE_SCHEMECOLOR_INDEX_4_TRANS" val="0.5"/>
  <p:tag name="KSO_WM_UNIT_LINE_FORE_SCHEMECOLOR_INDEX_5_BRIGHTNESS" val="0.4"/>
  <p:tag name="KSO_WM_UNIT_LINE_FORE_SCHEMECOLOR_INDEX_5" val="5"/>
  <p:tag name="KSO_WM_UNIT_LINE_FORE_SCHEMECOLOR_INDEX_5_POS" val="1"/>
  <p:tag name="KSO_WM_UNIT_LINE_FORE_SCHEMECOLOR_INDEX_5_TRANS" val="0"/>
  <p:tag name="KSO_WM_UNIT_LINE_GRADIENT_TYPE" val="0"/>
  <p:tag name="KSO_WM_UNIT_LINE_GRADIENT_ANGLE" val="329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1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2,&quot;pos&quot;:0.8100000023841858,&quot;rgb&quot;:&quot;#ffffff&quot;,&quot;transparency&quot;:0.20000000298023224},{&quot;brightness&quot;:0.4000000059604645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5,&quot;pos&quot;:0,&quot;transparency&quot;:0.949999988079071},{&quot;brightness&quot;:0,&quot;colorType&quot;:1,&quot;foreColorIndex&quot;:5,&quot;pos&quot;:0.7300000190734863,&quot;transparency&quot;:0.75},{&quot;brightness&quot;:0,&quot;colorType&quot;:1,&quot;foreColorIndex&quot;:5,&quot;pos&quot;:1,&quot;transparency&quot;:0.6000000238418579},{&quot;brightness&quot;:0,&quot;colorType&quot;:1,&quot;foreColorIndex&quot;:5,&quot;pos&quot;:0.5699999928474426,&quot;transparency&quot;:0.800000011920929},{&quot;brightness&quot;:0,&quot;colorType&quot;:1,&quot;foreColorIndex&quot;:5,&quot;pos&quot;:0.4399999976158142,&quot;transparency&quot;:0.949999988079071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0.95"/>
  <p:tag name="KSO_WM_UNIT_LINE_FORE_SCHEMECOLOR_INDEX_2_BRIGHTNESS" val="0"/>
  <p:tag name="KSO_WM_UNIT_LINE_FORE_SCHEMECOLOR_INDEX_2" val="5"/>
  <p:tag name="KSO_WM_UNIT_LINE_FORE_SCHEMECOLOR_INDEX_2_POS" val="0.44"/>
  <p:tag name="KSO_WM_UNIT_LINE_FORE_SCHEMECOLOR_INDEX_2_TRANS" val="0.95"/>
  <p:tag name="KSO_WM_UNIT_LINE_FORE_SCHEMECOLOR_INDEX_3_BRIGHTNESS" val="0"/>
  <p:tag name="KSO_WM_UNIT_LINE_FORE_SCHEMECOLOR_INDEX_3" val="5"/>
  <p:tag name="KSO_WM_UNIT_LINE_FORE_SCHEMECOLOR_INDEX_3_POS" val="0.57"/>
  <p:tag name="KSO_WM_UNIT_LINE_FORE_SCHEMECOLOR_INDEX_3_TRANS" val="0.8"/>
  <p:tag name="KSO_WM_UNIT_LINE_FORE_SCHEMECOLOR_INDEX_4_BRIGHTNESS" val="0"/>
  <p:tag name="KSO_WM_UNIT_LINE_FORE_SCHEMECOLOR_INDEX_4" val="5"/>
  <p:tag name="KSO_WM_UNIT_LINE_FORE_SCHEMECOLOR_INDEX_4_POS" val="0.73"/>
  <p:tag name="KSO_WM_UNIT_LINE_FORE_SCHEMECOLOR_INDEX_4_TRANS" val="0.75"/>
  <p:tag name="KSO_WM_UNIT_LINE_FORE_SCHEMECOLOR_INDEX_5_BRIGHTNESS" val="0"/>
  <p:tag name="KSO_WM_UNIT_LINE_FORE_SCHEMECOLOR_INDEX_5" val="5"/>
  <p:tag name="KSO_WM_UNIT_LINE_FORE_SCHEMECOLOR_INDEX_5_POS" val="1"/>
  <p:tag name="KSO_WM_UNIT_LINE_FORE_SCHEMECOLOR_INDEX_5_TRANS" val="0.6"/>
  <p:tag name="KSO_WM_UNIT_LINE_GRADIENT_TYPE" val="0"/>
  <p:tag name="KSO_WM_UNIT_LINE_GRADIENT_ANGLE" val="351"/>
  <p:tag name="KSO_WM_UNIT_LINE_GRADIENT_DIRECTION" val="-2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5_2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5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1_2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USE_COLOR_VALUE" val="{&quot;color_scheme&quot;:1,&quot;color_type&quot;:1,&quot;theme_color_indexes&quot;:[]}"/>
  <p:tag name="KSO_WM_UNIT_LINE_FORE_SCHEMECOLOR_INDEX" val="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1_3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3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_1_BRIGHTNESS" val="0.8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95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  <p:tag name="KSO_WM_UNIT_USESOURCEFORMAT_APPLY" val="1"/>
  <p:tag name="KSO_WM_DIAGRAM_USE_COLOR_VALUE" val="{&quot;color_scheme&quot;:1,&quot;color_type&quot;:1,&quot;theme_color_indexes&quot;:[]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f*1_2_1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1_1"/>
  <p:tag name="KSO_WM_UNIT_SUBTYPE" val="a"/>
  <p:tag name="KSO_WM_UNIT_NOCLEAR" val="0"/>
  <p:tag name="KSO_WM_UNIT_VALUE" val="54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a*1_2_1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4"/>
  <p:tag name="KSO_WM_DIAGRAM_GROUP_CODE" val="n1-1"/>
  <p:tag name="KSO_WM_UNIT_TYPE" val="n_h_h_a"/>
  <p:tag name="KSO_WM_UNIT_INDEX" val="1_2_1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321_5*n_h_h_x*1_2_1_1"/>
  <p:tag name="KSO_WM_TEMPLATE_CATEGORY" val="diagram"/>
  <p:tag name="KSO_WM_TEMPLATE_INDEX" val="2023032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58*67"/>
  <p:tag name="KSO_WM_UNIT_TYPE" val="n_h_h_x"/>
  <p:tag name="KSO_WM_UNIT_INDEX" val="1_2_1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321_5*n_h_h_x*1_2_2_1"/>
  <p:tag name="KSO_WM_TEMPLATE_CATEGORY" val="diagram"/>
  <p:tag name="KSO_WM_TEMPLATE_INDEX" val="2023032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54*61"/>
  <p:tag name="KSO_WM_UNIT_TYPE" val="n_h_h_x"/>
  <p:tag name="KSO_WM_UNIT_INDEX" val="1_2_2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i*1_2_6_3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6_3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_1_BRIGHTNESS" val="0.8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95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  <p:tag name="KSO_WM_UNIT_USESOURCEFORMAT_APPLY" val="1"/>
  <p:tag name="KSO_WM_DIAGRAM_USE_COLOR_VALUE" val="{&quot;color_scheme&quot;:1,&quot;color_type&quot;:1,&quot;theme_color_indexes&quot;:[]}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f*1_2_6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6_1"/>
  <p:tag name="KSO_WM_UNIT_SUBTYPE" val="a"/>
  <p:tag name="KSO_WM_UNIT_NOCLEAR" val="0"/>
  <p:tag name="KSO_WM_UNIT_VALUE" val="54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1_5*n_h_h_a*1_2_6_1"/>
  <p:tag name="KSO_WM_TEMPLATE_CATEGORY" val="diagram"/>
  <p:tag name="KSO_WM_TEMPLATE_INDEX" val="2023032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4"/>
  <p:tag name="KSO_WM_DIAGRAM_GROUP_CODE" val="n1-1"/>
  <p:tag name="KSO_WM_UNIT_TYPE" val="n_h_h_a"/>
  <p:tag name="KSO_WM_UNIT_INDEX" val="1_2_6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0321_5*n_h_a*1_1_1"/>
  <p:tag name="KSO_WM_TEMPLATE_CATEGORY" val="diagram"/>
  <p:tag name="KSO_WM_TEMPLATE_INDEX" val="2023032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&#10;添加项标题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321_5*n_h_h_x*1_2_3_1"/>
  <p:tag name="KSO_WM_TEMPLATE_CATEGORY" val="diagram"/>
  <p:tag name="KSO_WM_TEMPLATE_INDEX" val="2023032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7*58"/>
  <p:tag name="KSO_WM_UNIT_TYPE" val="n_h_h_x"/>
  <p:tag name="KSO_WM_UNIT_INDEX" val="1_2_3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321_5*n_h_h_x*1_2_4_1"/>
  <p:tag name="KSO_WM_TEMPLATE_CATEGORY" val="diagram"/>
  <p:tag name="KSO_WM_TEMPLATE_INDEX" val="2023032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7*67"/>
  <p:tag name="KSO_WM_UNIT_TYPE" val="n_h_h_x"/>
  <p:tag name="KSO_WM_UNIT_INDEX" val="1_2_4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321_5*n_h_h_x*1_2_5_1"/>
  <p:tag name="KSO_WM_TEMPLATE_CATEGORY" val="diagram"/>
  <p:tag name="KSO_WM_TEMPLATE_INDEX" val="2023032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7*60"/>
  <p:tag name="KSO_WM_UNIT_TYPE" val="n_h_h_x"/>
  <p:tag name="KSO_WM_UNIT_INDEX" val="1_2_5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321_5*n_h_h_x*1_2_6_1"/>
  <p:tag name="KSO_WM_TEMPLATE_CATEGORY" val="diagram"/>
  <p:tag name="KSO_WM_TEMPLATE_INDEX" val="2023032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67*67"/>
  <p:tag name="KSO_WM_UNIT_TYPE" val="n_h_h_x"/>
  <p:tag name="KSO_WM_UNIT_INDEX" val="1_2_6_1"/>
  <p:tag name="KSO_WM_DIAGRAM_MAX_ITEMCNT" val="6"/>
  <p:tag name="KSO_WM_DIAGRAM_MIN_ITEMCNT" val="2"/>
  <p:tag name="KSO_WM_DIAGRAM_VIRTUALLY_FRAME" val="{&quot;height&quot;:334.5500061035156,&quot;left&quot;:45.25,&quot;top&quot;:142.64999389648438,&quot;width&quot;:869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]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  <p:tag name="KSO_WM_CHIP_GROUPID" val="629425eedb924c3ee3991e4a"/>
  <p:tag name="KSO_WM_CHIP_XID" val="629d66167459d9b06302c11c"/>
  <p:tag name="KSO_WM_UNIT_DEC_AREA_ID" val="88e1e43502c94c699f12a58b27ba7229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330600b1e6f4b85aa2fb567ab3facba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4*n_h_h_f*1_2_4_1"/>
  <p:tag name="KSO_WM_TEMPLATE_CATEGORY" val="diagram"/>
  <p:tag name="KSO_WM_TEMPLATE_INDEX" val="20230321"/>
  <p:tag name="KSO_WM_UNIT_LAYERLEVEL" val="1_1_1_1"/>
  <p:tag name="KSO_WM_TAG_VERSION" val="3.0"/>
  <p:tag name="KSO_WM_UNIT_SUBTYPE" val="a"/>
  <p:tag name="KSO_WM_UNIT_NOCLEAR" val="0"/>
  <p:tag name="KSO_WM_DIAGRAM_GROUP_CODE" val="n1-1"/>
  <p:tag name="KSO_WM_UNIT_TYPE" val="n_h_h_f"/>
  <p:tag name="KSO_WM_UNIT_INDEX" val="1_2_4_1"/>
  <p:tag name="KSO_WM_DIAGRAM_VERSION" val="3"/>
  <p:tag name="KSO_WM_DIAGRAM_COLOR_TRICK" val="1"/>
  <p:tag name="KSO_WM_DIAGRAM_COLOR_TEXT_CAN_REMOVE" val="n"/>
  <p:tag name="KSO_WM_UNIT_VALUE" val="54"/>
  <p:tag name="KSO_WM_DIAGRAM_MAX_ITEMCNT" val="6"/>
  <p:tag name="KSO_WM_DIAGRAM_MIN_ITEMCNT" val="2"/>
  <p:tag name="KSO_WM_DIAGRAM_VIRTUALLY_FRAME" val="{&quot;height&quot;:334.50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"/>
  <p:tag name="KSO_WM_DIAGRAM_USE_COLOR_VALUE" val="{&quot;color_scheme&quot;:1,&quot;color_type&quot;:1,&quot;theme_color_indexes&quot;:[]}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4*n_h_h_i*1_2_4_3"/>
  <p:tag name="KSO_WM_TEMPLATE_CATEGORY" val="diagram"/>
  <p:tag name="KSO_WM_TEMPLATE_INDEX" val="20230321"/>
  <p:tag name="KSO_WM_UNIT_LAYERLEVEL" val="1_1_1_1"/>
  <p:tag name="KSO_WM_TAG_VERSION" val="3.0"/>
  <p:tag name="KSO_WM_DIAGRAM_GROUP_CODE" val="n1-1"/>
  <p:tag name="KSO_WM_UNIT_TYPE" val="n_h_h_i"/>
  <p:tag name="KSO_WM_UNIT_INDEX" val="1_2_4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5000061035156,&quot;left&quot;:45.25,&quot;top&quot;:142.64999389648438,&quot;width&quot;:869.6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,&quot;colorType&quot;:1,&quot;foreColorIndex&quot;:5,&quot;pos&quot;:0.94999998807907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21_4*n_h_h_a*1_2_4_1"/>
  <p:tag name="KSO_WM_TEMPLATE_CATEGORY" val="diagram"/>
  <p:tag name="KSO_WM_TEMPLATE_INDEX" val="20230321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DIAGRAM_GROUP_CODE" val="n1-1"/>
  <p:tag name="KSO_WM_UNIT_TYPE" val="n_h_h_a"/>
  <p:tag name="KSO_WM_UNIT_INDEX" val="1_2_4_1"/>
  <p:tag name="KSO_WM_DIAGRAM_VERSION" val="3"/>
  <p:tag name="KSO_WM_DIAGRAM_COLOR_TRICK" val="1"/>
  <p:tag name="KSO_WM_DIAGRAM_COLOR_TEXT_CAN_REMOVE" val="n"/>
  <p:tag name="KSO_WM_UNIT_VALUE" val="24"/>
  <p:tag name="KSO_WM_DIAGRAM_MAX_ITEMCNT" val="6"/>
  <p:tag name="KSO_WM_DIAGRAM_MIN_ITEMCNT" val="2"/>
  <p:tag name="KSO_WM_DIAGRAM_VIRTUALLY_FRAME" val="{&quot;height&quot;:334.5000061035156,&quot;left&quot;:45.25,&quot;top&quot;:142.64999389648438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2_1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2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3_1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3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4_1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4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x*1_3_1"/>
  <p:tag name="KSO_WM_TEMPLATE_CATEGORY" val="diagram"/>
  <p:tag name="KSO_WM_TEMPLATE_INDEX" val="20230960"/>
  <p:tag name="KSO_WM_UNIT_LAYERLEVEL" val="1_1_1"/>
  <p:tag name="KSO_WM_TAG_VERSION" val="3.0"/>
  <p:tag name="KSO_WM_UNIT_VALUE" val="60*60"/>
  <p:tag name="KSO_WM_UNIT_TYPE" val="q_h_x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x*1_4_1"/>
  <p:tag name="KSO_WM_TEMPLATE_CATEGORY" val="diagram"/>
  <p:tag name="KSO_WM_TEMPLATE_INDEX" val="20230960"/>
  <p:tag name="KSO_WM_UNIT_LAYERLEVEL" val="1_1_1"/>
  <p:tag name="KSO_WM_TAG_VERSION" val="3.0"/>
  <p:tag name="KSO_WM_UNIT_VALUE" val="60*60"/>
  <p:tag name="KSO_WM_UNIT_TYPE" val="q_h_x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5_1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5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x*1_5_1"/>
  <p:tag name="KSO_WM_TEMPLATE_CATEGORY" val="diagram"/>
  <p:tag name="KSO_WM_TEMPLATE_INDEX" val="20230960"/>
  <p:tag name="KSO_WM_UNIT_LAYERLEVEL" val="1_1_1"/>
  <p:tag name="KSO_WM_TAG_VERSION" val="3.0"/>
  <p:tag name="KSO_WM_UNIT_VALUE" val="60*60"/>
  <p:tag name="KSO_WM_UNIT_TYPE" val="q_h_x"/>
  <p:tag name="KSO_WM_UNIT_INDEX" val="1_5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x*1_2_1"/>
  <p:tag name="KSO_WM_TEMPLATE_CATEGORY" val="diagram"/>
  <p:tag name="KSO_WM_TEMPLATE_INDEX" val="20230960"/>
  <p:tag name="KSO_WM_UNIT_LAYERLEVEL" val="1_1_1"/>
  <p:tag name="KSO_WM_TAG_VERSION" val="3.0"/>
  <p:tag name="KSO_WM_UNIT_VALUE" val="60*60"/>
  <p:tag name="KSO_WM_UNIT_TYPE" val="q_h_x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6_1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6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1_1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1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x*1_1_1"/>
  <p:tag name="KSO_WM_TEMPLATE_CATEGORY" val="diagram"/>
  <p:tag name="KSO_WM_TEMPLATE_INDEX" val="20230960"/>
  <p:tag name="KSO_WM_UNIT_LAYERLEVEL" val="1_1_1"/>
  <p:tag name="KSO_WM_TAG_VERSION" val="3.0"/>
  <p:tag name="KSO_WM_UNIT_VALUE" val="60*60"/>
  <p:tag name="KSO_WM_UNIT_TYPE" val="q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0960_4*q_h_a*1_3_1"/>
  <p:tag name="KSO_WM_TEMPLATE_CATEGORY" val="diagram"/>
  <p:tag name="KSO_WM_TEMPLATE_INDEX" val="20230960"/>
  <p:tag name="KSO_WM_UNIT_LAYERLEVEL" val="1_1_1"/>
  <p:tag name="KSO_WM_TAG_VERSION" val="3.0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30960_4*q_h_f*1_3_1"/>
  <p:tag name="KSO_WM_TEMPLATE_CATEGORY" val="diagram"/>
  <p:tag name="KSO_WM_TEMPLATE_INDEX" val="20230960"/>
  <p:tag name="KSO_WM_UNIT_LAYERLEVEL" val="1_1_1"/>
  <p:tag name="KSO_WM_TAG_VERSION" val="3.0"/>
  <p:tag name="KSO_WM_UNIT_VALUE" val="5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3_2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3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3_3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3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3_4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3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4_1"/>
  <p:tag name="KSO_WM_UNIT_ID" val="diagram20230960_4*q_h_a*1_4_1"/>
  <p:tag name="KSO_WM_TEMPLATE_CATEGORY" val="diagram"/>
  <p:tag name="KSO_WM_TEMPLATE_INDEX" val="20230960"/>
  <p:tag name="KSO_WM_UNIT_LAYERLEVEL" val="1_1_1"/>
  <p:tag name="KSO_WM_TAG_VERSION" val="3.0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230960_4*q_h_f*1_4_1"/>
  <p:tag name="KSO_WM_TEMPLATE_CATEGORY" val="diagram"/>
  <p:tag name="KSO_WM_TEMPLATE_INDEX" val="20230960"/>
  <p:tag name="KSO_WM_UNIT_LAYERLEVEL" val="1_1_1"/>
  <p:tag name="KSO_WM_TAG_VERSION" val="3.0"/>
  <p:tag name="KSO_WM_UNIT_VALUE" val="5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4_2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4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4_3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4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4_4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4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0960_4*q_h_a*1_2_1"/>
  <p:tag name="KSO_WM_TEMPLATE_CATEGORY" val="diagram"/>
  <p:tag name="KSO_WM_TEMPLATE_INDEX" val="20230960"/>
  <p:tag name="KSO_WM_UNIT_LAYERLEVEL" val="1_1_1"/>
  <p:tag name="KSO_WM_TAG_VERSION" val="3.0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30960_4*q_h_f*1_2_1"/>
  <p:tag name="KSO_WM_TEMPLATE_CATEGORY" val="diagram"/>
  <p:tag name="KSO_WM_TEMPLATE_INDEX" val="20230960"/>
  <p:tag name="KSO_WM_UNIT_LAYERLEVEL" val="1_1_1"/>
  <p:tag name="KSO_WM_TAG_VERSION" val="3.0"/>
  <p:tag name="KSO_WM_UNIT_VALUE" val="5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2_2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2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2_3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2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2_4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2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6_1"/>
  <p:tag name="KSO_WM_UNIT_ID" val="diagram20230960_4*q_h_a*1_6_1"/>
  <p:tag name="KSO_WM_TEMPLATE_CATEGORY" val="diagram"/>
  <p:tag name="KSO_WM_TEMPLATE_INDEX" val="20230960"/>
  <p:tag name="KSO_WM_UNIT_LAYERLEVEL" val="1_1_1"/>
  <p:tag name="KSO_WM_TAG_VERSION" val="3.0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6_1"/>
  <p:tag name="KSO_WM_UNIT_ID" val="diagram20230960_4*q_h_f*1_6_1"/>
  <p:tag name="KSO_WM_TEMPLATE_CATEGORY" val="diagram"/>
  <p:tag name="KSO_WM_TEMPLATE_INDEX" val="20230960"/>
  <p:tag name="KSO_WM_UNIT_LAYERLEVEL" val="1_1_1"/>
  <p:tag name="KSO_WM_TAG_VERSION" val="3.0"/>
  <p:tag name="KSO_WM_UNIT_VALUE" val="5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6_2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6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6_3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6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6_4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6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5_1"/>
  <p:tag name="KSO_WM_UNIT_ID" val="diagram20230960_4*q_h_a*1_5_1"/>
  <p:tag name="KSO_WM_TEMPLATE_CATEGORY" val="diagram"/>
  <p:tag name="KSO_WM_TEMPLATE_INDEX" val="20230960"/>
  <p:tag name="KSO_WM_UNIT_LAYERLEVEL" val="1_1_1"/>
  <p:tag name="KSO_WM_TAG_VERSION" val="3.0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5_1"/>
  <p:tag name="KSO_WM_UNIT_ID" val="diagram20230960_4*q_h_f*1_5_1"/>
  <p:tag name="KSO_WM_TEMPLATE_CATEGORY" val="diagram"/>
  <p:tag name="KSO_WM_TEMPLATE_INDEX" val="20230960"/>
  <p:tag name="KSO_WM_UNIT_LAYERLEVEL" val="1_1_1"/>
  <p:tag name="KSO_WM_TAG_VERSION" val="3.0"/>
  <p:tag name="KSO_WM_UNIT_VALUE" val="5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5_2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5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5_3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5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5_4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5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1_1"/>
  <p:tag name="KSO_WM_UNIT_ID" val="diagram20230960_4*q_h_a*1_1_1"/>
  <p:tag name="KSO_WM_TEMPLATE_CATEGORY" val="diagram"/>
  <p:tag name="KSO_WM_TEMPLATE_INDEX" val="20230960"/>
  <p:tag name="KSO_WM_UNIT_LAYERLEVEL" val="1_1_1"/>
  <p:tag name="KSO_WM_TAG_VERSION" val="3.0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30960_4*q_h_f*1_1_1"/>
  <p:tag name="KSO_WM_TEMPLATE_CATEGORY" val="diagram"/>
  <p:tag name="KSO_WM_TEMPLATE_INDEX" val="20230960"/>
  <p:tag name="KSO_WM_UNIT_LAYERLEVEL" val="1_1_1"/>
  <p:tag name="KSO_WM_TAG_VERSION" val="3.0"/>
  <p:tag name="KSO_WM_UNIT_VALUE" val="5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1_2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1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1_3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1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i*1_1_4"/>
  <p:tag name="KSO_WM_TEMPLATE_CATEGORY" val="diagram"/>
  <p:tag name="KSO_WM_TEMPLATE_INDEX" val="20230960"/>
  <p:tag name="KSO_WM_UNIT_LAYERLEVEL" val="1_1_1"/>
  <p:tag name="KSO_WM_TAG_VERSION" val="3.0"/>
  <p:tag name="KSO_WM_UNIT_TYPE" val="q_h_i"/>
  <p:tag name="KSO_WM_UNIT_INDEX" val="1_1_4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4*q_h_x*1_6_1"/>
  <p:tag name="KSO_WM_TEMPLATE_CATEGORY" val="diagram"/>
  <p:tag name="KSO_WM_TEMPLATE_INDEX" val="20230960"/>
  <p:tag name="KSO_WM_UNIT_LAYERLEVEL" val="1_1_1"/>
  <p:tag name="KSO_WM_TAG_VERSION" val="3.0"/>
  <p:tag name="KSO_WM_UNIT_VALUE" val="60*60"/>
  <p:tag name="KSO_WM_UNIT_TYPE" val="q_h_x"/>
  <p:tag name="KSO_WM_UNIT_INDEX" val="1_6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44.8999877929688,&quot;left&quot;:85.02503937007873,&quot;top&quot;:80.8500454735944,&quot;width&quot;:767.9249606299212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64,&quot;width&quot;:2580}"/>
  <p:tag name="KSO_WM_UNIT_PLACING_PICTURE_USER_RELATIVERECTANGLE" val="{&quot;bottom&quot;:0,&quot;left&quot;:0,&quot;right&quot;:0,&quot;top&quot;:0}"/>
  <p:tag name="KSO_WM_UNIT_PLACING_PICTURE_COLLAGE_RELATIVERECTANGLE" val="{&quot;bottom&quot;:0,&quot;left&quot;:0.20678698372507098,&quot;right&quot;:0.20678698372507098,&quot;top&quot;:0}"/>
  <p:tag name="KSO_WM_UNIT_PLACING_PICTURE_COLLAGE_VIEWPORT" val="{&quot;height&quot;:1875.5701679350195,&quot;width&quot;:1200.38011195668}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8,&quot;width&quot;:1920}"/>
  <p:tag name="KSO_WM_UNIT_PLACING_PICTURE_USER_RELATIVERECTANGLE" val="{&quot;bottom&quot;:0,&quot;left&quot;:0,&quot;right&quot;:0,&quot;top&quot;:0}"/>
  <p:tag name="KSO_WM_UNIT_PLACING_PICTURE_COLLAGE_RELATIVERECTANGLE" val="{&quot;bottom&quot;:0.09626392592624104,&quot;left&quot;:0,&quot;right&quot;:0,&quot;top&quot;:0.09626392592624104}"/>
  <p:tag name="KSO_WM_UNIT_PLACING_PICTURE_COLLAGE_VIEWPORT" val="{&quot;height&quot;:877.7850839675098,&quot;width&quot;:2520.76022391336}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20,&quot;width&quot;:1932}"/>
  <p:tag name="KSO_WM_UNIT_PLACING_PICTURE_USER_RELATIVERECTANGLE" val="{&quot;bottom&quot;:0,&quot;left&quot;:0,&quot;right&quot;:0,&quot;top&quot;:0}"/>
  <p:tag name="KSO_WM_UNIT_PLACING_PICTURE_COLLAGE_RELATIVERECTANGLE" val="{&quot;bottom&quot;:0.1702129377290156,&quot;left&quot;:0,&quot;right&quot;:0,&quot;top&quot;:0.1702129377290156}"/>
  <p:tag name="KSO_WM_UNIT_PLACING_PICTURE_COLLAGE_VIEWPORT" val="{&quot;height&quot;:877.7850839675098,&quot;width&quot;:2520.76022391336}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8,&quot;width&quot;:1920}"/>
  <p:tag name="KSO_WM_UNIT_PLACING_PICTURE_USER_RELATIVERECTANGLE" val="{&quot;bottom&quot;:0,&quot;left&quot;:0,&quot;right&quot;:0,&quot;top&quot;:0}"/>
  <p:tag name="KSO_WM_UNIT_PLACING_PICTURE_COLLAGE_RELATIVERECTANGLE" val="{&quot;bottom&quot;:0.09626392592624104,&quot;left&quot;:0,&quot;right&quot;:0,&quot;top&quot;:0.09626392592624104}"/>
  <p:tag name="KSO_WM_UNIT_PLACING_PICTURE_COLLAGE_VIEWPORT" val="{&quot;height&quot;:877.7850839675098,&quot;width&quot;:2520.76022391336}"/>
  <p:tag name="KSO_WM_BEAUTIFY_FLAG" val="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1587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3.0"/>
  <p:tag name="KSO_WM_BEAUTIFY_FLAG" val="#wm#"/>
  <p:tag name="KSO_WM_TEMPLATE_CATEGORY" val="custom"/>
  <p:tag name="KSO_WM_TEMPLATE_INDEX" val="20231587"/>
  <p:tag name="KSO_WM_SLIDE_LAYOUT" val="a_l"/>
  <p:tag name="KSO_WM_SLIDE_LAYOUT_CNT" val="1_1"/>
  <p:tag name="KSO_WM_SLIDE_TYPE" val="contents"/>
  <p:tag name="KSO_WM_SLIDE_SUBTYPE" val="diag"/>
  <p:tag name="KSO_WM_DIAGRAM_GROUP_CODE" val="l1-1"/>
  <p:tag name="KSO_WM_SLIDE_DIAGTYPE" val="l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587_4*a*1"/>
  <p:tag name="KSO_WM_TEMPLATE_CATEGORY" val="custom"/>
  <p:tag name="KSO_WM_TEMPLATE_INDEX" val="20231587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NOCLEAR" val="0"/>
  <p:tag name="KSO_WM_UNIT_VALUE" val="3"/>
  <p:tag name="KSO_WM_UNIT_TYPE" val="a"/>
  <p:tag name="KSO_WM_UNIT_INDEX" val="1"/>
  <p:tag name="KSO_WM_DIAGRAM_GROUP_CODE" val="l1-1"/>
  <p:tag name="KSO_WM_UNIT_PRESET_TEXT" val="CONTENTS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1587_4*l_h_i*1_1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1587_4*l_h_a*1_1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custom20231587_4*l_h_i*1_2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custom20231587_4*l_h_a*1_2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custom20231587_4*l_h_i*1_3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custom20231587_4*l_h_a*1_3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custom20231587_4*l_h_i*1_4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custom20231587_4*l_h_a*1_4_1"/>
  <p:tag name="KSO_WM_TEMPLATE_CATEGORY" val="custom"/>
  <p:tag name="KSO_WM_TEMPLATE_INDEX" val="2023158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14.2863006591797,&quot;left&quot;:23.42142033133923,&quot;top&quot;:222.57271581214246,&quot;width&quot;:553.578579668660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02,&quot;width&quot;:3615}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91,&quot;width&quot;:2152}"/>
  <p:tag name="KSO_WM_UNIT_TYPE" val="j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819,&quot;width&quot;:2570}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196662_1*i*5"/>
  <p:tag name="KSO_WM_TEMPLATE_CATEGORY" val="diagram"/>
  <p:tag name="KSO_WM_TEMPLATE_INDEX" val="20196662"/>
  <p:tag name="KSO_WM_UNIT_LAYERLEVEL" val="1"/>
  <p:tag name="KSO_WM_TAG_VERSION" val="1.0"/>
  <p:tag name="KSO_WM_BEAUTIFY_FLAG" val="#wm#"/>
  <p:tag name="KSO_WM_UNIT_ADJUSTLAYOUT_ID" val="23"/>
  <p:tag name="KSO_WM_UNIT_FILL_FORE_SCHEMECOLOR_INDEX_BRIGHTNESS" val="-0.25"/>
  <p:tag name="KSO_WM_UNIT_FILL_FORE_SCHEMECOLOR_INDEX" val="14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879*175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196662_1*d*1"/>
  <p:tag name="KSO_WM_TEMPLATE_CATEGORY" val="diagram"/>
  <p:tag name="KSO_WM_TEMPLATE_INDEX" val="20196662"/>
  <p:tag name="KSO_WM_UNIT_LAYERLEVEL" val="1"/>
  <p:tag name="KSO_WM_TAG_VERSION" val="1.0"/>
  <p:tag name="KSO_WM_BEAUTIFY_FLAG" val="#wm#"/>
  <p:tag name="KSO_WM_UNIT_ADJUSTLAYOUT_ID" val="57"/>
  <p:tag name="KSO_WM_UNIT_PICTURE_CLIP_FLAG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8_1*f*1"/>
  <p:tag name="KSO_WM_TEMPLATE_CATEGORY" val="diagram"/>
  <p:tag name="KSO_WM_TEMPLATE_INDEX" val="2021182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4"/>
  <p:tag name="KSO_WM_UNIT_SHOW_EDIT_AREA_INDICATION" val="1"/>
  <p:tag name="KSO_WM_CHIP_GROUPID" val="5e6b05596848fb12bee65ac8"/>
  <p:tag name="KSO_WM_CHIP_XID" val="5e6b05596848fb12bee65aca"/>
  <p:tag name="KSO_WM_UNIT_DEC_AREA_ID" val="bbecb570c03445089521500d085c848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99ba35517a4f24bf010271eef888f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2d4054ed1e2fb804f9"/>
  <p:tag name="KSO_WM_TEMPLATE_ASSEMBLE_GROUPID" val="60656f2d4054ed1e2fb804f9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417_1*i*4"/>
  <p:tag name="KSO_WM_TEMPLATE_CATEGORY" val="diagram"/>
  <p:tag name="KSO_WM_TEMPLATE_INDEX" val="20217417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9b8ed707366e41dabfa24393299dc7c7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1},&quot;ReferentInfo&quot;:{&quot;Id&quot;:&quot;2676e4020c47449a961cff97fad0e349&quot;,&quot;X&quot;:{&quot;Pos&quot;:0},&quot;Y&quot;:{&quot;Pos&quot;:1}},&quot;whChangeMode&quot;:0}"/>
  <p:tag name="KSO_WM_CHIP_GROUPID" val="5fd07de04d383dce34166708"/>
  <p:tag name="KSO_WM_CHIP_XID" val="5fd07de04d383dce34166709"/>
  <p:tag name="KSO_WM_UNIT_LINE_FORE_SCHEMECOLOR_INDEX_BRIGHTNESS" val="0"/>
  <p:tag name="KSO_WM_UNIT_LINE_FORE_SCHEMECOLOR_INDEX" val="5"/>
  <p:tag name="KSO_WM_UNIT_LINE_FILL_TYPE" val="2"/>
  <p:tag name="KSO_WM_TEMPLATE_ASSEMBLE_XID" val="606570804054ed1e2fb81690"/>
  <p:tag name="KSO_WM_TEMPLATE_ASSEMBLE_GROUPID" val="606570804054ed1e2fb8169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417_1*a*1"/>
  <p:tag name="KSO_WM_TEMPLATE_CATEGORY" val="diagram"/>
  <p:tag name="KSO_WM_TEMPLATE_INDEX" val="20217417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676e4020c47449a961cff97fad0e34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18aeb0fbd7a9469c97317536f75164cc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70804054ed1e2fb81690"/>
  <p:tag name="KSO_WM_TEMPLATE_ASSEMBLE_GROUPID" val="606570804054ed1e2fb8169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b*1"/>
  <p:tag name="KSO_WM_UNIT_LAYERLEVEL" val="1"/>
  <p:tag name="KSO_WM_TAG_VERSION" val="3.0"/>
  <p:tag name="KSO_WM_BEAUTIFY_FLAG" val="#wm#"/>
  <p:tag name="KSO_WM_UNIT_PRESET_TEXT" val="单击此处编辑副标题"/>
  <p:tag name="KSO_WM_UNIT_NOCLEAR" val="0"/>
  <p:tag name="KSO_WM_UNIT_TYPE" val="b"/>
  <p:tag name="KSO_WM_UNIT_INDEX" val="1"/>
  <p:tag name="KSO_WM_UNIT_ISCONTENTSTITLE" val="0"/>
  <p:tag name="KSO_WM_UNIT_ISNUMDGMTITLE" val="0"/>
  <p:tag name="KSO_WM_UNIT_VALUE" val="75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625_1*f*1"/>
  <p:tag name="KSO_WM_TEMPLATE_CATEGORY" val="diagram"/>
  <p:tag name="KSO_WM_TEMPLATE_INDEX" val="2021262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6"/>
  <p:tag name="KSO_WM_UNIT_SHOW_EDIT_AREA_INDICATION" val="1"/>
  <p:tag name="KSO_WM_CHIP_GROUPID" val="5e6b05596848fb12bee65ac8"/>
  <p:tag name="KSO_WM_CHIP_XID" val="5e6b05596848fb12bee65aca"/>
  <p:tag name="KSO_WM_UNIT_DEC_AREA_ID" val="39373294cb6240a48c710c53340a52b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862b431d384ac5978910536c56fdfc"/>
  <p:tag name="KSO_WM_UNIT_TEXT_FILL_FORE_SCHEMECOLOR_INDEX_BRIGHTNESS" val="0.25"/>
  <p:tag name="KSO_WM_UNIT_TEXT_FILL_FORE_SCHEMECOLOR_INDEX" val="13"/>
  <p:tag name="KSO_WM_UNIT_TEXT_FILL_TYPE" val="1"/>
  <p:tag name="KSO_WM_TEMPLATE_ASSEMBLE_XID" val="60656f524054ed1e2fb807be"/>
  <p:tag name="KSO_WM_TEMPLATE_ASSEMBLE_GROUPID" val="60656f524054ed1e2fb807b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UNIT_ID" val="_4*i*2"/>
  <p:tag name="KSO_WM_BEAUTIFY_FLAG" val="#wm#"/>
  <p:tag name="KSO_WM_TAG_VERSION" val="3.0"/>
  <p:tag name="KSO_WM_CHIP_GROUPID" val="629425eedb924c3ee3991e4a"/>
  <p:tag name="KSO_WM_CHIP_XID" val="629d66167459d9b06302c34d"/>
  <p:tag name="KSO_WM_UNIT_DEC_AREA_ID" val="556abc1500e14952adae91ff4858c4f5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718caee4cdb458181e4164d62f83875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VALUE" val="160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VALUE" val="16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586,&quot;width&quot;:13701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04638_5*l_i*1_2"/>
  <p:tag name="KSO_WM_TEMPLATE_CATEGORY" val="diagram"/>
  <p:tag name="KSO_WM_TEMPLATE_INDEX" val="20204638"/>
  <p:tag name="KSO_WM_UNIT_LAYERLEVEL" val="1_1"/>
  <p:tag name="KSO_WM_TAG_VERSION" val="1.0"/>
  <p:tag name="KSO_WM_UNIT_LINE_FORE_SCHEMECOLOR_INDEX_BRIGHTNESS" val="-0.5"/>
  <p:tag name="KSO_WM_UNIT_LINE_FORE_SCHEMECOLOR_INDEX" val="5"/>
  <p:tag name="KSO_WM_UNIT_LINE_FILL_TYPE" val="2"/>
  <p:tag name="KSO_WM_UNIT_USESOURCEFORMAT_APPLY" val="1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4638_5*l_h_f*1_1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04638_5*l_h_f*1_2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04638_5*l_h_f*1_3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04638_5*l_h_f*1_4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04638_5*l_h_f*1_5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204638_5*l_h_f*1_6_1"/>
  <p:tag name="KSO_WM_TEMPLATE_CATEGORY" val="diagram"/>
  <p:tag name="KSO_WM_TEMPLATE_INDEX" val="20204638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04638_5*l_i*1_3"/>
  <p:tag name="KSO_WM_TEMPLATE_CATEGORY" val="diagram"/>
  <p:tag name="KSO_WM_TEMPLATE_INDEX" val="20204638"/>
  <p:tag name="KSO_WM_UNIT_LAYERLEVEL" val="1_1"/>
  <p:tag name="KSO_WM_TAG_VERSION" val="1.0"/>
  <p:tag name="KSO_WM_UNIT_LINE_FORE_SCHEMECOLOR_INDEX_BRIGHTNESS" val="-0.5"/>
  <p:tag name="KSO_WM_UNIT_LINE_FORE_SCHEMECOLOR_INDEX" val="5"/>
  <p:tag name="KSO_WM_UNIT_LINE_FILL_TYPE" val="2"/>
  <p:tag name="KSO_WM_UNIT_USESOURCEFORMAT_APPLY" val="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204638_5*l_i*1_4"/>
  <p:tag name="KSO_WM_TEMPLATE_CATEGORY" val="diagram"/>
  <p:tag name="KSO_WM_TEMPLATE_INDEX" val="20204638"/>
  <p:tag name="KSO_WM_UNIT_LAYERLEVEL" val="1_1"/>
  <p:tag name="KSO_WM_TAG_VERSION" val="1.0"/>
  <p:tag name="KSO_WM_UNIT_LINE_FORE_SCHEMECOLOR_INDEX_BRIGHTNESS" val="-0.5"/>
  <p:tag name="KSO_WM_UNIT_LINE_FORE_SCHEMECOLOR_INDEX" val="5"/>
  <p:tag name="KSO_WM_UNIT_LINE_FILL_TYPE" val="2"/>
  <p:tag name="KSO_WM_UNIT_USESOURCEFORMAT_APPLY" val="1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i*1_1"/>
  <p:tag name="KSO_WM_TEMPLATE_CATEGORY" val="diagram"/>
  <p:tag name="KSO_WM_TEMPLATE_INDEX" val="20216806"/>
  <p:tag name="KSO_WM_UNIT_LAYERLEVEL" val="1_1"/>
  <p:tag name="KSO_WM_TAG_VERSION" val="1.0"/>
  <p:tag name="KSO_WM_UNIT_TYPE" val="m_i"/>
  <p:tag name="KSO_WM_UNIT_INDEX" val="1_1"/>
  <p:tag name="KSO_WM_DIAGRAM_GROUP_CODE" val="m1-1"/>
  <p:tag name="KSO_WM_UNIT_LINE_FORE_SCHEMECOLOR_INDEX_BRIGHTNESS" val="0"/>
  <p:tag name="KSO_WM_UNIT_LINE_FORE_SCHEMECOLOR_INDEX" val="13"/>
  <p:tag name="KSO_WM_UNIT_LINE_FILL_TYPE" val="2"/>
  <p:tag name="KSO_WM_UNIT_USESOURCEFORMAT_APPLY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i*1_1_2"/>
  <p:tag name="KSO_WM_TEMPLATE_CATEGORY" val="diagram"/>
  <p:tag name="KSO_WM_TEMPLATE_INDEX" val="20216806"/>
  <p:tag name="KSO_WM_UNIT_LAYERLEVEL" val="1_1_1"/>
  <p:tag name="KSO_WM_TAG_VERSION" val="1.0"/>
  <p:tag name="KSO_WM_UNIT_TYPE" val="m_h_i"/>
  <p:tag name="KSO_WM_UNIT_INDEX" val="1_1_2"/>
  <p:tag name="KSO_WM_DIAGRAM_GROUP_CODE" val="m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1"/>
  <p:tag name="KSO_WM_UNIT_ID" val="diagram20216806_2*m_h_i*1_1_1"/>
  <p:tag name="KSO_WM_TEMPLATE_CATEGORY" val="diagram"/>
  <p:tag name="KSO_WM_TEMPLATE_INDEX" val="20216806"/>
  <p:tag name="KSO_WM_UNIT_LAYERLEVEL" val="1_1_1"/>
  <p:tag name="KSO_WM_TAG_VERSION" val="1.0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f*1_1_1"/>
  <p:tag name="KSO_WM_TEMPLATE_CATEGORY" val="diagram"/>
  <p:tag name="KSO_WM_TEMPLATE_INDEX" val="20216806"/>
  <p:tag name="KSO_WM_UNIT_LAYERLEVEL" val="1_1_1"/>
  <p:tag name="KSO_WM_TAG_VERSION" val="1.0"/>
  <p:tag name="KSO_WM_UNIT_SUBTYPE" val="a"/>
  <p:tag name="KSO_WM_UNIT_PRESET_TEXT" val="单击此处输入你的正文，文字是您思想的提炼,请尽量言简意赅的阐述观点。"/>
  <p:tag name="KSO_WM_UNIT_NOCLEAR" val="0"/>
  <p:tag name="KSO_WM_UNIT_TYPE" val="m_h_f"/>
  <p:tag name="KSO_WM_UNIT_INDEX" val="1_1_1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a*1_1_1"/>
  <p:tag name="KSO_WM_TEMPLATE_CATEGORY" val="diagram"/>
  <p:tag name="KSO_WM_TEMPLATE_INDEX" val="20216806"/>
  <p:tag name="KSO_WM_UNIT_LAYERLEVEL" val="1_1_1"/>
  <p:tag name="KSO_WM_TAG_VERSION" val="1.0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1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i*1_2_2"/>
  <p:tag name="KSO_WM_TEMPLATE_CATEGORY" val="diagram"/>
  <p:tag name="KSO_WM_TEMPLATE_INDEX" val="20216806"/>
  <p:tag name="KSO_WM_UNIT_LAYERLEVEL" val="1_1_1"/>
  <p:tag name="KSO_WM_TAG_VERSION" val="1.0"/>
  <p:tag name="KSO_WM_UNIT_TYPE" val="m_h_i"/>
  <p:tag name="KSO_WM_UNIT_INDEX" val="1_2_2"/>
  <p:tag name="KSO_WM_DIAGRAM_GROUP_CODE" val="m1-1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1"/>
  <p:tag name="KSO_WM_UNIT_ID" val="diagram20216806_2*m_h_i*1_2_1"/>
  <p:tag name="KSO_WM_TEMPLATE_CATEGORY" val="diagram"/>
  <p:tag name="KSO_WM_TEMPLATE_INDEX" val="20216806"/>
  <p:tag name="KSO_WM_UNIT_LAYERLEVEL" val="1_1_1"/>
  <p:tag name="KSO_WM_TAG_VERSION" val="1.0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f*1_2_1"/>
  <p:tag name="KSO_WM_TEMPLATE_CATEGORY" val="diagram"/>
  <p:tag name="KSO_WM_TEMPLATE_INDEX" val="20216806"/>
  <p:tag name="KSO_WM_UNIT_LAYERLEVEL" val="1_1_1"/>
  <p:tag name="KSO_WM_TAG_VERSION" val="1.0"/>
  <p:tag name="KSO_WM_UNIT_SUBTYPE" val="a"/>
  <p:tag name="KSO_WM_UNIT_PRESET_TEXT" val="单击此处输入你的正文，文字是您思想的提炼,请尽量言简意赅的阐述观点。"/>
  <p:tag name="KSO_WM_UNIT_NOCLEAR" val="0"/>
  <p:tag name="KSO_WM_UNIT_TYPE" val="m_h_f"/>
  <p:tag name="KSO_WM_UNIT_INDEX" val="1_2_1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a*1_2_1"/>
  <p:tag name="KSO_WM_TEMPLATE_CATEGORY" val="diagram"/>
  <p:tag name="KSO_WM_TEMPLATE_INDEX" val="20216806"/>
  <p:tag name="KSO_WM_UNIT_LAYERLEVEL" val="1_1_1"/>
  <p:tag name="KSO_WM_TAG_VERSION" val="1.0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2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i*1_3_2"/>
  <p:tag name="KSO_WM_TEMPLATE_CATEGORY" val="diagram"/>
  <p:tag name="KSO_WM_TEMPLATE_INDEX" val="20216806"/>
  <p:tag name="KSO_WM_UNIT_LAYERLEVEL" val="1_1_1"/>
  <p:tag name="KSO_WM_TAG_VERSION" val="1.0"/>
  <p:tag name="KSO_WM_UNIT_TYPE" val="m_h_i"/>
  <p:tag name="KSO_WM_UNIT_INDEX" val="1_3_2"/>
  <p:tag name="KSO_WM_DIAGRAM_GROUP_CODE" val="m1-1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1"/>
  <p:tag name="KSO_WM_UNIT_ID" val="diagram20216806_2*m_h_i*1_3_1"/>
  <p:tag name="KSO_WM_TEMPLATE_CATEGORY" val="diagram"/>
  <p:tag name="KSO_WM_TEMPLATE_INDEX" val="20216806"/>
  <p:tag name="KSO_WM_UNIT_LAYERLEVEL" val="1_1_1"/>
  <p:tag name="KSO_WM_TAG_VERSION" val="1.0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f*1_3_1"/>
  <p:tag name="KSO_WM_TEMPLATE_CATEGORY" val="diagram"/>
  <p:tag name="KSO_WM_TEMPLATE_INDEX" val="20216806"/>
  <p:tag name="KSO_WM_UNIT_LAYERLEVEL" val="1_1_1"/>
  <p:tag name="KSO_WM_TAG_VERSION" val="1.0"/>
  <p:tag name="KSO_WM_UNIT_SUBTYPE" val="a"/>
  <p:tag name="KSO_WM_UNIT_PRESET_TEXT" val="单击此处输入你的正文，文字是您思想的提炼,请尽量言简意赅的阐述观点。"/>
  <p:tag name="KSO_WM_UNIT_NOCLEAR" val="0"/>
  <p:tag name="KSO_WM_UNIT_TYPE" val="m_h_f"/>
  <p:tag name="KSO_WM_UNIT_INDEX" val="1_3_1"/>
  <p:tag name="KSO_WM_DIAGRAM_GROUP_CODE" val="m1-1"/>
  <p:tag name="KSO_WM_UNIT_TEXT_FILL_FORE_SCHEMECOLOR_INDEX_BRIGHTNESS" val="0.5"/>
  <p:tag name="KSO_WM_UNIT_TEXT_FILL_FORE_SCHEMECOLOR_INDEX" val="13"/>
  <p:tag name="KSO_WM_UNIT_TEXT_FILL_TYPE" val="1"/>
  <p:tag name="KSO_WM_UNIT_USESOURCEFORMAT_APPLY" val="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06_2*m_h_a*1_3_1"/>
  <p:tag name="KSO_WM_TEMPLATE_CATEGORY" val="diagram"/>
  <p:tag name="KSO_WM_TEMPLATE_INDEX" val="20216806"/>
  <p:tag name="KSO_WM_UNIT_LAYERLEVEL" val="1_1_1"/>
  <p:tag name="KSO_WM_TAG_VERSION" val="1.0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3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2397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625_1*d*1"/>
  <p:tag name="KSO_WM_TEMPLATE_CATEGORY" val="diagram"/>
  <p:tag name="KSO_WM_TEMPLATE_INDEX" val="2021262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65cb583da6904d03b73315bc5e80340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75997fb676645439947ac916a251d56"/>
  <p:tag name="KSO_WM_UNIT_PLACING_PICTURE" val="575997fb676645439947ac916a251d56"/>
  <p:tag name="KSO_WM_UNIT_MASK_COLOR_TYPE" val="white"/>
  <p:tag name="KSO_WM_TEMPLATE_ASSEMBLE_XID" val="60656f524054ed1e2fb807be"/>
  <p:tag name="KSO_WM_TEMPLATE_ASSEMBLE_GROUPID" val="60656f524054ed1e2fb807b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625_1*i*1"/>
  <p:tag name="KSO_WM_TEMPLATE_CATEGORY" val="diagram"/>
  <p:tag name="KSO_WM_TEMPLATE_INDEX" val="20212625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MASK_COLOR_TYPE" val="white"/>
  <p:tag name="KSO_WM_UNIT_DEC_AREA_ID" val="6ac44f4d528947f29e4e9f8439a0084b"/>
  <p:tag name="KSO_WM_CHIP_GROUPID" val="5e9d76f7dc741d3f2d9ea57a"/>
  <p:tag name="KSO_WM_CHIP_XID" val="5e9983aa6b953a2f5c83cff1"/>
  <p:tag name="KSO_WM_UNIT_FILL_FORE_SCHEMECOLOR_INDEX_1_BRIGHTNESS" val="0"/>
  <p:tag name="KSO_WM_UNIT_FILL_FORE_SCHEMECOLOR_INDEX_1" val="16"/>
  <p:tag name="KSO_WM_UNIT_FILL_FORE_SCHEMECOLOR_INDEX_1_POS" val="0.7"/>
  <p:tag name="KSO_WM_UNIT_FILL_FORE_SCHEMECOLOR_INDEX_1_TRANS" val="0"/>
  <p:tag name="KSO_WM_UNIT_FILL_FORE_SCHEMECOLOR_INDEX_2_BRIGHTNESS" val="0"/>
  <p:tag name="KSO_WM_UNIT_FILL_FORE_SCHEMECOLOR_INDEX_2" val="16"/>
  <p:tag name="KSO_WM_UNIT_FILL_FORE_SCHEMECOLOR_INDEX_2_POS" val="1"/>
  <p:tag name="KSO_WM_UNIT_FILL_FORE_SCHEMECOLOR_INDEX_2_TRANS" val="1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VALUE" val="825"/>
  <p:tag name="KSO_WM_TEMPLATE_ASSEMBLE_XID" val="60656f524054ed1e2fb807be"/>
  <p:tag name="KSO_WM_TEMPLATE_ASSEMBLE_GROUPID" val="60656f524054ed1e2fb807be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625_1*f*1"/>
  <p:tag name="KSO_WM_TEMPLATE_CATEGORY" val="diagram"/>
  <p:tag name="KSO_WM_TEMPLATE_INDEX" val="2021262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6"/>
  <p:tag name="KSO_WM_UNIT_SHOW_EDIT_AREA_INDICATION" val="1"/>
  <p:tag name="KSO_WM_CHIP_GROUPID" val="5e6b05596848fb12bee65ac8"/>
  <p:tag name="KSO_WM_CHIP_XID" val="5e6b05596848fb12bee65aca"/>
  <p:tag name="KSO_WM_UNIT_DEC_AREA_ID" val="39373294cb6240a48c710c53340a52b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a862b431d384ac5978910536c56fdfc"/>
  <p:tag name="KSO_WM_UNIT_TEXT_FILL_FORE_SCHEMECOLOR_INDEX_BRIGHTNESS" val="0.25"/>
  <p:tag name="KSO_WM_UNIT_TEXT_FILL_FORE_SCHEMECOLOR_INDEX" val="13"/>
  <p:tag name="KSO_WM_UNIT_TEXT_FILL_TYPE" val="1"/>
  <p:tag name="KSO_WM_TEMPLATE_ASSEMBLE_XID" val="60656f524054ed1e2fb807be"/>
  <p:tag name="KSO_WM_TEMPLATE_ASSEMBLE_GROUPID" val="60656f524054ed1e2fb807b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782_1*l_h_i*1_2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6"/>
  <p:tag name="KSO_WM_UNIT_FILL_TYPE" val="1"/>
  <p:tag name="KSO_WM_UNIT_SHADOW_SCHEMECOLOR_INDEX_BRIGHTNESS" val="-0.25"/>
  <p:tag name="KSO_WM_UNIT_SHADOW_SCHEMECOLOR_INDEX" val="6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782_1*l_h_i*1_1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8782_1*l_h_i*1_3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20228782_1*l_h_i*1_6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28782_1*l_h_i*1_5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7_1"/>
  <p:tag name="KSO_WM_UNIT_ID" val="diagram20228782_1*l_h_i*1_7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28782_1*l_h_i*1_4_1"/>
  <p:tag name="KSO_WM_TEMPLATE_CATEGORY" val="diagram"/>
  <p:tag name="KSO_WM_TEMPLATE_INDEX" val="20228782"/>
  <p:tag name="KSO_WM_UNIT_LAYERLEVEL" val="1_1_1"/>
  <p:tag name="KSO_WM_TAG_VERSION" val="1.0"/>
  <p:tag name="KSO_WM_UNIT_FILL_FORE_SCHEMECOLOR_INDEX_BRIGHTNESS" val="0"/>
  <p:tag name="KSO_WM_UNIT_FILL_FORE_SCHEMECOLOR_INDEX" val="6"/>
  <p:tag name="KSO_WM_UNIT_FILL_TYPE" val="1"/>
  <p:tag name="KSO_WM_UNIT_SHADOW_SCHEMECOLOR_INDEX_BRIGHTNESS" val="-0.25"/>
  <p:tag name="KSO_WM_UNIT_SHADOW_SCHEMECOLOR_INDEX" val="6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28782_1*l_h_i*1_1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782_1*l_h_f*1_1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28782_1*l_h_i*1_2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782_1*l_h_f*1_2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228782_1*l_h_i*1_3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8782_1*l_h_f*1_3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2"/>
  <p:tag name="KSO_WM_UNIT_ID" val="diagram20228782_1*l_h_i*1_5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28782_1*l_h_f*1_5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7_2"/>
  <p:tag name="KSO_WM_UNIT_ID" val="diagram20228782_1*l_h_i*1_7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7_1"/>
  <p:tag name="KSO_WM_UNIT_ID" val="diagram20228782_1*l_h_f*1_7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6_2"/>
  <p:tag name="KSO_WM_UNIT_ID" val="diagram20228782_1*l_h_i*1_6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228782_1*l_h_f*1_6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2"/>
  <p:tag name="KSO_WM_UNIT_ID" val="diagram20228782_1*l_h_i*1_4_2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8782_1*l_h_f*1_4_1"/>
  <p:tag name="KSO_WM_TEMPLATE_CATEGORY" val="diagram"/>
  <p:tag name="KSO_WM_TEMPLATE_INDEX" val="20228782"/>
  <p:tag name="KSO_WM_UNIT_LAYERLEVEL" val="1_1_1"/>
  <p:tag name="KSO_WM_TAG_VERSION" val="1.0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9527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8-09T15:24:27&quot;,&quot;maxSize&quot;:{&quot;size1&quot;:2.310280974926772},&quot;minSize&quot;:{&quot;size1&quot;:2.310280974926772},&quot;normalSize&quot;:{&quot;size1&quot;:2.310280974926772},&quot;subLayout&quot;:[{&quot;id&quot;:&quot;2024-08-09T15:24:27&quot;,&quot;type&quot;:0},{&quot;id&quot;:&quot;2024-08-09T15:24:27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10787_3*l_i*1_1"/>
  <p:tag name="KSO_WM_TEMPLATE_CATEGORY" val="diagram"/>
  <p:tag name="KSO_WM_TEMPLATE_INDEX" val="20210787"/>
  <p:tag name="KSO_WM_UNIT_LAYERLEVEL" val="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10787_3*l_i*1_2"/>
  <p:tag name="KSO_WM_TEMPLATE_CATEGORY" val="diagram"/>
  <p:tag name="KSO_WM_TEMPLATE_INDEX" val="20210787"/>
  <p:tag name="KSO_WM_UNIT_LAYERLEVEL" val="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10787_3*l_i*1_3"/>
  <p:tag name="KSO_WM_TEMPLATE_CATEGORY" val="diagram"/>
  <p:tag name="KSO_WM_TEMPLATE_INDEX" val="20210787"/>
  <p:tag name="KSO_WM_UNIT_LAYERLEVEL" val="1_1"/>
  <p:tag name="KSO_WM_TAG_VERSION" val="1.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10787_3*l_h_a*1_1_1"/>
  <p:tag name="KSO_WM_TEMPLATE_CATEGORY" val="diagram"/>
  <p:tag name="KSO_WM_TEMPLATE_INDEX" val="20210787"/>
  <p:tag name="KSO_WM_UNIT_LAYERLEVEL" val="1_1_1"/>
  <p:tag name="KSO_WM_TAG_VERSION" val="1.0"/>
  <p:tag name="KSO_WM_UNIT_PRESET_TEXT" val="添加标题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0787_3*l_h_f*1_1_1"/>
  <p:tag name="KSO_WM_TEMPLATE_CATEGORY" val="diagram"/>
  <p:tag name="KSO_WM_TEMPLATE_INDEX" val="20210787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10787_3*l_h_a*1_2_1"/>
  <p:tag name="KSO_WM_TEMPLATE_CATEGORY" val="diagram"/>
  <p:tag name="KSO_WM_TEMPLATE_INDEX" val="20210787"/>
  <p:tag name="KSO_WM_UNIT_LAYERLEVEL" val="1_1_1"/>
  <p:tag name="KSO_WM_TAG_VERSION" val="1.0"/>
  <p:tag name="KSO_WM_UNIT_PRESET_TEXT" val="添加标题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0787_3*l_h_f*1_2_1"/>
  <p:tag name="KSO_WM_TEMPLATE_CATEGORY" val="diagram"/>
  <p:tag name="KSO_WM_TEMPLATE_INDEX" val="20210787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10787_3*l_h_a*1_3_1"/>
  <p:tag name="KSO_WM_TEMPLATE_CATEGORY" val="diagram"/>
  <p:tag name="KSO_WM_TEMPLATE_INDEX" val="20210787"/>
  <p:tag name="KSO_WM_UNIT_LAYERLEVEL" val="1_1_1"/>
  <p:tag name="KSO_WM_TAG_VERSION" val="1.0"/>
  <p:tag name="KSO_WM_UNIT_PRESET_TEXT" val="添加标题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10787_3*l_h_f*1_3_1"/>
  <p:tag name="KSO_WM_TEMPLATE_CATEGORY" val="diagram"/>
  <p:tag name="KSO_WM_TEMPLATE_INDEX" val="20210787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10787_3*l_h_a*1_4_1"/>
  <p:tag name="KSO_WM_TEMPLATE_CATEGORY" val="diagram"/>
  <p:tag name="KSO_WM_TEMPLATE_INDEX" val="20210787"/>
  <p:tag name="KSO_WM_UNIT_LAYERLEVEL" val="1_1_1"/>
  <p:tag name="KSO_WM_TAG_VERSION" val="1.0"/>
  <p:tag name="KSO_WM_UNIT_PRESET_TEXT" val="添加标题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10787_3*l_h_f*1_4_1"/>
  <p:tag name="KSO_WM_TEMPLATE_CATEGORY" val="diagram"/>
  <p:tag name="KSO_WM_TEMPLATE_INDEX" val="20210787"/>
  <p:tag name="KSO_WM_UNIT_LAYERLEVEL" val="1_1_1"/>
  <p:tag name="KSO_WM_TAG_VERSION" val="1.0"/>
  <p:tag name="KSO_WM_UNIT_PRESET_TEXT" val="单击此处输入你的正文，文字是您思想的提炼，为了最终演示发布的良好效果，请尽量言简意赅的阐述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02,&quot;width&quot;:3615}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91,&quot;width&quot;:2152}"/>
  <p:tag name="KSO_WM_UNIT_TYPE" val="j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819,&quot;width&quot;:2570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158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  <p:tag name="KSO_WM_CHIP_GROUPID" val="629425eedb924c3ee3991e4a"/>
  <p:tag name="KSO_WM_CHIP_XID" val="629d66167459d9b06302c29b"/>
  <p:tag name="KSO_WM_UNIT_DEC_AREA_ID" val="339e2691531e4a5d99ae69ee702f223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403bf65fa25e4580ada27212af923e1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158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186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186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THUMBS_INDEX" val="1、6、7、8、9、10、11、12、13、15"/>
  <p:tag name="KSO_WM_TAG_VERSION" val="1.0"/>
  <p:tag name="KSO_WM_BEAUTIFY_FLAG" val="#wm#"/>
  <p:tag name="KSO_WM_TEMPLATE_CATEGORY" val="custom"/>
  <p:tag name="KSO_WM_TEMPLATE_INDEX" val="20201862"/>
  <p:tag name="KSO_WM_TEMPLATE_MASTER_TYPE" val="1"/>
  <p:tag name="KSO_WM_TEMPLATE_COLOR_TYPE" val="1"/>
  <p:tag name="KSO_WM_TEMPLATE_MASTER_THUMB_INDEX" val="18"/>
  <p:tag name="KSO_WM_UNIT_SHOW_EDIT_AREA_INDICATION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1">
      <a:dk1>
        <a:srgbClr val="000000"/>
      </a:dk1>
      <a:lt1>
        <a:srgbClr val="FFFFFF"/>
      </a:lt1>
      <a:dk2>
        <a:srgbClr val="00071A"/>
      </a:dk2>
      <a:lt2>
        <a:srgbClr val="FFFFFF"/>
      </a:lt2>
      <a:accent1>
        <a:srgbClr val="BC5858"/>
      </a:accent1>
      <a:accent2>
        <a:srgbClr val="B83A3A"/>
      </a:accent2>
      <a:accent3>
        <a:srgbClr val="BA8080"/>
      </a:accent3>
      <a:accent4>
        <a:srgbClr val="C51919"/>
      </a:accent4>
      <a:accent5>
        <a:srgbClr val="7C5050"/>
      </a:accent5>
      <a:accent6>
        <a:srgbClr val="8B5B5B"/>
      </a:accent6>
      <a:hlink>
        <a:srgbClr val="304FFE"/>
      </a:hlink>
      <a:folHlink>
        <a:srgbClr val="492067"/>
      </a:folHlink>
    </a:clrScheme>
    <a:fontScheme name="自定义 129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">
      <a:dk1>
        <a:srgbClr val="000000"/>
      </a:dk1>
      <a:lt1>
        <a:srgbClr val="FFFFFF"/>
      </a:lt1>
      <a:dk2>
        <a:srgbClr val="FAFAFA"/>
      </a:dk2>
      <a:lt2>
        <a:srgbClr val="FFFFFF"/>
      </a:lt2>
      <a:accent1>
        <a:srgbClr val="B70000"/>
      </a:accent1>
      <a:accent2>
        <a:srgbClr val="C30000"/>
      </a:accent2>
      <a:accent3>
        <a:srgbClr val="D50102"/>
      </a:accent3>
      <a:accent4>
        <a:srgbClr val="D44434"/>
      </a:accent4>
      <a:accent5>
        <a:srgbClr val="DB5C4D"/>
      </a:accent5>
      <a:accent6>
        <a:srgbClr val="E4786C"/>
      </a:accent6>
      <a:hlink>
        <a:srgbClr val="5FCBFB"/>
      </a:hlink>
      <a:folHlink>
        <a:srgbClr val="B759BC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FAFAFA"/>
      </a:dk2>
      <a:lt2>
        <a:srgbClr val="FFFFFF"/>
      </a:lt2>
      <a:accent1>
        <a:srgbClr val="B70000"/>
      </a:accent1>
      <a:accent2>
        <a:srgbClr val="C30000"/>
      </a:accent2>
      <a:accent3>
        <a:srgbClr val="D50102"/>
      </a:accent3>
      <a:accent4>
        <a:srgbClr val="D44434"/>
      </a:accent4>
      <a:accent5>
        <a:srgbClr val="DB5C4D"/>
      </a:accent5>
      <a:accent6>
        <a:srgbClr val="E4786C"/>
      </a:accent6>
      <a:hlink>
        <a:srgbClr val="5FCBFB"/>
      </a:hlink>
      <a:folHlink>
        <a:srgbClr val="B759BC"/>
      </a:folHlink>
    </a:clrScheme>
    <a:fontScheme name="商务风">
      <a:majorFont>
        <a:latin typeface="微软雅黑"/>
        <a:ea typeface="汉仪旗黑-85S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964</Words>
  <Application>Microsoft Macintosh PowerPoint</Application>
  <PresentationFormat>Widescreen</PresentationFormat>
  <Paragraphs>191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等线</vt:lpstr>
      <vt:lpstr>(使用中文字体)</vt:lpstr>
      <vt:lpstr>思源黑体 CN Bold</vt:lpstr>
      <vt:lpstr>Calibri Light</vt:lpstr>
      <vt:lpstr>等线</vt:lpstr>
      <vt:lpstr>思源黑体 CN Regular</vt:lpstr>
      <vt:lpstr>汉仪旗黑-85S</vt:lpstr>
      <vt:lpstr>Wingdings</vt:lpstr>
      <vt:lpstr>微软雅黑</vt:lpstr>
      <vt:lpstr>华文细黑</vt:lpstr>
      <vt:lpstr>Arial Black</vt:lpstr>
      <vt:lpstr>Arial</vt:lpstr>
      <vt:lpstr>阿里巴巴普惠体 Medium</vt:lpstr>
      <vt:lpstr>Office 主题</vt:lpstr>
      <vt:lpstr>Office 主题​​</vt:lpstr>
      <vt:lpstr>2_Office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Microsoft Office User</cp:lastModifiedBy>
  <cp:revision>934</cp:revision>
  <dcterms:created xsi:type="dcterms:W3CDTF">2018-06-17T04:53:00Z</dcterms:created>
  <dcterms:modified xsi:type="dcterms:W3CDTF">2024-08-13T03:31:25Z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56F287C3DAC241E7AC8B4482FD156E74_13</vt:lpwstr>
  </property>
  <property fmtid="{D5CDD505-2E9C-101B-9397-08002B2CF9AE}" pid="3" name="KSOProductBuildVer">
    <vt:lpwstr>2052-12.1.0.16929</vt:lpwstr>
  </property>
</Properties>
</file>