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1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2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notesSlides/notesSlide3.xml" ContentType="application/vnd.openxmlformats-officedocument.presentationml.notesSlide+xml"/>
  <Override PartName="/ppt/tags/tag461.xml" ContentType="application/vnd.openxmlformats-officedocument.presentationml.tags+xml"/>
  <Override PartName="/ppt/notesSlides/notesSlide4.xml" ContentType="application/vnd.openxmlformats-officedocument.presentationml.notesSlide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notesSlides/notesSlide5.xml" ContentType="application/vnd.openxmlformats-officedocument.presentationml.notesSlide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notesSlides/notesSlide6.xml" ContentType="application/vnd.openxmlformats-officedocument.presentationml.notesSlide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notesSlides/notesSlide7.xml" ContentType="application/vnd.openxmlformats-officedocument.presentationml.notesSlide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notesSlides/notesSlide8.xml" ContentType="application/vnd.openxmlformats-officedocument.presentationml.notesSlide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notesSlides/notesSlide9.xml" ContentType="application/vnd.openxmlformats-officedocument.presentationml.notesSlide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notesSlides/notesSlide10.xml" ContentType="application/vnd.openxmlformats-officedocument.presentationml.notesSlide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notesSlides/notesSlide11.xml" ContentType="application/vnd.openxmlformats-officedocument.presentationml.notesSlide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55" r:id="rId2"/>
    <p:sldMasterId id="2147483667" r:id="rId3"/>
    <p:sldMasterId id="2147483670" r:id="rId4"/>
  </p:sldMasterIdLst>
  <p:notesMasterIdLst>
    <p:notesMasterId r:id="rId33"/>
  </p:notesMasterIdLst>
  <p:handoutMasterIdLst>
    <p:handoutMasterId r:id="rId34"/>
  </p:handoutMasterIdLst>
  <p:sldIdLst>
    <p:sldId id="362" r:id="rId5"/>
    <p:sldId id="455" r:id="rId6"/>
    <p:sldId id="397" r:id="rId7"/>
    <p:sldId id="387" r:id="rId8"/>
    <p:sldId id="398" r:id="rId9"/>
    <p:sldId id="402" r:id="rId10"/>
    <p:sldId id="403" r:id="rId11"/>
    <p:sldId id="410" r:id="rId12"/>
    <p:sldId id="411" r:id="rId13"/>
    <p:sldId id="412" r:id="rId14"/>
    <p:sldId id="417" r:id="rId15"/>
    <p:sldId id="413" r:id="rId16"/>
    <p:sldId id="419" r:id="rId17"/>
    <p:sldId id="423" r:id="rId18"/>
    <p:sldId id="424" r:id="rId19"/>
    <p:sldId id="431" r:id="rId20"/>
    <p:sldId id="433" r:id="rId21"/>
    <p:sldId id="435" r:id="rId22"/>
    <p:sldId id="437" r:id="rId23"/>
    <p:sldId id="439" r:id="rId24"/>
    <p:sldId id="441" r:id="rId25"/>
    <p:sldId id="443" r:id="rId26"/>
    <p:sldId id="445" r:id="rId27"/>
    <p:sldId id="446" r:id="rId28"/>
    <p:sldId id="447" r:id="rId29"/>
    <p:sldId id="448" r:id="rId30"/>
    <p:sldId id="457" r:id="rId31"/>
    <p:sldId id="366" r:id="rId32"/>
  </p:sldIdLst>
  <p:sldSz cx="12192000" cy="6858000"/>
  <p:notesSz cx="6858000" cy="9144000"/>
  <p:embeddedFontLst>
    <p:embeddedFont>
      <p:font typeface="等线" panose="02010600030101010101" pitchFamily="2" charset="-122"/>
      <p:regular r:id="rId35"/>
      <p:bold r:id="rId36"/>
    </p:embeddedFont>
    <p:embeddedFont>
      <p:font typeface="等线" panose="02010600030101010101" pitchFamily="2" charset="-122"/>
      <p:regular r:id="rId35"/>
      <p:bold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华文细黑" panose="02010600040101010101" pitchFamily="2" charset="-122"/>
      <p:regular r:id="rId39"/>
    </p:embeddedFont>
    <p:embeddedFont>
      <p:font typeface="WPS-Bullets" pitchFamily="2" charset="-127"/>
      <p:regular r:id="rId40"/>
    </p:embeddedFont>
    <p:embeddedFont>
      <p:font typeface="汉仪君黑-45简" panose="020B0604020202020204" pitchFamily="34" charset="-122"/>
      <p:regular r:id="rId41"/>
    </p:embeddedFont>
    <p:embeddedFont>
      <p:font typeface="Arial Black" panose="020B0604020202020204" pitchFamily="34" charset="0"/>
      <p:bold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阿里巴巴普惠体 Medium" panose="020F050202020403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B70000"/>
    <a:srgbClr val="A5A5A5"/>
    <a:srgbClr val="C30000"/>
    <a:srgbClr val="CC4C4C"/>
    <a:srgbClr val="CB4B4B"/>
    <a:srgbClr val="DB5C4D"/>
    <a:srgbClr val="D50102"/>
    <a:srgbClr val="4472C4"/>
    <a:srgbClr val="CB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5" autoAdjust="0"/>
    <p:restoredTop sz="93623" autoAdjust="0"/>
  </p:normalViewPr>
  <p:slideViewPr>
    <p:cSldViewPr snapToGrid="0" snapToObjects="1">
      <p:cViewPr varScale="1">
        <p:scale>
          <a:sx n="200" d="100"/>
          <a:sy n="200" d="100"/>
        </p:scale>
        <p:origin x="184" y="2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2024/10/28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2024/10/28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5977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3.png"/><Relationship Id="rId5" Type="http://schemas.openxmlformats.org/officeDocument/2006/relationships/tags" Target="../tags/tag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5.jpe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7.jpeg"/><Relationship Id="rId5" Type="http://schemas.openxmlformats.org/officeDocument/2006/relationships/tags" Target="../tags/tag110.xml"/><Relationship Id="rId10" Type="http://schemas.openxmlformats.org/officeDocument/2006/relationships/image" Target="../media/image6.jpeg"/><Relationship Id="rId4" Type="http://schemas.openxmlformats.org/officeDocument/2006/relationships/tags" Target="../tags/tag109.xml"/><Relationship Id="rId9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10" Type="http://schemas.openxmlformats.org/officeDocument/2006/relationships/image" Target="../media/image5.jpeg"/><Relationship Id="rId4" Type="http://schemas.openxmlformats.org/officeDocument/2006/relationships/tags" Target="../tags/tag117.xml"/><Relationship Id="rId9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7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6.jpeg"/><Relationship Id="rId5" Type="http://schemas.openxmlformats.org/officeDocument/2006/relationships/tags" Target="../tags/tag12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5.xml"/><Relationship Id="rId9" Type="http://schemas.openxmlformats.org/officeDocument/2006/relationships/tags" Target="../tags/tag130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6.jpe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slideMaster" Target="../slideMasters/slideMaster4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8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9.jpeg"/><Relationship Id="rId4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10" Type="http://schemas.openxmlformats.org/officeDocument/2006/relationships/image" Target="../media/image5.jpeg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10.jpeg"/><Relationship Id="rId5" Type="http://schemas.openxmlformats.org/officeDocument/2006/relationships/tags" Target="../tags/tag175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82.xml"/><Relationship Id="rId7" Type="http://schemas.openxmlformats.org/officeDocument/2006/relationships/image" Target="../media/image6.jpe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11.jpeg"/><Relationship Id="rId5" Type="http://schemas.openxmlformats.org/officeDocument/2006/relationships/tags" Target="../tags/tag195.xml"/><Relationship Id="rId10" Type="http://schemas.openxmlformats.org/officeDocument/2006/relationships/image" Target="../media/image6.jpeg"/><Relationship Id="rId4" Type="http://schemas.openxmlformats.org/officeDocument/2006/relationships/tags" Target="../tags/tag194.xml"/><Relationship Id="rId9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7.jpeg"/><Relationship Id="rId5" Type="http://schemas.openxmlformats.org/officeDocument/2006/relationships/tags" Target="../tags/tag203.xml"/><Relationship Id="rId10" Type="http://schemas.openxmlformats.org/officeDocument/2006/relationships/image" Target="../media/image6.jpeg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12.jpeg"/><Relationship Id="rId5" Type="http://schemas.openxmlformats.org/officeDocument/2006/relationships/tags" Target="../tags/tag211.xml"/><Relationship Id="rId10" Type="http://schemas.openxmlformats.org/officeDocument/2006/relationships/image" Target="../media/image6.jpeg"/><Relationship Id="rId4" Type="http://schemas.openxmlformats.org/officeDocument/2006/relationships/tags" Target="../tags/tag210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7.jpe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6.jpe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1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.png"/><Relationship Id="rId5" Type="http://schemas.openxmlformats.org/officeDocument/2006/relationships/tags" Target="../tags/tag2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-1"/>
            <a:ext cx="3390264" cy="6856713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75613" y="2941823"/>
            <a:ext cx="5330939" cy="759320"/>
          </a:xfrm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30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fontAlgn="auto">
              <a:lnSpc>
                <a:spcPct val="83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75613" y="4065311"/>
            <a:ext cx="5330938" cy="1264219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16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57150" marR="0" lvl="0" indent="-285750" fontAlgn="auto">
              <a:lnSpc>
                <a:spcPct val="139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675613" y="740228"/>
            <a:ext cx="5330939" cy="2069197"/>
          </a:xfrm>
        </p:spPr>
        <p:txBody>
          <a:bodyPr vert="horz" wrap="square" rtlCol="0" anchor="b" anchorCtr="0">
            <a:normAutofit fontScale="97500"/>
          </a:bodyPr>
          <a:lstStyle>
            <a:lvl1pPr marL="0" indent="0">
              <a:buFont typeface="Arial" panose="020B0604020202020204" pitchFamily="34" charset="0"/>
              <a:buNone/>
              <a:defRPr lang="zh-CN" altLang="en-US" sz="8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83000"/>
              </a:lnSpc>
            </a:pPr>
            <a:r>
              <a:rPr lang="zh-CN" altLang="en-US" dirty="0"/>
              <a:t>节编号</a:t>
            </a: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 descr="画板 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2975" y="1016535"/>
            <a:ext cx="5619069" cy="5004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>
            <p:custDataLst>
              <p:tags r:id="rId9"/>
            </p:custDataLst>
          </p:nvPr>
        </p:nvCxnSpPr>
        <p:spPr>
          <a:xfrm>
            <a:off x="6825342" y="3860799"/>
            <a:ext cx="3628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01" descr="/Users/mac/Desktop/画板 2.png画板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1200" y="695"/>
            <a:ext cx="12189600" cy="68566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625158" y="622446"/>
            <a:ext cx="10941684" cy="561310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050691" y="1630605"/>
            <a:ext cx="8090616" cy="2107640"/>
          </a:xfrm>
          <a:noFill/>
        </p:spPr>
        <p:txBody>
          <a:bodyPr vert="horz" wrap="square" lIns="91440" tIns="45720" rIns="0" bIns="4572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6600" b="1" i="0" u="none" strike="noStrike" cap="none" spc="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汉仪旗黑-90S" panose="00020600040101010101" charset="-122"/>
              </a:defRPr>
            </a:lvl1pPr>
          </a:lstStyle>
          <a:p>
            <a:pPr marL="0" marR="0" lvl="0" algn="ctr" fontAlgn="auto"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050691" y="3850640"/>
            <a:ext cx="8090616" cy="1229360"/>
          </a:xfrm>
          <a:noFill/>
        </p:spPr>
        <p:txBody>
          <a:bodyPr vert="horz" wrap="square" lIns="0" tIns="0" rIns="0" bIns="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b="1" i="0" u="none" strike="noStrike" cap="none" spc="250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114300" marR="0" lvl="0" indent="-3429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8"/>
            </p:custDataLst>
          </p:nvPr>
        </p:nvSpPr>
        <p:spPr>
          <a:xfrm>
            <a:off x="984528" y="5603105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9"/>
            </p:custDataLst>
          </p:nvPr>
        </p:nvSpPr>
        <p:spPr>
          <a:xfrm>
            <a:off x="625158" y="5444995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0399134" y="605445"/>
            <a:ext cx="1113718" cy="516065"/>
          </a:xfrm>
          <a:custGeom>
            <a:avLst/>
            <a:gdLst>
              <a:gd name="connsiteX0" fmla="*/ 0 w 1113718"/>
              <a:gd name="connsiteY0" fmla="*/ 0 h 516065"/>
              <a:gd name="connsiteX1" fmla="*/ 1113718 w 1113718"/>
              <a:gd name="connsiteY1" fmla="*/ 0 h 516065"/>
              <a:gd name="connsiteX2" fmla="*/ 626498 w 1113718"/>
              <a:gd name="connsiteY2" fmla="*/ 487220 h 516065"/>
              <a:gd name="connsiteX3" fmla="*/ 556859 w 1113718"/>
              <a:gd name="connsiteY3" fmla="*/ 516065 h 516065"/>
              <a:gd name="connsiteX4" fmla="*/ 487219 w 1113718"/>
              <a:gd name="connsiteY4" fmla="*/ 487220 h 51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718" h="516065">
                <a:moveTo>
                  <a:pt x="0" y="0"/>
                </a:moveTo>
                <a:lnTo>
                  <a:pt x="1113718" y="0"/>
                </a:lnTo>
                <a:lnTo>
                  <a:pt x="626498" y="487220"/>
                </a:lnTo>
                <a:cubicBezTo>
                  <a:pt x="607268" y="506450"/>
                  <a:pt x="582063" y="516066"/>
                  <a:pt x="556859" y="516065"/>
                </a:cubicBezTo>
                <a:cubicBezTo>
                  <a:pt x="531654" y="516066"/>
                  <a:pt x="506450" y="506450"/>
                  <a:pt x="487219" y="487220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0952228" y="605445"/>
            <a:ext cx="614614" cy="644491"/>
          </a:xfrm>
          <a:custGeom>
            <a:avLst/>
            <a:gdLst>
              <a:gd name="connsiteX0" fmla="*/ 0 w 614614"/>
              <a:gd name="connsiteY0" fmla="*/ 0 h 644491"/>
              <a:gd name="connsiteX1" fmla="*/ 614614 w 614614"/>
              <a:gd name="connsiteY1" fmla="*/ 0 h 644491"/>
              <a:gd name="connsiteX2" fmla="*/ 614614 w 614614"/>
              <a:gd name="connsiteY2" fmla="*/ 644491 h 644491"/>
              <a:gd name="connsiteX3" fmla="*/ 613673 w 614614"/>
              <a:gd name="connsiteY3" fmla="*/ 643866 h 644491"/>
              <a:gd name="connsiteX4" fmla="*/ 27248 w 614614"/>
              <a:gd name="connsiteY4" fmla="*/ 57440 h 644491"/>
              <a:gd name="connsiteX5" fmla="*/ 4516 w 614614"/>
              <a:gd name="connsiteY5" fmla="*/ 23207 h 6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614" h="644491">
                <a:moveTo>
                  <a:pt x="0" y="0"/>
                </a:moveTo>
                <a:lnTo>
                  <a:pt x="614614" y="0"/>
                </a:lnTo>
                <a:lnTo>
                  <a:pt x="614614" y="644491"/>
                </a:lnTo>
                <a:lnTo>
                  <a:pt x="613673" y="643866"/>
                </a:lnTo>
                <a:lnTo>
                  <a:pt x="27248" y="57440"/>
                </a:lnTo>
                <a:cubicBezTo>
                  <a:pt x="17145" y="47337"/>
                  <a:pt x="9567" y="35664"/>
                  <a:pt x="4516" y="23207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856828" y="1725960"/>
            <a:ext cx="8478345" cy="350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4744504" y="230418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4744504" y="465117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3048635" y="2622550"/>
            <a:ext cx="6094730" cy="119888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7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3048600" y="3901019"/>
            <a:ext cx="6094800" cy="409464"/>
          </a:xfrm>
        </p:spPr>
        <p:txBody>
          <a:bodyPr lIns="90000" tIns="46800" rIns="90000" bIns="46800" anchor="ctr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2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222003" y="930343"/>
                </a:moveTo>
                <a:cubicBezTo>
                  <a:pt x="6994979" y="930343"/>
                  <a:pt x="6806551" y="1003745"/>
                  <a:pt x="6656720" y="1150548"/>
                </a:cubicBezTo>
                <a:cubicBezTo>
                  <a:pt x="6506889" y="1297350"/>
                  <a:pt x="6431973" y="1475815"/>
                  <a:pt x="6431973" y="1685944"/>
                </a:cubicBezTo>
                <a:cubicBezTo>
                  <a:pt x="6431973" y="1785998"/>
                  <a:pt x="6450827" y="1885039"/>
                  <a:pt x="6488536" y="1983067"/>
                </a:cubicBezTo>
                <a:cubicBezTo>
                  <a:pt x="6526244" y="2081095"/>
                  <a:pt x="6584264" y="2172235"/>
                  <a:pt x="6662595" y="2256486"/>
                </a:cubicBezTo>
                <a:cubicBezTo>
                  <a:pt x="6740926" y="2340738"/>
                  <a:pt x="6896473" y="2463927"/>
                  <a:pt x="7129235" y="2626055"/>
                </a:cubicBezTo>
                <a:cubicBezTo>
                  <a:pt x="7333397" y="2792873"/>
                  <a:pt x="7480530" y="2933607"/>
                  <a:pt x="7570634" y="3048258"/>
                </a:cubicBezTo>
                <a:cubicBezTo>
                  <a:pt x="7660737" y="3162908"/>
                  <a:pt x="7705789" y="3273517"/>
                  <a:pt x="7705789" y="3380084"/>
                </a:cubicBezTo>
                <a:cubicBezTo>
                  <a:pt x="7705789" y="3518029"/>
                  <a:pt x="7654362" y="3633157"/>
                  <a:pt x="7551506" y="3725470"/>
                </a:cubicBezTo>
                <a:cubicBezTo>
                  <a:pt x="7448651" y="3817782"/>
                  <a:pt x="7324516" y="3863938"/>
                  <a:pt x="7179103" y="3863938"/>
                </a:cubicBezTo>
                <a:cubicBezTo>
                  <a:pt x="6953992" y="3863938"/>
                  <a:pt x="6746710" y="3693796"/>
                  <a:pt x="6557258" y="3353511"/>
                </a:cubicBezTo>
                <a:lnTo>
                  <a:pt x="6234688" y="3537953"/>
                </a:lnTo>
                <a:cubicBezTo>
                  <a:pt x="6471822" y="4010810"/>
                  <a:pt x="6800927" y="4247238"/>
                  <a:pt x="7222003" y="4247238"/>
                </a:cubicBezTo>
                <a:cubicBezTo>
                  <a:pt x="7462598" y="4247238"/>
                  <a:pt x="7673705" y="4160937"/>
                  <a:pt x="7855324" y="3988335"/>
                </a:cubicBezTo>
                <a:cubicBezTo>
                  <a:pt x="8036943" y="3815733"/>
                  <a:pt x="8127753" y="3611548"/>
                  <a:pt x="8127753" y="3375780"/>
                </a:cubicBezTo>
                <a:cubicBezTo>
                  <a:pt x="8127753" y="3197121"/>
                  <a:pt x="8069267" y="3027844"/>
                  <a:pt x="7952293" y="2867948"/>
                </a:cubicBezTo>
                <a:cubicBezTo>
                  <a:pt x="7835320" y="2708052"/>
                  <a:pt x="7660772" y="2542759"/>
                  <a:pt x="7428647" y="2372070"/>
                </a:cubicBezTo>
                <a:cubicBezTo>
                  <a:pt x="7166328" y="2177199"/>
                  <a:pt x="7002106" y="2039960"/>
                  <a:pt x="6935980" y="1960353"/>
                </a:cubicBezTo>
                <a:cubicBezTo>
                  <a:pt x="6869854" y="1880747"/>
                  <a:pt x="6836791" y="1786408"/>
                  <a:pt x="6836791" y="1677336"/>
                </a:cubicBezTo>
                <a:cubicBezTo>
                  <a:pt x="6836791" y="1578193"/>
                  <a:pt x="6871664" y="1495649"/>
                  <a:pt x="6941411" y="1429705"/>
                </a:cubicBezTo>
                <a:cubicBezTo>
                  <a:pt x="7011157" y="1363761"/>
                  <a:pt x="7101819" y="1330789"/>
                  <a:pt x="7213395" y="1330789"/>
                </a:cubicBezTo>
                <a:cubicBezTo>
                  <a:pt x="7328205" y="1330789"/>
                  <a:pt x="7425937" y="1364398"/>
                  <a:pt x="7506591" y="1431618"/>
                </a:cubicBezTo>
                <a:cubicBezTo>
                  <a:pt x="7587245" y="1498837"/>
                  <a:pt x="7675322" y="1591035"/>
                  <a:pt x="7770822" y="1708214"/>
                </a:cubicBezTo>
                <a:lnTo>
                  <a:pt x="8072010" y="1481759"/>
                </a:lnTo>
                <a:cubicBezTo>
                  <a:pt x="7946954" y="1290940"/>
                  <a:pt x="7818493" y="1151333"/>
                  <a:pt x="7686628" y="1062937"/>
                </a:cubicBezTo>
                <a:cubicBezTo>
                  <a:pt x="7554762" y="974541"/>
                  <a:pt x="7399888" y="930343"/>
                  <a:pt x="7222003" y="93034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8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1005841" y="2184763"/>
            <a:ext cx="821829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38800" y="2433600"/>
            <a:ext cx="4694400" cy="9936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801" y="3513992"/>
            <a:ext cx="6048136" cy="49085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1204687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487" y="405130"/>
            <a:ext cx="10317432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2024/10/28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marL="5143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9715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4287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8859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3431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0" y="0"/>
            <a:ext cx="12192000" cy="2370064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630979" y="3871801"/>
            <a:ext cx="9462487" cy="2893138"/>
            <a:chOff x="1998732" y="3871801"/>
            <a:chExt cx="9462487" cy="2893138"/>
          </a:xfrm>
        </p:grpSpPr>
        <p:sp>
          <p:nvSpPr>
            <p:cNvPr id="9" name="文本框 8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8"/>
              </p:custDataLst>
            </p:nvPr>
          </p:nvSpPr>
          <p:spPr>
            <a:xfrm>
              <a:off x="1998732" y="3871801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“</a:t>
              </a:r>
            </a:p>
          </p:txBody>
        </p:sp>
        <p:sp>
          <p:nvSpPr>
            <p:cNvPr id="10" name="文本框 9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9"/>
              </p:custDataLst>
            </p:nvPr>
          </p:nvSpPr>
          <p:spPr>
            <a:xfrm>
              <a:off x="9771333" y="4867047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”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599714" y="4190400"/>
            <a:ext cx="2992572" cy="7488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00" b="1" i="0" u="none" strike="noStrike" kern="1200" cap="none" spc="6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2934594" y="5065200"/>
            <a:ext cx="6322812" cy="454140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(使用中文字体)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12026265" y="0"/>
            <a:ext cx="165735" cy="6858000"/>
          </a:xfrm>
          <a:custGeom>
            <a:avLst/>
            <a:gdLst>
              <a:gd name="connsiteX0" fmla="*/ 0 w 165904"/>
              <a:gd name="connsiteY0" fmla="*/ 0 h 6858000"/>
              <a:gd name="connsiteX1" fmla="*/ 165904 w 165904"/>
              <a:gd name="connsiteY1" fmla="*/ 0 h 6858000"/>
              <a:gd name="connsiteX2" fmla="*/ 165904 w 165904"/>
              <a:gd name="connsiteY2" fmla="*/ 6858000 h 6858000"/>
              <a:gd name="connsiteX3" fmla="*/ 0 w 165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04" h="6858000">
                <a:moveTo>
                  <a:pt x="0" y="0"/>
                </a:moveTo>
                <a:lnTo>
                  <a:pt x="165904" y="0"/>
                </a:lnTo>
                <a:lnTo>
                  <a:pt x="1659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-1" y="1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-1" y="6666634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B99EEA1-F60F-6742-B4BD-24A6EA625742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 anchor="t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 userDrawn="1">
            <p:custDataLst>
              <p:tags r:id="rId1"/>
            </p:custDataLst>
          </p:nvPr>
        </p:nvSpPr>
        <p:spPr>
          <a:xfrm>
            <a:off x="5960046" y="-19054"/>
            <a:ext cx="3204600" cy="6875254"/>
          </a:xfrm>
          <a:custGeom>
            <a:avLst/>
            <a:gdLst>
              <a:gd name="connsiteX0" fmla="*/ 1105000 w 3204600"/>
              <a:gd name="connsiteY0" fmla="*/ 5113594 h 6875254"/>
              <a:gd name="connsiteX1" fmla="*/ 1222201 w 3204600"/>
              <a:gd name="connsiteY1" fmla="*/ 5162140 h 6875254"/>
              <a:gd name="connsiteX2" fmla="*/ 2161454 w 3204600"/>
              <a:gd name="connsiteY2" fmla="*/ 6101393 h 6875254"/>
              <a:gd name="connsiteX3" fmla="*/ 2161454 w 3204600"/>
              <a:gd name="connsiteY3" fmla="*/ 6335795 h 6875254"/>
              <a:gd name="connsiteX4" fmla="*/ 1621994 w 3204600"/>
              <a:gd name="connsiteY4" fmla="*/ 6875254 h 6875254"/>
              <a:gd name="connsiteX5" fmla="*/ 588007 w 3204600"/>
              <a:gd name="connsiteY5" fmla="*/ 6875254 h 6875254"/>
              <a:gd name="connsiteX6" fmla="*/ 48547 w 3204600"/>
              <a:gd name="connsiteY6" fmla="*/ 6335795 h 6875254"/>
              <a:gd name="connsiteX7" fmla="*/ 48547 w 3204600"/>
              <a:gd name="connsiteY7" fmla="*/ 6101393 h 6875254"/>
              <a:gd name="connsiteX8" fmla="*/ 987800 w 3204600"/>
              <a:gd name="connsiteY8" fmla="*/ 5162140 h 6875254"/>
              <a:gd name="connsiteX9" fmla="*/ 1105000 w 3204600"/>
              <a:gd name="connsiteY9" fmla="*/ 5113594 h 6875254"/>
              <a:gd name="connsiteX10" fmla="*/ 2204460 w 3204600"/>
              <a:gd name="connsiteY10" fmla="*/ 0 h 6875254"/>
              <a:gd name="connsiteX11" fmla="*/ 3204600 w 3204600"/>
              <a:gd name="connsiteY11" fmla="*/ 0 h 6875254"/>
              <a:gd name="connsiteX12" fmla="*/ 2821731 w 3204600"/>
              <a:gd name="connsiteY12" fmla="*/ 382870 h 6875254"/>
              <a:gd name="connsiteX13" fmla="*/ 2587329 w 3204600"/>
              <a:gd name="connsiteY13" fmla="*/ 382870 h 687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4600" h="6875254">
                <a:moveTo>
                  <a:pt x="1105000" y="5113594"/>
                </a:moveTo>
                <a:cubicBezTo>
                  <a:pt x="1147418" y="5113594"/>
                  <a:pt x="1189837" y="5129776"/>
                  <a:pt x="1222201" y="5162140"/>
                </a:cubicBezTo>
                <a:lnTo>
                  <a:pt x="2161454" y="6101393"/>
                </a:lnTo>
                <a:cubicBezTo>
                  <a:pt x="2226183" y="6166122"/>
                  <a:pt x="2226183" y="6271066"/>
                  <a:pt x="2161454" y="6335795"/>
                </a:cubicBezTo>
                <a:lnTo>
                  <a:pt x="1621994" y="6875254"/>
                </a:lnTo>
                <a:lnTo>
                  <a:pt x="588007" y="6875254"/>
                </a:lnTo>
                <a:lnTo>
                  <a:pt x="48547" y="6335795"/>
                </a:lnTo>
                <a:cubicBezTo>
                  <a:pt x="-16182" y="6271066"/>
                  <a:pt x="-16182" y="6166122"/>
                  <a:pt x="48547" y="6101393"/>
                </a:cubicBezTo>
                <a:lnTo>
                  <a:pt x="987800" y="5162140"/>
                </a:lnTo>
                <a:cubicBezTo>
                  <a:pt x="1020164" y="5129776"/>
                  <a:pt x="1062582" y="5113594"/>
                  <a:pt x="1105000" y="5113594"/>
                </a:cubicBezTo>
                <a:close/>
                <a:moveTo>
                  <a:pt x="2204460" y="0"/>
                </a:moveTo>
                <a:lnTo>
                  <a:pt x="3204600" y="0"/>
                </a:lnTo>
                <a:lnTo>
                  <a:pt x="2821731" y="382870"/>
                </a:lnTo>
                <a:cubicBezTo>
                  <a:pt x="2757002" y="447598"/>
                  <a:pt x="2652058" y="447598"/>
                  <a:pt x="2587329" y="3828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C:\Users\Administrator\Desktop\画板 1.png画板 1"/>
          <p:cNvPicPr/>
          <p:nvPr userDrawn="1">
            <p:custDataLst>
              <p:tags r:id="rId2"/>
            </p:custDataLst>
          </p:nvPr>
        </p:nvPicPr>
        <p:blipFill>
          <a:blip r:embed="rId11"/>
          <a:srcRect b="301"/>
          <a:stretch>
            <a:fillRect/>
          </a:stretch>
        </p:blipFill>
        <p:spPr>
          <a:xfrm>
            <a:off x="6022524" y="1801"/>
            <a:ext cx="6168806" cy="6833767"/>
          </a:xfrm>
          <a:custGeom>
            <a:avLst/>
            <a:gdLst>
              <a:gd name="connsiteX0" fmla="*/ 3092421 w 6168806"/>
              <a:gd name="connsiteY0" fmla="*/ 0 h 6833767"/>
              <a:gd name="connsiteX1" fmla="*/ 6168806 w 6168806"/>
              <a:gd name="connsiteY1" fmla="*/ 0 h 6833767"/>
              <a:gd name="connsiteX2" fmla="*/ 6168806 w 6168806"/>
              <a:gd name="connsiteY2" fmla="*/ 6833767 h 6833767"/>
              <a:gd name="connsiteX3" fmla="*/ 3149842 w 6168806"/>
              <a:gd name="connsiteY3" fmla="*/ 6833767 h 6833767"/>
              <a:gd name="connsiteX4" fmla="*/ 0 w 6168806"/>
              <a:gd name="connsiteY4" fmla="*/ 3683924 h 6833767"/>
              <a:gd name="connsiteX5" fmla="*/ 0 w 6168806"/>
              <a:gd name="connsiteY5" fmla="*/ 3092422 h 68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8806" h="6833767">
                <a:moveTo>
                  <a:pt x="3092421" y="0"/>
                </a:moveTo>
                <a:lnTo>
                  <a:pt x="6168806" y="0"/>
                </a:lnTo>
                <a:lnTo>
                  <a:pt x="6168806" y="6833767"/>
                </a:lnTo>
                <a:lnTo>
                  <a:pt x="3149842" y="6833767"/>
                </a:lnTo>
                <a:lnTo>
                  <a:pt x="0" y="3683924"/>
                </a:lnTo>
                <a:lnTo>
                  <a:pt x="0" y="3092422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997584" y="2288040"/>
            <a:ext cx="5199177" cy="2406650"/>
          </a:xfrm>
        </p:spPr>
        <p:txBody>
          <a:bodyPr vert="horz" wrap="square" lIns="0" tIns="38100" rIns="76200" bIns="381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720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</a:defRPr>
            </a:lvl1pPr>
          </a:lstStyle>
          <a:p>
            <a:pPr marL="0" marR="0" lvl="0" fontAlgn="auto" hangingPunc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997584" y="4798195"/>
            <a:ext cx="5199177" cy="124453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1800" b="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  <a:cs typeface="+mj-cs"/>
              </a:defRPr>
            </a:lvl1pPr>
          </a:lstStyle>
          <a:p>
            <a:pPr marL="57150" marR="0" lvl="0" indent="-285750" fontAlgn="auto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997584" y="317501"/>
            <a:ext cx="5199177" cy="1912120"/>
          </a:xfrm>
          <a:ln>
            <a:noFill/>
          </a:ln>
        </p:spPr>
        <p:txBody>
          <a:bodyPr vert="horz" wrap="square" lIns="101600" tIns="0" rIns="8255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4800" b="1" i="0" u="none" strike="noStrike" kern="0" cap="none" spc="0" normalizeH="0" baseline="0" dirty="0">
                <a:ln w="2381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n-ea"/>
                <a:ea typeface="+mn-ea"/>
                <a:cs typeface="+mj-cs"/>
              </a:defRPr>
            </a:lvl1pPr>
          </a:lstStyle>
          <a:p>
            <a:pPr marL="457200" marR="0" lvl="0" indent="-685800" fontAlgn="auto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年号</a:t>
            </a:r>
          </a:p>
        </p:txBody>
      </p:sp>
      <p:sp>
        <p:nvSpPr>
          <p:cNvPr id="23" name="任意多边形: 形状 22"/>
          <p:cNvSpPr/>
          <p:nvPr userDrawn="1">
            <p:custDataLst>
              <p:tags r:id="rId9"/>
            </p:custDataLst>
          </p:nvPr>
        </p:nvSpPr>
        <p:spPr>
          <a:xfrm rot="2700000">
            <a:off x="10769192" y="1996545"/>
            <a:ext cx="2844279" cy="2844278"/>
          </a:xfrm>
          <a:custGeom>
            <a:avLst/>
            <a:gdLst>
              <a:gd name="connsiteX0" fmla="*/ 0 w 2844279"/>
              <a:gd name="connsiteY0" fmla="*/ 0 h 2844278"/>
              <a:gd name="connsiteX1" fmla="*/ 2844279 w 2844279"/>
              <a:gd name="connsiteY1" fmla="*/ 2844278 h 2844278"/>
              <a:gd name="connsiteX2" fmla="*/ 405251 w 2844279"/>
              <a:gd name="connsiteY2" fmla="*/ 2844278 h 2844278"/>
              <a:gd name="connsiteX3" fmla="*/ 0 w 2844279"/>
              <a:gd name="connsiteY3" fmla="*/ 2439027 h 284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279" h="2844278">
                <a:moveTo>
                  <a:pt x="0" y="0"/>
                </a:moveTo>
                <a:lnTo>
                  <a:pt x="2844279" y="2844278"/>
                </a:lnTo>
                <a:lnTo>
                  <a:pt x="405251" y="2844278"/>
                </a:lnTo>
                <a:cubicBezTo>
                  <a:pt x="181437" y="2844278"/>
                  <a:pt x="0" y="2662841"/>
                  <a:pt x="0" y="2439027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dministrator\Desktop\画板 5.png画板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rcRect t="2341"/>
          <a:stretch>
            <a:fillRect/>
          </a:stretch>
        </p:blipFill>
        <p:spPr>
          <a:xfrm>
            <a:off x="7303341" y="0"/>
            <a:ext cx="4888659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-28471" y="1871981"/>
            <a:ext cx="8297684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13276" y="1776372"/>
            <a:ext cx="5829300" cy="1013977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zh-CN" altLang="en-US" sz="56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汉仪雅酷黑简" panose="00020600040101010101" charset="-122"/>
              </a:defRPr>
            </a:lvl1pPr>
          </a:lstStyle>
          <a:p>
            <a:pPr marL="0" lvl="0">
              <a:lnSpc>
                <a:spcPct val="114000"/>
              </a:lnSpc>
            </a:pPr>
            <a:r>
              <a:rPr lang="zh-CN" altLang="en-US" dirty="0"/>
              <a:t>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矩形 13"/>
          <p:cNvSpPr/>
          <p:nvPr userDrawn="1">
            <p:custDataLst>
              <p:tags r:id="rId7"/>
            </p:custDataLst>
          </p:nvPr>
        </p:nvSpPr>
        <p:spPr>
          <a:xfrm>
            <a:off x="11779270" y="1871981"/>
            <a:ext cx="412730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9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10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10" Type="http://schemas.openxmlformats.org/officeDocument/2006/relationships/slideLayout" Target="../slideLayouts/slideLayout16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7.xml"/><Relationship Id="rId22" Type="http://schemas.openxmlformats.org/officeDocument/2006/relationships/tags" Target="../tags/tag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9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ags" Target="../tags/tag9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ags" Target="../tags/tag9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9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9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19"/>
            </p:custDataLst>
          </p:nvPr>
        </p:nvSpPr>
        <p:spPr>
          <a:xfrm rot="2700000">
            <a:off x="-80199" y="5734664"/>
            <a:ext cx="332666" cy="332666"/>
          </a:xfrm>
          <a:custGeom>
            <a:avLst/>
            <a:gdLst>
              <a:gd name="connsiteX0" fmla="*/ 9730 w 332666"/>
              <a:gd name="connsiteY0" fmla="*/ 9730 h 332666"/>
              <a:gd name="connsiteX1" fmla="*/ 33220 w 332666"/>
              <a:gd name="connsiteY1" fmla="*/ 0 h 332666"/>
              <a:gd name="connsiteX2" fmla="*/ 299446 w 332666"/>
              <a:gd name="connsiteY2" fmla="*/ 0 h 332666"/>
              <a:gd name="connsiteX3" fmla="*/ 332666 w 332666"/>
              <a:gd name="connsiteY3" fmla="*/ 33220 h 332666"/>
              <a:gd name="connsiteX4" fmla="*/ 332666 w 332666"/>
              <a:gd name="connsiteY4" fmla="*/ 299446 h 332666"/>
              <a:gd name="connsiteX5" fmla="*/ 299446 w 332666"/>
              <a:gd name="connsiteY5" fmla="*/ 332666 h 332666"/>
              <a:gd name="connsiteX6" fmla="*/ 210854 w 332666"/>
              <a:gd name="connsiteY6" fmla="*/ 332666 h 332666"/>
              <a:gd name="connsiteX7" fmla="*/ 0 w 332666"/>
              <a:gd name="connsiteY7" fmla="*/ 121812 h 332666"/>
              <a:gd name="connsiteX8" fmla="*/ 0 w 332666"/>
              <a:gd name="connsiteY8" fmla="*/ 33220 h 332666"/>
              <a:gd name="connsiteX9" fmla="*/ 9730 w 332666"/>
              <a:gd name="connsiteY9" fmla="*/ 9730 h 3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666" h="332666">
                <a:moveTo>
                  <a:pt x="9730" y="9730"/>
                </a:moveTo>
                <a:cubicBezTo>
                  <a:pt x="15742" y="3718"/>
                  <a:pt x="24047" y="0"/>
                  <a:pt x="33220" y="0"/>
                </a:cubicBezTo>
                <a:lnTo>
                  <a:pt x="299446" y="0"/>
                </a:lnTo>
                <a:cubicBezTo>
                  <a:pt x="317793" y="0"/>
                  <a:pt x="332666" y="14873"/>
                  <a:pt x="332666" y="33220"/>
                </a:cubicBezTo>
                <a:lnTo>
                  <a:pt x="332666" y="299446"/>
                </a:lnTo>
                <a:cubicBezTo>
                  <a:pt x="332666" y="317793"/>
                  <a:pt x="317793" y="332666"/>
                  <a:pt x="299446" y="332666"/>
                </a:cubicBezTo>
                <a:lnTo>
                  <a:pt x="210854" y="332666"/>
                </a:lnTo>
                <a:lnTo>
                  <a:pt x="0" y="121812"/>
                </a:lnTo>
                <a:lnTo>
                  <a:pt x="0" y="33220"/>
                </a:lnTo>
                <a:cubicBezTo>
                  <a:pt x="0" y="24047"/>
                  <a:pt x="3718" y="15742"/>
                  <a:pt x="9730" y="97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0"/>
            </p:custDataLst>
          </p:nvPr>
        </p:nvSpPr>
        <p:spPr>
          <a:xfrm>
            <a:off x="366379" y="6222469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21"/>
            </p:custDataLst>
          </p:nvPr>
        </p:nvSpPr>
        <p:spPr>
          <a:xfrm>
            <a:off x="7009" y="6064359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2"/>
            </p:custDataLst>
          </p:nvPr>
        </p:nvSpPr>
        <p:spPr>
          <a:xfrm>
            <a:off x="11017752" y="0"/>
            <a:ext cx="1167239" cy="517298"/>
          </a:xfrm>
          <a:custGeom>
            <a:avLst/>
            <a:gdLst>
              <a:gd name="connsiteX0" fmla="*/ 839552 w 1167239"/>
              <a:gd name="connsiteY0" fmla="*/ 189056 h 517298"/>
              <a:gd name="connsiteX1" fmla="*/ 855602 w 1167239"/>
              <a:gd name="connsiteY1" fmla="*/ 195704 h 517298"/>
              <a:gd name="connsiteX2" fmla="*/ 984236 w 1167239"/>
              <a:gd name="connsiteY2" fmla="*/ 324337 h 517298"/>
              <a:gd name="connsiteX3" fmla="*/ 984236 w 1167239"/>
              <a:gd name="connsiteY3" fmla="*/ 356438 h 517298"/>
              <a:gd name="connsiteX4" fmla="*/ 855602 w 1167239"/>
              <a:gd name="connsiteY4" fmla="*/ 485072 h 517298"/>
              <a:gd name="connsiteX5" fmla="*/ 823501 w 1167239"/>
              <a:gd name="connsiteY5" fmla="*/ 485072 h 517298"/>
              <a:gd name="connsiteX6" fmla="*/ 694868 w 1167239"/>
              <a:gd name="connsiteY6" fmla="*/ 356438 h 517298"/>
              <a:gd name="connsiteX7" fmla="*/ 694868 w 1167239"/>
              <a:gd name="connsiteY7" fmla="*/ 324336 h 517298"/>
              <a:gd name="connsiteX8" fmla="*/ 823501 w 1167239"/>
              <a:gd name="connsiteY8" fmla="*/ 195704 h 517298"/>
              <a:gd name="connsiteX9" fmla="*/ 839552 w 1167239"/>
              <a:gd name="connsiteY9" fmla="*/ 189056 h 517298"/>
              <a:gd name="connsiteX10" fmla="*/ 792602 w 1167239"/>
              <a:gd name="connsiteY10" fmla="*/ 0 h 517298"/>
              <a:gd name="connsiteX11" fmla="*/ 1167239 w 1167239"/>
              <a:gd name="connsiteY11" fmla="*/ 0 h 517298"/>
              <a:gd name="connsiteX12" fmla="*/ 1167239 w 1167239"/>
              <a:gd name="connsiteY12" fmla="*/ 40732 h 517298"/>
              <a:gd name="connsiteX13" fmla="*/ 1035929 w 1167239"/>
              <a:gd name="connsiteY13" fmla="*/ 172042 h 517298"/>
              <a:gd name="connsiteX14" fmla="*/ 964644 w 1167239"/>
              <a:gd name="connsiteY14" fmla="*/ 172042 h 517298"/>
              <a:gd name="connsiteX15" fmla="*/ 160371 w 1167239"/>
              <a:gd name="connsiteY15" fmla="*/ 0 h 517298"/>
              <a:gd name="connsiteX16" fmla="*/ 511724 w 1167239"/>
              <a:gd name="connsiteY16" fmla="*/ 0 h 517298"/>
              <a:gd name="connsiteX17" fmla="*/ 657332 w 1167239"/>
              <a:gd name="connsiteY17" fmla="*/ 145608 h 517298"/>
              <a:gd name="connsiteX18" fmla="*/ 657332 w 1167239"/>
              <a:gd name="connsiteY18" fmla="*/ 216893 h 517298"/>
              <a:gd name="connsiteX19" fmla="*/ 371690 w 1167239"/>
              <a:gd name="connsiteY19" fmla="*/ 502535 h 517298"/>
              <a:gd name="connsiteX20" fmla="*/ 300405 w 1167239"/>
              <a:gd name="connsiteY20" fmla="*/ 502535 h 517298"/>
              <a:gd name="connsiteX21" fmla="*/ 14763 w 1167239"/>
              <a:gd name="connsiteY21" fmla="*/ 216893 h 517298"/>
              <a:gd name="connsiteX22" fmla="*/ 14763 w 1167239"/>
              <a:gd name="connsiteY22" fmla="*/ 145608 h 51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67239" h="517298">
                <a:moveTo>
                  <a:pt x="839552" y="189056"/>
                </a:moveTo>
                <a:cubicBezTo>
                  <a:pt x="845361" y="189055"/>
                  <a:pt x="851170" y="191272"/>
                  <a:pt x="855602" y="195704"/>
                </a:cubicBezTo>
                <a:lnTo>
                  <a:pt x="984236" y="324337"/>
                </a:lnTo>
                <a:cubicBezTo>
                  <a:pt x="993100" y="333201"/>
                  <a:pt x="993100" y="347574"/>
                  <a:pt x="984236" y="356438"/>
                </a:cubicBezTo>
                <a:lnTo>
                  <a:pt x="855602" y="485072"/>
                </a:lnTo>
                <a:cubicBezTo>
                  <a:pt x="846738" y="493936"/>
                  <a:pt x="832365" y="493936"/>
                  <a:pt x="823501" y="485072"/>
                </a:cubicBezTo>
                <a:lnTo>
                  <a:pt x="694868" y="356438"/>
                </a:lnTo>
                <a:cubicBezTo>
                  <a:pt x="686003" y="347574"/>
                  <a:pt x="686003" y="333201"/>
                  <a:pt x="694868" y="324336"/>
                </a:cubicBezTo>
                <a:lnTo>
                  <a:pt x="823501" y="195704"/>
                </a:lnTo>
                <a:cubicBezTo>
                  <a:pt x="827933" y="191272"/>
                  <a:pt x="833743" y="189056"/>
                  <a:pt x="839552" y="189056"/>
                </a:cubicBezTo>
                <a:close/>
                <a:moveTo>
                  <a:pt x="792602" y="0"/>
                </a:moveTo>
                <a:lnTo>
                  <a:pt x="1167239" y="0"/>
                </a:lnTo>
                <a:lnTo>
                  <a:pt x="1167239" y="40732"/>
                </a:lnTo>
                <a:lnTo>
                  <a:pt x="1035929" y="172042"/>
                </a:lnTo>
                <a:cubicBezTo>
                  <a:pt x="1016244" y="191727"/>
                  <a:pt x="984329" y="191726"/>
                  <a:pt x="964644" y="172042"/>
                </a:cubicBezTo>
                <a:close/>
                <a:moveTo>
                  <a:pt x="160371" y="0"/>
                </a:moveTo>
                <a:lnTo>
                  <a:pt x="511724" y="0"/>
                </a:lnTo>
                <a:lnTo>
                  <a:pt x="657332" y="145608"/>
                </a:lnTo>
                <a:cubicBezTo>
                  <a:pt x="677017" y="165292"/>
                  <a:pt x="677017" y="197209"/>
                  <a:pt x="657332" y="216893"/>
                </a:cubicBezTo>
                <a:lnTo>
                  <a:pt x="371690" y="502535"/>
                </a:lnTo>
                <a:cubicBezTo>
                  <a:pt x="352006" y="522220"/>
                  <a:pt x="320090" y="522220"/>
                  <a:pt x="300405" y="502535"/>
                </a:cubicBezTo>
                <a:lnTo>
                  <a:pt x="14763" y="216893"/>
                </a:lnTo>
                <a:cubicBezTo>
                  <a:pt x="-4921" y="197209"/>
                  <a:pt x="-4921" y="165292"/>
                  <a:pt x="14763" y="1456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3.xml"/><Relationship Id="rId7" Type="http://schemas.openxmlformats.org/officeDocument/2006/relationships/image" Target="../media/image14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tags" Target="../tags/tag474.xml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12" Type="http://schemas.openxmlformats.org/officeDocument/2006/relationships/tags" Target="../tags/tag473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11" Type="http://schemas.openxmlformats.org/officeDocument/2006/relationships/tags" Target="../tags/tag472.xml"/><Relationship Id="rId5" Type="http://schemas.openxmlformats.org/officeDocument/2006/relationships/tags" Target="../tags/tag466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471.xml"/><Relationship Id="rId4" Type="http://schemas.openxmlformats.org/officeDocument/2006/relationships/tags" Target="../tags/tag465.xml"/><Relationship Id="rId9" Type="http://schemas.openxmlformats.org/officeDocument/2006/relationships/tags" Target="../tags/tag470.xml"/><Relationship Id="rId1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13" Type="http://schemas.openxmlformats.org/officeDocument/2006/relationships/tags" Target="../tags/tag490.xml"/><Relationship Id="rId18" Type="http://schemas.openxmlformats.org/officeDocument/2006/relationships/tags" Target="../tags/tag495.xml"/><Relationship Id="rId3" Type="http://schemas.openxmlformats.org/officeDocument/2006/relationships/tags" Target="../tags/tag480.xml"/><Relationship Id="rId21" Type="http://schemas.openxmlformats.org/officeDocument/2006/relationships/tags" Target="../tags/tag498.xml"/><Relationship Id="rId7" Type="http://schemas.openxmlformats.org/officeDocument/2006/relationships/tags" Target="../tags/tag484.xml"/><Relationship Id="rId12" Type="http://schemas.openxmlformats.org/officeDocument/2006/relationships/tags" Target="../tags/tag489.xml"/><Relationship Id="rId17" Type="http://schemas.openxmlformats.org/officeDocument/2006/relationships/tags" Target="../tags/tag494.xml"/><Relationship Id="rId2" Type="http://schemas.openxmlformats.org/officeDocument/2006/relationships/tags" Target="../tags/tag479.xml"/><Relationship Id="rId16" Type="http://schemas.openxmlformats.org/officeDocument/2006/relationships/tags" Target="../tags/tag493.xml"/><Relationship Id="rId20" Type="http://schemas.openxmlformats.org/officeDocument/2006/relationships/tags" Target="../tags/tag497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1" Type="http://schemas.openxmlformats.org/officeDocument/2006/relationships/tags" Target="../tags/tag488.xml"/><Relationship Id="rId5" Type="http://schemas.openxmlformats.org/officeDocument/2006/relationships/tags" Target="../tags/tag482.xml"/><Relationship Id="rId15" Type="http://schemas.openxmlformats.org/officeDocument/2006/relationships/tags" Target="../tags/tag492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487.xml"/><Relationship Id="rId19" Type="http://schemas.openxmlformats.org/officeDocument/2006/relationships/tags" Target="../tags/tag496.xml"/><Relationship Id="rId4" Type="http://schemas.openxmlformats.org/officeDocument/2006/relationships/tags" Target="../tags/tag481.xml"/><Relationship Id="rId9" Type="http://schemas.openxmlformats.org/officeDocument/2006/relationships/tags" Target="../tags/tag486.xml"/><Relationship Id="rId14" Type="http://schemas.openxmlformats.org/officeDocument/2006/relationships/tags" Target="../tags/tag491.xml"/><Relationship Id="rId2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501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03.xml"/><Relationship Id="rId4" Type="http://schemas.openxmlformats.org/officeDocument/2006/relationships/tags" Target="../tags/tag50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507.xml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14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22.xml"/><Relationship Id="rId13" Type="http://schemas.openxmlformats.org/officeDocument/2006/relationships/tags" Target="../tags/tag527.xml"/><Relationship Id="rId18" Type="http://schemas.openxmlformats.org/officeDocument/2006/relationships/image" Target="../media/image43.png"/><Relationship Id="rId3" Type="http://schemas.openxmlformats.org/officeDocument/2006/relationships/tags" Target="../tags/tag517.xml"/><Relationship Id="rId21" Type="http://schemas.openxmlformats.org/officeDocument/2006/relationships/image" Target="../media/image46.svg"/><Relationship Id="rId7" Type="http://schemas.openxmlformats.org/officeDocument/2006/relationships/tags" Target="../tags/tag521.xml"/><Relationship Id="rId12" Type="http://schemas.openxmlformats.org/officeDocument/2006/relationships/tags" Target="../tags/tag526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16.xml"/><Relationship Id="rId16" Type="http://schemas.openxmlformats.org/officeDocument/2006/relationships/tags" Target="../tags/tag530.xml"/><Relationship Id="rId20" Type="http://schemas.openxmlformats.org/officeDocument/2006/relationships/image" Target="../media/image45.png"/><Relationship Id="rId1" Type="http://schemas.openxmlformats.org/officeDocument/2006/relationships/tags" Target="../tags/tag515.xml"/><Relationship Id="rId6" Type="http://schemas.openxmlformats.org/officeDocument/2006/relationships/tags" Target="../tags/tag520.xml"/><Relationship Id="rId11" Type="http://schemas.openxmlformats.org/officeDocument/2006/relationships/tags" Target="../tags/tag525.xml"/><Relationship Id="rId5" Type="http://schemas.openxmlformats.org/officeDocument/2006/relationships/tags" Target="../tags/tag519.xml"/><Relationship Id="rId15" Type="http://schemas.openxmlformats.org/officeDocument/2006/relationships/tags" Target="../tags/tag529.xml"/><Relationship Id="rId23" Type="http://schemas.openxmlformats.org/officeDocument/2006/relationships/image" Target="../media/image48.svg"/><Relationship Id="rId10" Type="http://schemas.openxmlformats.org/officeDocument/2006/relationships/tags" Target="../tags/tag524.xml"/><Relationship Id="rId19" Type="http://schemas.openxmlformats.org/officeDocument/2006/relationships/image" Target="../media/image44.svg"/><Relationship Id="rId4" Type="http://schemas.openxmlformats.org/officeDocument/2006/relationships/tags" Target="../tags/tag518.xml"/><Relationship Id="rId9" Type="http://schemas.openxmlformats.org/officeDocument/2006/relationships/tags" Target="../tags/tag523.xml"/><Relationship Id="rId14" Type="http://schemas.openxmlformats.org/officeDocument/2006/relationships/tags" Target="../tags/tag528.xml"/><Relationship Id="rId2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26" Type="http://schemas.openxmlformats.org/officeDocument/2006/relationships/tags" Target="../tags/tag556.xml"/><Relationship Id="rId39" Type="http://schemas.openxmlformats.org/officeDocument/2006/relationships/tags" Target="../tags/tag569.xml"/><Relationship Id="rId21" Type="http://schemas.openxmlformats.org/officeDocument/2006/relationships/tags" Target="../tags/tag551.xml"/><Relationship Id="rId34" Type="http://schemas.openxmlformats.org/officeDocument/2006/relationships/tags" Target="../tags/tag564.xml"/><Relationship Id="rId42" Type="http://schemas.openxmlformats.org/officeDocument/2006/relationships/tags" Target="../tags/tag572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9" Type="http://schemas.openxmlformats.org/officeDocument/2006/relationships/tags" Target="../tags/tag559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24" Type="http://schemas.openxmlformats.org/officeDocument/2006/relationships/tags" Target="../tags/tag554.xml"/><Relationship Id="rId32" Type="http://schemas.openxmlformats.org/officeDocument/2006/relationships/tags" Target="../tags/tag562.xml"/><Relationship Id="rId37" Type="http://schemas.openxmlformats.org/officeDocument/2006/relationships/tags" Target="../tags/tag567.xml"/><Relationship Id="rId40" Type="http://schemas.openxmlformats.org/officeDocument/2006/relationships/tags" Target="../tags/tag570.xml"/><Relationship Id="rId45" Type="http://schemas.openxmlformats.org/officeDocument/2006/relationships/tags" Target="../tags/tag575.xml"/><Relationship Id="rId5" Type="http://schemas.openxmlformats.org/officeDocument/2006/relationships/tags" Target="../tags/tag535.xml"/><Relationship Id="rId15" Type="http://schemas.openxmlformats.org/officeDocument/2006/relationships/tags" Target="../tags/tag545.xml"/><Relationship Id="rId23" Type="http://schemas.openxmlformats.org/officeDocument/2006/relationships/tags" Target="../tags/tag553.xml"/><Relationship Id="rId28" Type="http://schemas.openxmlformats.org/officeDocument/2006/relationships/tags" Target="../tags/tag558.xml"/><Relationship Id="rId36" Type="http://schemas.openxmlformats.org/officeDocument/2006/relationships/tags" Target="../tags/tag566.xml"/><Relationship Id="rId10" Type="http://schemas.openxmlformats.org/officeDocument/2006/relationships/tags" Target="../tags/tag540.xml"/><Relationship Id="rId19" Type="http://schemas.openxmlformats.org/officeDocument/2006/relationships/tags" Target="../tags/tag549.xml"/><Relationship Id="rId31" Type="http://schemas.openxmlformats.org/officeDocument/2006/relationships/tags" Target="../tags/tag561.xml"/><Relationship Id="rId44" Type="http://schemas.openxmlformats.org/officeDocument/2006/relationships/tags" Target="../tags/tag574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Relationship Id="rId22" Type="http://schemas.openxmlformats.org/officeDocument/2006/relationships/tags" Target="../tags/tag552.xml"/><Relationship Id="rId27" Type="http://schemas.openxmlformats.org/officeDocument/2006/relationships/tags" Target="../tags/tag557.xml"/><Relationship Id="rId30" Type="http://schemas.openxmlformats.org/officeDocument/2006/relationships/tags" Target="../tags/tag560.xml"/><Relationship Id="rId35" Type="http://schemas.openxmlformats.org/officeDocument/2006/relationships/tags" Target="../tags/tag565.xml"/><Relationship Id="rId43" Type="http://schemas.openxmlformats.org/officeDocument/2006/relationships/tags" Target="../tags/tag573.xml"/><Relationship Id="rId8" Type="http://schemas.openxmlformats.org/officeDocument/2006/relationships/tags" Target="../tags/tag538.xml"/><Relationship Id="rId3" Type="http://schemas.openxmlformats.org/officeDocument/2006/relationships/tags" Target="../tags/tag533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5" Type="http://schemas.openxmlformats.org/officeDocument/2006/relationships/tags" Target="../tags/tag555.xml"/><Relationship Id="rId33" Type="http://schemas.openxmlformats.org/officeDocument/2006/relationships/tags" Target="../tags/tag563.xml"/><Relationship Id="rId38" Type="http://schemas.openxmlformats.org/officeDocument/2006/relationships/tags" Target="../tags/tag568.xml"/><Relationship Id="rId46" Type="http://schemas.openxmlformats.org/officeDocument/2006/relationships/slideLayout" Target="../slideLayouts/slideLayout18.xml"/><Relationship Id="rId20" Type="http://schemas.openxmlformats.org/officeDocument/2006/relationships/tags" Target="../tags/tag550.xml"/><Relationship Id="rId41" Type="http://schemas.openxmlformats.org/officeDocument/2006/relationships/tags" Target="../tags/tag57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578.xml"/><Relationship Id="rId7" Type="http://schemas.openxmlformats.org/officeDocument/2006/relationships/tags" Target="../tags/tag582.xml"/><Relationship Id="rId2" Type="http://schemas.openxmlformats.org/officeDocument/2006/relationships/tags" Target="../tags/tag577.xml"/><Relationship Id="rId1" Type="http://schemas.openxmlformats.org/officeDocument/2006/relationships/tags" Target="../tags/tag576.xml"/><Relationship Id="rId6" Type="http://schemas.openxmlformats.org/officeDocument/2006/relationships/tags" Target="../tags/tag581.xml"/><Relationship Id="rId5" Type="http://schemas.openxmlformats.org/officeDocument/2006/relationships/tags" Target="../tags/tag580.xml"/><Relationship Id="rId4" Type="http://schemas.openxmlformats.org/officeDocument/2006/relationships/tags" Target="../tags/tag57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90.xml"/><Relationship Id="rId13" Type="http://schemas.openxmlformats.org/officeDocument/2006/relationships/tags" Target="../tags/tag595.xml"/><Relationship Id="rId18" Type="http://schemas.openxmlformats.org/officeDocument/2006/relationships/tags" Target="../tags/tag600.xml"/><Relationship Id="rId3" Type="http://schemas.openxmlformats.org/officeDocument/2006/relationships/tags" Target="../tags/tag585.xml"/><Relationship Id="rId7" Type="http://schemas.openxmlformats.org/officeDocument/2006/relationships/tags" Target="../tags/tag589.xml"/><Relationship Id="rId12" Type="http://schemas.openxmlformats.org/officeDocument/2006/relationships/tags" Target="../tags/tag594.xml"/><Relationship Id="rId17" Type="http://schemas.openxmlformats.org/officeDocument/2006/relationships/tags" Target="../tags/tag599.xml"/><Relationship Id="rId2" Type="http://schemas.openxmlformats.org/officeDocument/2006/relationships/tags" Target="../tags/tag584.xml"/><Relationship Id="rId16" Type="http://schemas.openxmlformats.org/officeDocument/2006/relationships/tags" Target="../tags/tag598.xml"/><Relationship Id="rId20" Type="http://schemas.openxmlformats.org/officeDocument/2006/relationships/slideLayout" Target="../slideLayouts/slideLayout18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11" Type="http://schemas.openxmlformats.org/officeDocument/2006/relationships/tags" Target="../tags/tag593.xml"/><Relationship Id="rId5" Type="http://schemas.openxmlformats.org/officeDocument/2006/relationships/tags" Target="../tags/tag587.xml"/><Relationship Id="rId15" Type="http://schemas.openxmlformats.org/officeDocument/2006/relationships/tags" Target="../tags/tag597.xml"/><Relationship Id="rId10" Type="http://schemas.openxmlformats.org/officeDocument/2006/relationships/tags" Target="../tags/tag592.xml"/><Relationship Id="rId19" Type="http://schemas.openxmlformats.org/officeDocument/2006/relationships/tags" Target="../tags/tag601.xml"/><Relationship Id="rId4" Type="http://schemas.openxmlformats.org/officeDocument/2006/relationships/tags" Target="../tags/tag586.xml"/><Relationship Id="rId9" Type="http://schemas.openxmlformats.org/officeDocument/2006/relationships/tags" Target="../tags/tag591.xml"/><Relationship Id="rId14" Type="http://schemas.openxmlformats.org/officeDocument/2006/relationships/tags" Target="../tags/tag59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26" Type="http://schemas.openxmlformats.org/officeDocument/2006/relationships/tags" Target="../tags/tag259.xml"/><Relationship Id="rId39" Type="http://schemas.openxmlformats.org/officeDocument/2006/relationships/image" Target="../media/image22.png"/><Relationship Id="rId21" Type="http://schemas.openxmlformats.org/officeDocument/2006/relationships/tags" Target="../tags/tag254.xml"/><Relationship Id="rId34" Type="http://schemas.openxmlformats.org/officeDocument/2006/relationships/image" Target="../media/image17.jpeg"/><Relationship Id="rId42" Type="http://schemas.openxmlformats.org/officeDocument/2006/relationships/image" Target="../media/image25.png"/><Relationship Id="rId47" Type="http://schemas.openxmlformats.org/officeDocument/2006/relationships/image" Target="../media/image30.jpeg"/><Relationship Id="rId50" Type="http://schemas.openxmlformats.org/officeDocument/2006/relationships/image" Target="../media/image33.png"/><Relationship Id="rId7" Type="http://schemas.openxmlformats.org/officeDocument/2006/relationships/tags" Target="../tags/tag240.xml"/><Relationship Id="rId2" Type="http://schemas.openxmlformats.org/officeDocument/2006/relationships/tags" Target="../tags/tag235.xml"/><Relationship Id="rId16" Type="http://schemas.openxmlformats.org/officeDocument/2006/relationships/tags" Target="../tags/tag249.xml"/><Relationship Id="rId29" Type="http://schemas.openxmlformats.org/officeDocument/2006/relationships/tags" Target="../tags/tag262.xml"/><Relationship Id="rId11" Type="http://schemas.openxmlformats.org/officeDocument/2006/relationships/tags" Target="../tags/tag244.xml"/><Relationship Id="rId24" Type="http://schemas.openxmlformats.org/officeDocument/2006/relationships/tags" Target="../tags/tag257.xml"/><Relationship Id="rId32" Type="http://schemas.openxmlformats.org/officeDocument/2006/relationships/tags" Target="../tags/tag265.xml"/><Relationship Id="rId37" Type="http://schemas.openxmlformats.org/officeDocument/2006/relationships/image" Target="../media/image20.jpeg"/><Relationship Id="rId40" Type="http://schemas.openxmlformats.org/officeDocument/2006/relationships/image" Target="../media/image23.jpeg"/><Relationship Id="rId45" Type="http://schemas.openxmlformats.org/officeDocument/2006/relationships/image" Target="../media/image28.png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23" Type="http://schemas.openxmlformats.org/officeDocument/2006/relationships/tags" Target="../tags/tag256.xml"/><Relationship Id="rId28" Type="http://schemas.openxmlformats.org/officeDocument/2006/relationships/tags" Target="../tags/tag261.xml"/><Relationship Id="rId36" Type="http://schemas.openxmlformats.org/officeDocument/2006/relationships/image" Target="../media/image19.png"/><Relationship Id="rId49" Type="http://schemas.openxmlformats.org/officeDocument/2006/relationships/image" Target="../media/image32.png"/><Relationship Id="rId10" Type="http://schemas.openxmlformats.org/officeDocument/2006/relationships/tags" Target="../tags/tag243.xml"/><Relationship Id="rId19" Type="http://schemas.openxmlformats.org/officeDocument/2006/relationships/tags" Target="../tags/tag252.xml"/><Relationship Id="rId31" Type="http://schemas.openxmlformats.org/officeDocument/2006/relationships/tags" Target="../tags/tag264.xml"/><Relationship Id="rId44" Type="http://schemas.openxmlformats.org/officeDocument/2006/relationships/image" Target="../media/image27.png"/><Relationship Id="rId52" Type="http://schemas.openxmlformats.org/officeDocument/2006/relationships/image" Target="../media/image3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tags" Target="../tags/tag255.xml"/><Relationship Id="rId27" Type="http://schemas.openxmlformats.org/officeDocument/2006/relationships/tags" Target="../tags/tag260.xml"/><Relationship Id="rId30" Type="http://schemas.openxmlformats.org/officeDocument/2006/relationships/tags" Target="../tags/tag263.xml"/><Relationship Id="rId35" Type="http://schemas.openxmlformats.org/officeDocument/2006/relationships/image" Target="../media/image18.png"/><Relationship Id="rId43" Type="http://schemas.openxmlformats.org/officeDocument/2006/relationships/image" Target="../media/image26.png"/><Relationship Id="rId48" Type="http://schemas.openxmlformats.org/officeDocument/2006/relationships/image" Target="../media/image31.png"/><Relationship Id="rId8" Type="http://schemas.openxmlformats.org/officeDocument/2006/relationships/tags" Target="../tags/tag241.xml"/><Relationship Id="rId51" Type="http://schemas.openxmlformats.org/officeDocument/2006/relationships/image" Target="../media/image34.jpeg"/><Relationship Id="rId3" Type="http://schemas.openxmlformats.org/officeDocument/2006/relationships/tags" Target="../tags/tag236.xml"/><Relationship Id="rId12" Type="http://schemas.openxmlformats.org/officeDocument/2006/relationships/tags" Target="../tags/tag245.xml"/><Relationship Id="rId17" Type="http://schemas.openxmlformats.org/officeDocument/2006/relationships/tags" Target="../tags/tag250.xml"/><Relationship Id="rId25" Type="http://schemas.openxmlformats.org/officeDocument/2006/relationships/tags" Target="../tags/tag258.xml"/><Relationship Id="rId33" Type="http://schemas.openxmlformats.org/officeDocument/2006/relationships/slideLayout" Target="../slideLayouts/slideLayout26.xml"/><Relationship Id="rId38" Type="http://schemas.openxmlformats.org/officeDocument/2006/relationships/image" Target="../media/image21.jpeg"/><Relationship Id="rId46" Type="http://schemas.openxmlformats.org/officeDocument/2006/relationships/image" Target="../media/image29.png"/><Relationship Id="rId20" Type="http://schemas.openxmlformats.org/officeDocument/2006/relationships/tags" Target="../tags/tag253.xml"/><Relationship Id="rId41" Type="http://schemas.openxmlformats.org/officeDocument/2006/relationships/image" Target="../media/image24.jpeg"/><Relationship Id="rId1" Type="http://schemas.openxmlformats.org/officeDocument/2006/relationships/tags" Target="../tags/tag234.xml"/><Relationship Id="rId6" Type="http://schemas.openxmlformats.org/officeDocument/2006/relationships/tags" Target="../tags/tag2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09.xml"/><Relationship Id="rId3" Type="http://schemas.openxmlformats.org/officeDocument/2006/relationships/tags" Target="../tags/tag604.xml"/><Relationship Id="rId7" Type="http://schemas.openxmlformats.org/officeDocument/2006/relationships/tags" Target="../tags/tag608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6" Type="http://schemas.openxmlformats.org/officeDocument/2006/relationships/tags" Target="../tags/tag607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06.xml"/><Relationship Id="rId10" Type="http://schemas.openxmlformats.org/officeDocument/2006/relationships/tags" Target="../tags/tag611.xml"/><Relationship Id="rId4" Type="http://schemas.openxmlformats.org/officeDocument/2006/relationships/tags" Target="../tags/tag605.xml"/><Relationship Id="rId9" Type="http://schemas.openxmlformats.org/officeDocument/2006/relationships/tags" Target="../tags/tag6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" Type="http://schemas.openxmlformats.org/officeDocument/2006/relationships/tags" Target="../tags/tag612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22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617.xml"/><Relationship Id="rId7" Type="http://schemas.openxmlformats.org/officeDocument/2006/relationships/tags" Target="../tags/tag621.xml"/><Relationship Id="rId12" Type="http://schemas.openxmlformats.org/officeDocument/2006/relationships/tags" Target="../tags/tag626.xml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tags" Target="../tags/tag620.xml"/><Relationship Id="rId11" Type="http://schemas.openxmlformats.org/officeDocument/2006/relationships/tags" Target="../tags/tag625.xml"/><Relationship Id="rId5" Type="http://schemas.openxmlformats.org/officeDocument/2006/relationships/tags" Target="../tags/tag619.xml"/><Relationship Id="rId10" Type="http://schemas.openxmlformats.org/officeDocument/2006/relationships/tags" Target="../tags/tag624.xml"/><Relationship Id="rId4" Type="http://schemas.openxmlformats.org/officeDocument/2006/relationships/tags" Target="../tags/tag618.xml"/><Relationship Id="rId9" Type="http://schemas.openxmlformats.org/officeDocument/2006/relationships/tags" Target="../tags/tag6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34.xml"/><Relationship Id="rId7" Type="http://schemas.openxmlformats.org/officeDocument/2006/relationships/image" Target="../media/image14.png"/><Relationship Id="rId2" Type="http://schemas.openxmlformats.org/officeDocument/2006/relationships/tags" Target="../tags/tag633.xml"/><Relationship Id="rId1" Type="http://schemas.openxmlformats.org/officeDocument/2006/relationships/tags" Target="../tags/tag63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image" Target="../media/image15.png"/><Relationship Id="rId2" Type="http://schemas.openxmlformats.org/officeDocument/2006/relationships/tags" Target="../tags/tag267.xml"/><Relationship Id="rId16" Type="http://schemas.openxmlformats.org/officeDocument/2006/relationships/image" Target="../media/image14.png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image" Target="../media/image13.png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307.xml"/><Relationship Id="rId117" Type="http://schemas.openxmlformats.org/officeDocument/2006/relationships/tags" Target="../tags/tag398.xml"/><Relationship Id="rId21" Type="http://schemas.openxmlformats.org/officeDocument/2006/relationships/tags" Target="../tags/tag302.xml"/><Relationship Id="rId42" Type="http://schemas.openxmlformats.org/officeDocument/2006/relationships/tags" Target="../tags/tag323.xml"/><Relationship Id="rId47" Type="http://schemas.openxmlformats.org/officeDocument/2006/relationships/tags" Target="../tags/tag328.xml"/><Relationship Id="rId63" Type="http://schemas.openxmlformats.org/officeDocument/2006/relationships/tags" Target="../tags/tag344.xml"/><Relationship Id="rId68" Type="http://schemas.openxmlformats.org/officeDocument/2006/relationships/tags" Target="../tags/tag349.xml"/><Relationship Id="rId84" Type="http://schemas.openxmlformats.org/officeDocument/2006/relationships/tags" Target="../tags/tag365.xml"/><Relationship Id="rId89" Type="http://schemas.openxmlformats.org/officeDocument/2006/relationships/tags" Target="../tags/tag370.xml"/><Relationship Id="rId112" Type="http://schemas.openxmlformats.org/officeDocument/2006/relationships/tags" Target="../tags/tag393.xml"/><Relationship Id="rId16" Type="http://schemas.openxmlformats.org/officeDocument/2006/relationships/tags" Target="../tags/tag297.xml"/><Relationship Id="rId107" Type="http://schemas.openxmlformats.org/officeDocument/2006/relationships/tags" Target="../tags/tag388.xml"/><Relationship Id="rId11" Type="http://schemas.openxmlformats.org/officeDocument/2006/relationships/tags" Target="../tags/tag292.xml"/><Relationship Id="rId32" Type="http://schemas.openxmlformats.org/officeDocument/2006/relationships/tags" Target="../tags/tag313.xml"/><Relationship Id="rId37" Type="http://schemas.openxmlformats.org/officeDocument/2006/relationships/tags" Target="../tags/tag318.xml"/><Relationship Id="rId53" Type="http://schemas.openxmlformats.org/officeDocument/2006/relationships/tags" Target="../tags/tag334.xml"/><Relationship Id="rId58" Type="http://schemas.openxmlformats.org/officeDocument/2006/relationships/tags" Target="../tags/tag339.xml"/><Relationship Id="rId74" Type="http://schemas.openxmlformats.org/officeDocument/2006/relationships/tags" Target="../tags/tag355.xml"/><Relationship Id="rId79" Type="http://schemas.openxmlformats.org/officeDocument/2006/relationships/tags" Target="../tags/tag360.xml"/><Relationship Id="rId102" Type="http://schemas.openxmlformats.org/officeDocument/2006/relationships/tags" Target="../tags/tag383.xml"/><Relationship Id="rId5" Type="http://schemas.openxmlformats.org/officeDocument/2006/relationships/tags" Target="../tags/tag286.xml"/><Relationship Id="rId90" Type="http://schemas.openxmlformats.org/officeDocument/2006/relationships/tags" Target="../tags/tag371.xml"/><Relationship Id="rId95" Type="http://schemas.openxmlformats.org/officeDocument/2006/relationships/tags" Target="../tags/tag376.xml"/><Relationship Id="rId22" Type="http://schemas.openxmlformats.org/officeDocument/2006/relationships/tags" Target="../tags/tag303.xml"/><Relationship Id="rId27" Type="http://schemas.openxmlformats.org/officeDocument/2006/relationships/tags" Target="../tags/tag308.xml"/><Relationship Id="rId43" Type="http://schemas.openxmlformats.org/officeDocument/2006/relationships/tags" Target="../tags/tag324.xml"/><Relationship Id="rId48" Type="http://schemas.openxmlformats.org/officeDocument/2006/relationships/tags" Target="../tags/tag329.xml"/><Relationship Id="rId64" Type="http://schemas.openxmlformats.org/officeDocument/2006/relationships/tags" Target="../tags/tag345.xml"/><Relationship Id="rId69" Type="http://schemas.openxmlformats.org/officeDocument/2006/relationships/tags" Target="../tags/tag350.xml"/><Relationship Id="rId113" Type="http://schemas.openxmlformats.org/officeDocument/2006/relationships/tags" Target="../tags/tag394.xml"/><Relationship Id="rId118" Type="http://schemas.openxmlformats.org/officeDocument/2006/relationships/tags" Target="../tags/tag399.xml"/><Relationship Id="rId80" Type="http://schemas.openxmlformats.org/officeDocument/2006/relationships/tags" Target="../tags/tag361.xml"/><Relationship Id="rId85" Type="http://schemas.openxmlformats.org/officeDocument/2006/relationships/tags" Target="../tags/tag366.xml"/><Relationship Id="rId12" Type="http://schemas.openxmlformats.org/officeDocument/2006/relationships/tags" Target="../tags/tag293.xml"/><Relationship Id="rId17" Type="http://schemas.openxmlformats.org/officeDocument/2006/relationships/tags" Target="../tags/tag298.xml"/><Relationship Id="rId33" Type="http://schemas.openxmlformats.org/officeDocument/2006/relationships/tags" Target="../tags/tag314.xml"/><Relationship Id="rId38" Type="http://schemas.openxmlformats.org/officeDocument/2006/relationships/tags" Target="../tags/tag319.xml"/><Relationship Id="rId59" Type="http://schemas.openxmlformats.org/officeDocument/2006/relationships/tags" Target="../tags/tag340.xml"/><Relationship Id="rId103" Type="http://schemas.openxmlformats.org/officeDocument/2006/relationships/tags" Target="../tags/tag384.xml"/><Relationship Id="rId108" Type="http://schemas.openxmlformats.org/officeDocument/2006/relationships/tags" Target="../tags/tag389.xml"/><Relationship Id="rId54" Type="http://schemas.openxmlformats.org/officeDocument/2006/relationships/tags" Target="../tags/tag335.xml"/><Relationship Id="rId70" Type="http://schemas.openxmlformats.org/officeDocument/2006/relationships/tags" Target="../tags/tag351.xml"/><Relationship Id="rId75" Type="http://schemas.openxmlformats.org/officeDocument/2006/relationships/tags" Target="../tags/tag356.xml"/><Relationship Id="rId91" Type="http://schemas.openxmlformats.org/officeDocument/2006/relationships/tags" Target="../tags/tag372.xml"/><Relationship Id="rId96" Type="http://schemas.openxmlformats.org/officeDocument/2006/relationships/tags" Target="../tags/tag377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23" Type="http://schemas.openxmlformats.org/officeDocument/2006/relationships/tags" Target="../tags/tag304.xml"/><Relationship Id="rId28" Type="http://schemas.openxmlformats.org/officeDocument/2006/relationships/tags" Target="../tags/tag309.xml"/><Relationship Id="rId49" Type="http://schemas.openxmlformats.org/officeDocument/2006/relationships/tags" Target="../tags/tag330.xml"/><Relationship Id="rId114" Type="http://schemas.openxmlformats.org/officeDocument/2006/relationships/tags" Target="../tags/tag395.xml"/><Relationship Id="rId119" Type="http://schemas.openxmlformats.org/officeDocument/2006/relationships/slideLayout" Target="../slideLayouts/slideLayout1.xml"/><Relationship Id="rId44" Type="http://schemas.openxmlformats.org/officeDocument/2006/relationships/tags" Target="../tags/tag325.xml"/><Relationship Id="rId60" Type="http://schemas.openxmlformats.org/officeDocument/2006/relationships/tags" Target="../tags/tag341.xml"/><Relationship Id="rId65" Type="http://schemas.openxmlformats.org/officeDocument/2006/relationships/tags" Target="../tags/tag346.xml"/><Relationship Id="rId81" Type="http://schemas.openxmlformats.org/officeDocument/2006/relationships/tags" Target="../tags/tag362.xml"/><Relationship Id="rId86" Type="http://schemas.openxmlformats.org/officeDocument/2006/relationships/tags" Target="../tags/tag367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3" Type="http://schemas.openxmlformats.org/officeDocument/2006/relationships/tags" Target="../tags/tag294.xml"/><Relationship Id="rId18" Type="http://schemas.openxmlformats.org/officeDocument/2006/relationships/tags" Target="../tags/tag299.xml"/><Relationship Id="rId39" Type="http://schemas.openxmlformats.org/officeDocument/2006/relationships/tags" Target="../tags/tag320.xml"/><Relationship Id="rId109" Type="http://schemas.openxmlformats.org/officeDocument/2006/relationships/tags" Target="../tags/tag390.xml"/><Relationship Id="rId34" Type="http://schemas.openxmlformats.org/officeDocument/2006/relationships/tags" Target="../tags/tag315.xml"/><Relationship Id="rId50" Type="http://schemas.openxmlformats.org/officeDocument/2006/relationships/tags" Target="../tags/tag331.xml"/><Relationship Id="rId55" Type="http://schemas.openxmlformats.org/officeDocument/2006/relationships/tags" Target="../tags/tag336.xml"/><Relationship Id="rId76" Type="http://schemas.openxmlformats.org/officeDocument/2006/relationships/tags" Target="../tags/tag357.xml"/><Relationship Id="rId97" Type="http://schemas.openxmlformats.org/officeDocument/2006/relationships/tags" Target="../tags/tag378.xml"/><Relationship Id="rId104" Type="http://schemas.openxmlformats.org/officeDocument/2006/relationships/tags" Target="../tags/tag385.xml"/><Relationship Id="rId120" Type="http://schemas.openxmlformats.org/officeDocument/2006/relationships/image" Target="../media/image37.emf"/><Relationship Id="rId7" Type="http://schemas.openxmlformats.org/officeDocument/2006/relationships/tags" Target="../tags/tag288.xml"/><Relationship Id="rId71" Type="http://schemas.openxmlformats.org/officeDocument/2006/relationships/tags" Target="../tags/tag352.xml"/><Relationship Id="rId92" Type="http://schemas.openxmlformats.org/officeDocument/2006/relationships/tags" Target="../tags/tag373.xml"/><Relationship Id="rId2" Type="http://schemas.openxmlformats.org/officeDocument/2006/relationships/tags" Target="../tags/tag283.xml"/><Relationship Id="rId29" Type="http://schemas.openxmlformats.org/officeDocument/2006/relationships/tags" Target="../tags/tag310.xml"/><Relationship Id="rId24" Type="http://schemas.openxmlformats.org/officeDocument/2006/relationships/tags" Target="../tags/tag305.xml"/><Relationship Id="rId40" Type="http://schemas.openxmlformats.org/officeDocument/2006/relationships/tags" Target="../tags/tag321.xml"/><Relationship Id="rId45" Type="http://schemas.openxmlformats.org/officeDocument/2006/relationships/tags" Target="../tags/tag326.xml"/><Relationship Id="rId66" Type="http://schemas.openxmlformats.org/officeDocument/2006/relationships/tags" Target="../tags/tag347.xml"/><Relationship Id="rId87" Type="http://schemas.openxmlformats.org/officeDocument/2006/relationships/tags" Target="../tags/tag368.xml"/><Relationship Id="rId110" Type="http://schemas.openxmlformats.org/officeDocument/2006/relationships/tags" Target="../tags/tag391.xml"/><Relationship Id="rId115" Type="http://schemas.openxmlformats.org/officeDocument/2006/relationships/tags" Target="../tags/tag396.xml"/><Relationship Id="rId61" Type="http://schemas.openxmlformats.org/officeDocument/2006/relationships/tags" Target="../tags/tag342.xml"/><Relationship Id="rId82" Type="http://schemas.openxmlformats.org/officeDocument/2006/relationships/tags" Target="../tags/tag363.xml"/><Relationship Id="rId19" Type="http://schemas.openxmlformats.org/officeDocument/2006/relationships/tags" Target="../tags/tag300.xml"/><Relationship Id="rId14" Type="http://schemas.openxmlformats.org/officeDocument/2006/relationships/tags" Target="../tags/tag295.xml"/><Relationship Id="rId30" Type="http://schemas.openxmlformats.org/officeDocument/2006/relationships/tags" Target="../tags/tag311.xml"/><Relationship Id="rId35" Type="http://schemas.openxmlformats.org/officeDocument/2006/relationships/tags" Target="../tags/tag316.xml"/><Relationship Id="rId56" Type="http://schemas.openxmlformats.org/officeDocument/2006/relationships/tags" Target="../tags/tag337.xml"/><Relationship Id="rId77" Type="http://schemas.openxmlformats.org/officeDocument/2006/relationships/tags" Target="../tags/tag358.xml"/><Relationship Id="rId100" Type="http://schemas.openxmlformats.org/officeDocument/2006/relationships/tags" Target="../tags/tag381.xml"/><Relationship Id="rId105" Type="http://schemas.openxmlformats.org/officeDocument/2006/relationships/tags" Target="../tags/tag386.xml"/><Relationship Id="rId8" Type="http://schemas.openxmlformats.org/officeDocument/2006/relationships/tags" Target="../tags/tag289.xml"/><Relationship Id="rId51" Type="http://schemas.openxmlformats.org/officeDocument/2006/relationships/tags" Target="../tags/tag332.xml"/><Relationship Id="rId72" Type="http://schemas.openxmlformats.org/officeDocument/2006/relationships/tags" Target="../tags/tag353.xml"/><Relationship Id="rId93" Type="http://schemas.openxmlformats.org/officeDocument/2006/relationships/tags" Target="../tags/tag374.xml"/><Relationship Id="rId98" Type="http://schemas.openxmlformats.org/officeDocument/2006/relationships/tags" Target="../tags/tag379.xml"/><Relationship Id="rId121" Type="http://schemas.openxmlformats.org/officeDocument/2006/relationships/image" Target="../media/image38.png"/><Relationship Id="rId3" Type="http://schemas.openxmlformats.org/officeDocument/2006/relationships/tags" Target="../tags/tag284.xml"/><Relationship Id="rId25" Type="http://schemas.openxmlformats.org/officeDocument/2006/relationships/tags" Target="../tags/tag306.xml"/><Relationship Id="rId46" Type="http://schemas.openxmlformats.org/officeDocument/2006/relationships/tags" Target="../tags/tag327.xml"/><Relationship Id="rId67" Type="http://schemas.openxmlformats.org/officeDocument/2006/relationships/tags" Target="../tags/tag348.xml"/><Relationship Id="rId116" Type="http://schemas.openxmlformats.org/officeDocument/2006/relationships/tags" Target="../tags/tag397.xml"/><Relationship Id="rId20" Type="http://schemas.openxmlformats.org/officeDocument/2006/relationships/tags" Target="../tags/tag301.xml"/><Relationship Id="rId41" Type="http://schemas.openxmlformats.org/officeDocument/2006/relationships/tags" Target="../tags/tag322.xml"/><Relationship Id="rId62" Type="http://schemas.openxmlformats.org/officeDocument/2006/relationships/tags" Target="../tags/tag343.xml"/><Relationship Id="rId83" Type="http://schemas.openxmlformats.org/officeDocument/2006/relationships/tags" Target="../tags/tag364.xml"/><Relationship Id="rId88" Type="http://schemas.openxmlformats.org/officeDocument/2006/relationships/tags" Target="../tags/tag369.xml"/><Relationship Id="rId111" Type="http://schemas.openxmlformats.org/officeDocument/2006/relationships/tags" Target="../tags/tag392.xml"/><Relationship Id="rId15" Type="http://schemas.openxmlformats.org/officeDocument/2006/relationships/tags" Target="../tags/tag296.xml"/><Relationship Id="rId36" Type="http://schemas.openxmlformats.org/officeDocument/2006/relationships/tags" Target="../tags/tag317.xml"/><Relationship Id="rId57" Type="http://schemas.openxmlformats.org/officeDocument/2006/relationships/tags" Target="../tags/tag338.xml"/><Relationship Id="rId106" Type="http://schemas.openxmlformats.org/officeDocument/2006/relationships/tags" Target="../tags/tag387.xml"/><Relationship Id="rId10" Type="http://schemas.openxmlformats.org/officeDocument/2006/relationships/tags" Target="../tags/tag291.xml"/><Relationship Id="rId31" Type="http://schemas.openxmlformats.org/officeDocument/2006/relationships/tags" Target="../tags/tag312.xml"/><Relationship Id="rId52" Type="http://schemas.openxmlformats.org/officeDocument/2006/relationships/tags" Target="../tags/tag333.xml"/><Relationship Id="rId73" Type="http://schemas.openxmlformats.org/officeDocument/2006/relationships/tags" Target="../tags/tag354.xml"/><Relationship Id="rId78" Type="http://schemas.openxmlformats.org/officeDocument/2006/relationships/tags" Target="../tags/tag359.xml"/><Relationship Id="rId94" Type="http://schemas.openxmlformats.org/officeDocument/2006/relationships/tags" Target="../tags/tag375.xml"/><Relationship Id="rId99" Type="http://schemas.openxmlformats.org/officeDocument/2006/relationships/tags" Target="../tags/tag380.xml"/><Relationship Id="rId101" Type="http://schemas.openxmlformats.org/officeDocument/2006/relationships/tags" Target="../tags/tag3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0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04.xml"/><Relationship Id="rId9" Type="http://schemas.openxmlformats.org/officeDocument/2006/relationships/tags" Target="../tags/tag409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422.xml"/><Relationship Id="rId18" Type="http://schemas.openxmlformats.org/officeDocument/2006/relationships/tags" Target="../tags/tag427.xml"/><Relationship Id="rId26" Type="http://schemas.openxmlformats.org/officeDocument/2006/relationships/tags" Target="../tags/tag435.xml"/><Relationship Id="rId39" Type="http://schemas.openxmlformats.org/officeDocument/2006/relationships/tags" Target="../tags/tag448.xml"/><Relationship Id="rId21" Type="http://schemas.openxmlformats.org/officeDocument/2006/relationships/tags" Target="../tags/tag430.xml"/><Relationship Id="rId34" Type="http://schemas.openxmlformats.org/officeDocument/2006/relationships/tags" Target="../tags/tag443.xml"/><Relationship Id="rId42" Type="http://schemas.openxmlformats.org/officeDocument/2006/relationships/tags" Target="../tags/tag451.xml"/><Relationship Id="rId47" Type="http://schemas.openxmlformats.org/officeDocument/2006/relationships/tags" Target="../tags/tag456.xml"/><Relationship Id="rId50" Type="http://schemas.openxmlformats.org/officeDocument/2006/relationships/tags" Target="../tags/tag459.xml"/><Relationship Id="rId7" Type="http://schemas.openxmlformats.org/officeDocument/2006/relationships/tags" Target="../tags/tag416.xml"/><Relationship Id="rId2" Type="http://schemas.openxmlformats.org/officeDocument/2006/relationships/tags" Target="../tags/tag411.xml"/><Relationship Id="rId16" Type="http://schemas.openxmlformats.org/officeDocument/2006/relationships/tags" Target="../tags/tag425.xml"/><Relationship Id="rId29" Type="http://schemas.openxmlformats.org/officeDocument/2006/relationships/tags" Target="../tags/tag438.xml"/><Relationship Id="rId11" Type="http://schemas.openxmlformats.org/officeDocument/2006/relationships/tags" Target="../tags/tag420.xml"/><Relationship Id="rId24" Type="http://schemas.openxmlformats.org/officeDocument/2006/relationships/tags" Target="../tags/tag433.xml"/><Relationship Id="rId32" Type="http://schemas.openxmlformats.org/officeDocument/2006/relationships/tags" Target="../tags/tag441.xml"/><Relationship Id="rId37" Type="http://schemas.openxmlformats.org/officeDocument/2006/relationships/tags" Target="../tags/tag446.xml"/><Relationship Id="rId40" Type="http://schemas.openxmlformats.org/officeDocument/2006/relationships/tags" Target="../tags/tag449.xml"/><Relationship Id="rId45" Type="http://schemas.openxmlformats.org/officeDocument/2006/relationships/tags" Target="../tags/tag454.xml"/><Relationship Id="rId53" Type="http://schemas.openxmlformats.org/officeDocument/2006/relationships/notesSlide" Target="../notesSlides/notesSlide3.xml"/><Relationship Id="rId5" Type="http://schemas.openxmlformats.org/officeDocument/2006/relationships/tags" Target="../tags/tag414.xml"/><Relationship Id="rId10" Type="http://schemas.openxmlformats.org/officeDocument/2006/relationships/tags" Target="../tags/tag419.xml"/><Relationship Id="rId19" Type="http://schemas.openxmlformats.org/officeDocument/2006/relationships/tags" Target="../tags/tag428.xml"/><Relationship Id="rId31" Type="http://schemas.openxmlformats.org/officeDocument/2006/relationships/tags" Target="../tags/tag440.xml"/><Relationship Id="rId44" Type="http://schemas.openxmlformats.org/officeDocument/2006/relationships/tags" Target="../tags/tag453.xml"/><Relationship Id="rId52" Type="http://schemas.openxmlformats.org/officeDocument/2006/relationships/slideLayout" Target="../slideLayouts/slideLayout1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Relationship Id="rId22" Type="http://schemas.openxmlformats.org/officeDocument/2006/relationships/tags" Target="../tags/tag431.xml"/><Relationship Id="rId27" Type="http://schemas.openxmlformats.org/officeDocument/2006/relationships/tags" Target="../tags/tag436.xml"/><Relationship Id="rId30" Type="http://schemas.openxmlformats.org/officeDocument/2006/relationships/tags" Target="../tags/tag439.xml"/><Relationship Id="rId35" Type="http://schemas.openxmlformats.org/officeDocument/2006/relationships/tags" Target="../tags/tag444.xml"/><Relationship Id="rId43" Type="http://schemas.openxmlformats.org/officeDocument/2006/relationships/tags" Target="../tags/tag452.xml"/><Relationship Id="rId48" Type="http://schemas.openxmlformats.org/officeDocument/2006/relationships/tags" Target="../tags/tag457.xml"/><Relationship Id="rId8" Type="http://schemas.openxmlformats.org/officeDocument/2006/relationships/tags" Target="../tags/tag417.xml"/><Relationship Id="rId51" Type="http://schemas.openxmlformats.org/officeDocument/2006/relationships/tags" Target="../tags/tag460.xml"/><Relationship Id="rId3" Type="http://schemas.openxmlformats.org/officeDocument/2006/relationships/tags" Target="../tags/tag412.xml"/><Relationship Id="rId12" Type="http://schemas.openxmlformats.org/officeDocument/2006/relationships/tags" Target="../tags/tag421.xml"/><Relationship Id="rId17" Type="http://schemas.openxmlformats.org/officeDocument/2006/relationships/tags" Target="../tags/tag426.xml"/><Relationship Id="rId25" Type="http://schemas.openxmlformats.org/officeDocument/2006/relationships/tags" Target="../tags/tag434.xml"/><Relationship Id="rId33" Type="http://schemas.openxmlformats.org/officeDocument/2006/relationships/tags" Target="../tags/tag442.xml"/><Relationship Id="rId38" Type="http://schemas.openxmlformats.org/officeDocument/2006/relationships/tags" Target="../tags/tag447.xml"/><Relationship Id="rId46" Type="http://schemas.openxmlformats.org/officeDocument/2006/relationships/tags" Target="../tags/tag455.xml"/><Relationship Id="rId20" Type="http://schemas.openxmlformats.org/officeDocument/2006/relationships/tags" Target="../tags/tag429.xml"/><Relationship Id="rId41" Type="http://schemas.openxmlformats.org/officeDocument/2006/relationships/tags" Target="../tags/tag450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5" Type="http://schemas.openxmlformats.org/officeDocument/2006/relationships/tags" Target="../tags/tag424.xml"/><Relationship Id="rId23" Type="http://schemas.openxmlformats.org/officeDocument/2006/relationships/tags" Target="../tags/tag432.xml"/><Relationship Id="rId28" Type="http://schemas.openxmlformats.org/officeDocument/2006/relationships/tags" Target="../tags/tag437.xml"/><Relationship Id="rId36" Type="http://schemas.openxmlformats.org/officeDocument/2006/relationships/tags" Target="../tags/tag445.xml"/><Relationship Id="rId49" Type="http://schemas.openxmlformats.org/officeDocument/2006/relationships/tags" Target="../tags/tag4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2824594"/>
            <a:ext cx="12192000" cy="1269424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529937" y="592282"/>
            <a:ext cx="74288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>
            <a:stCxn id="11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>
            <a:endCxn id="15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 形 10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L 形 11"/>
          <p:cNvSpPr/>
          <p:nvPr/>
        </p:nvSpPr>
        <p:spPr>
          <a:xfrm rot="10800000">
            <a:off x="13163677" y="210645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94922" y="3048139"/>
            <a:ext cx="834481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4800" b="1" dirty="0" err="1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NCMatch算力供需对接平台</a:t>
            </a:r>
            <a:endParaRPr kumimoji="1" lang="en-US" altLang="zh-CN" sz="4800" b="1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  <a:p>
            <a:pPr algn="dist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National Computing Matching Platform</a:t>
            </a:r>
            <a:endParaRPr kumimoji="1" lang="en-US" altLang="zh-CN" sz="1600" b="1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32103" y="5403273"/>
            <a:ext cx="41277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</a:rPr>
              <a:t>2024.8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15" name="图片 14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777A8C-B27D-7BD4-1320-E0BCCF8A5A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9423" y="5947391"/>
            <a:ext cx="4653153" cy="3371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42727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NCMatch设计原则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1"/>
            </p:custDataLst>
          </p:nvPr>
        </p:nvCxnSpPr>
        <p:spPr>
          <a:xfrm>
            <a:off x="1255741" y="2701356"/>
            <a:ext cx="9244136" cy="0"/>
          </a:xfrm>
          <a:prstGeom prst="line">
            <a:avLst/>
          </a:prstGeom>
          <a:ln w="38100"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3"/>
          <p:cNvSpPr/>
          <p:nvPr>
            <p:custDataLst>
              <p:tags r:id="rId2"/>
            </p:custDataLst>
          </p:nvPr>
        </p:nvSpPr>
        <p:spPr>
          <a:xfrm>
            <a:off x="1255741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B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3"/>
            </p:custDataLst>
          </p:nvPr>
        </p:nvSpPr>
        <p:spPr>
          <a:xfrm flipH="1">
            <a:off x="1775394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01</a:t>
            </a:r>
          </a:p>
        </p:txBody>
      </p:sp>
      <p:sp>
        <p:nvSpPr>
          <p:cNvPr id="12" name="TextBox 21"/>
          <p:cNvSpPr txBox="1"/>
          <p:nvPr>
            <p:custDataLst>
              <p:tags r:id="rId4"/>
            </p:custDataLst>
          </p:nvPr>
        </p:nvSpPr>
        <p:spPr>
          <a:xfrm flipH="1">
            <a:off x="609600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按⻆色划分：不同⻆色的用户的功能不同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按机构划分: 不同机构类型的角色不同，对应的功能也不同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一个用户可以拥有多个⻆色 </a:t>
            </a:r>
          </a:p>
        </p:txBody>
      </p:sp>
      <p:sp>
        <p:nvSpPr>
          <p:cNvPr id="13" name="Rectangle 29"/>
          <p:cNvSpPr/>
          <p:nvPr>
            <p:custDataLst>
              <p:tags r:id="rId5"/>
            </p:custDataLst>
          </p:nvPr>
        </p:nvSpPr>
        <p:spPr>
          <a:xfrm flipH="1">
            <a:off x="609600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功能划分原则:</a:t>
            </a:r>
          </a:p>
        </p:txBody>
      </p:sp>
      <p:sp>
        <p:nvSpPr>
          <p:cNvPr id="14" name="Freeform 3"/>
          <p:cNvSpPr/>
          <p:nvPr>
            <p:custDataLst>
              <p:tags r:id="rId6"/>
            </p:custDataLst>
          </p:nvPr>
        </p:nvSpPr>
        <p:spPr>
          <a:xfrm>
            <a:off x="5089369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5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7"/>
            </p:custDataLst>
          </p:nvPr>
        </p:nvSpPr>
        <p:spPr>
          <a:xfrm flipH="1">
            <a:off x="5609023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02</a:t>
            </a:r>
          </a:p>
        </p:txBody>
      </p:sp>
      <p:sp>
        <p:nvSpPr>
          <p:cNvPr id="15" name="TextBox 21"/>
          <p:cNvSpPr txBox="1"/>
          <p:nvPr>
            <p:custDataLst>
              <p:tags r:id="rId8"/>
            </p:custDataLst>
          </p:nvPr>
        </p:nvSpPr>
        <p:spPr>
          <a:xfrm flipH="1">
            <a:off x="4443229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按机构隔离：不同机构的数据相互隔离，相互没操作权限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按角色隔离</a:t>
            </a:r>
            <a:r>
              <a:rPr lang="zh-CN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r>
              <a:rPr lang="ja-JP" altLang="en-US" sz="1600" spc="8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</a:t>
            </a: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机构不同角色</a:t>
            </a:r>
            <a:r>
              <a:rPr lang="ja-JP" altLang="en-US" sz="1600" spc="8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数据隔离</a:t>
            </a:r>
            <a:endParaRPr lang="ja-JP" altLang="en-US" sz="1600" spc="8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按人员隔离</a:t>
            </a:r>
            <a:r>
              <a:rPr lang="zh-CN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r>
              <a:rPr lang="ja-JP" altLang="en-US" sz="1600" spc="8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</a:t>
            </a: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角色人员之间数据隔离：比如销售间的客户信息</a:t>
            </a:r>
          </a:p>
        </p:txBody>
      </p:sp>
      <p:sp>
        <p:nvSpPr>
          <p:cNvPr id="16" name="Rectangle 29"/>
          <p:cNvSpPr/>
          <p:nvPr>
            <p:custDataLst>
              <p:tags r:id="rId9"/>
            </p:custDataLst>
          </p:nvPr>
        </p:nvSpPr>
        <p:spPr>
          <a:xfrm flipH="1">
            <a:off x="4443229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数据隔离原则</a:t>
            </a:r>
          </a:p>
        </p:txBody>
      </p:sp>
      <p:sp>
        <p:nvSpPr>
          <p:cNvPr id="17" name="Freeform 3"/>
          <p:cNvSpPr/>
          <p:nvPr>
            <p:custDataLst>
              <p:tags r:id="rId10"/>
            </p:custDataLst>
          </p:nvPr>
        </p:nvSpPr>
        <p:spPr>
          <a:xfrm>
            <a:off x="8924052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B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1"/>
            </p:custDataLst>
          </p:nvPr>
        </p:nvSpPr>
        <p:spPr>
          <a:xfrm flipH="1">
            <a:off x="9443705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03</a:t>
            </a:r>
          </a:p>
        </p:txBody>
      </p:sp>
      <p:sp>
        <p:nvSpPr>
          <p:cNvPr id="19" name="TextBox 21"/>
          <p:cNvSpPr txBox="1"/>
          <p:nvPr>
            <p:custDataLst>
              <p:tags r:id="rId12"/>
            </p:custDataLst>
          </p:nvPr>
        </p:nvSpPr>
        <p:spPr>
          <a:xfrm flipH="1">
            <a:off x="8276857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系统中部分功能无权限要求，如首⻚，产品展示信息等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按不同机构类型与⻆色设置权限 </a:t>
            </a:r>
          </a:p>
        </p:txBody>
      </p:sp>
      <p:sp>
        <p:nvSpPr>
          <p:cNvPr id="45" name="Rectangle 29"/>
          <p:cNvSpPr/>
          <p:nvPr>
            <p:custDataLst>
              <p:tags r:id="rId13"/>
            </p:custDataLst>
          </p:nvPr>
        </p:nvSpPr>
        <p:spPr>
          <a:xfrm flipH="1">
            <a:off x="8276857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权限管理原则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8615" y="387350"/>
            <a:ext cx="11592872" cy="6162040"/>
            <a:chOff x="-19" y="-18"/>
            <a:chExt cx="19403" cy="10818"/>
          </a:xfrm>
        </p:grpSpPr>
        <p:pic>
          <p:nvPicPr>
            <p:cNvPr id="3" name="图片 2" descr="/data/cache/69fb95d312489611080274fd96a54f96.jpg69fb95d312489611080274fd96a54f9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/>
            <a:srcRect l="17102" r="17102"/>
            <a:stretch>
              <a:fillRect/>
            </a:stretch>
          </p:blipFill>
          <p:spPr>
            <a:xfrm>
              <a:off x="5599" y="-18"/>
              <a:ext cx="13785" cy="1080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600" h="10800">
                  <a:moveTo>
                    <a:pt x="0" y="0"/>
                  </a:moveTo>
                  <a:lnTo>
                    <a:pt x="13600" y="0"/>
                  </a:lnTo>
                  <a:lnTo>
                    <a:pt x="13600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-19" y="0"/>
              <a:ext cx="12000" cy="10800"/>
            </a:xfrm>
            <a:prstGeom prst="rect">
              <a:avLst/>
            </a:prstGeom>
            <a:gradFill>
              <a:gsLst>
                <a:gs pos="70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200" y="2400"/>
              <a:ext cx="6960" cy="5508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63500" tIns="25400" rIns="63500" bIns="25400" anchor="ctr" anchorCtr="0">
              <a:normAutofit fontScale="90000"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支持多供应商及差异化的结算体系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支持产品的折扣和返佣销售模式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支持多级分销机制，各分销机构独立记账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支持分销机构独立的营销活动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支持客户线上和线下充值，在线购买，在线资源开通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平台业务功能亮点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</p:txBody>
      </p:sp>
      <p:sp>
        <p:nvSpPr>
          <p:cNvPr id="5" name="六边形 4"/>
          <p:cNvSpPr/>
          <p:nvPr>
            <p:custDataLst>
              <p:tags r:id="rId1"/>
            </p:custDataLst>
          </p:nvPr>
        </p:nvSpPr>
        <p:spPr>
          <a:xfrm rot="5400000">
            <a:off x="3048933" y="4273027"/>
            <a:ext cx="2107645" cy="1831147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>
            <p:custDataLst>
              <p:tags r:id="rId2"/>
            </p:custDataLst>
          </p:nvPr>
        </p:nvSpPr>
        <p:spPr>
          <a:xfrm rot="5400000">
            <a:off x="2046163" y="2516408"/>
            <a:ext cx="2107645" cy="1831147"/>
          </a:xfrm>
          <a:prstGeom prst="hexagon">
            <a:avLst/>
          </a:prstGeom>
          <a:solidFill>
            <a:srgbClr val="B70000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>
            <p:custDataLst>
              <p:tags r:id="rId3"/>
            </p:custDataLst>
          </p:nvPr>
        </p:nvSpPr>
        <p:spPr>
          <a:xfrm rot="5400000">
            <a:off x="4044624" y="2514172"/>
            <a:ext cx="2106154" cy="1831147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>
            <p:custDataLst>
              <p:tags r:id="rId4"/>
            </p:custDataLst>
          </p:nvPr>
        </p:nvSpPr>
        <p:spPr>
          <a:xfrm rot="5400000">
            <a:off x="7011573" y="4273027"/>
            <a:ext cx="2107645" cy="1831147"/>
          </a:xfrm>
          <a:prstGeom prst="hexagon">
            <a:avLst/>
          </a:prstGeom>
          <a:solidFill>
            <a:srgbClr val="A5A5A5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边形 9"/>
          <p:cNvSpPr/>
          <p:nvPr>
            <p:custDataLst>
              <p:tags r:id="rId5"/>
            </p:custDataLst>
          </p:nvPr>
        </p:nvSpPr>
        <p:spPr>
          <a:xfrm rot="5400000">
            <a:off x="6041222" y="2516408"/>
            <a:ext cx="2106154" cy="1831147"/>
          </a:xfrm>
          <a:prstGeom prst="hexagon">
            <a:avLst/>
          </a:prstGeom>
          <a:solidFill>
            <a:srgbClr val="DB5C4D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>
            <p:custDataLst>
              <p:tags r:id="rId6"/>
            </p:custDataLst>
          </p:nvPr>
        </p:nvSpPr>
        <p:spPr>
          <a:xfrm rot="5400000">
            <a:off x="8038566" y="2516408"/>
            <a:ext cx="2106154" cy="1831147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>
            <p:custDataLst>
              <p:tags r:id="rId7"/>
            </p:custDataLst>
          </p:nvPr>
        </p:nvSpPr>
        <p:spPr>
          <a:xfrm rot="5400000">
            <a:off x="5043296" y="754572"/>
            <a:ext cx="2107645" cy="1831147"/>
          </a:xfrm>
          <a:prstGeom prst="hexagon">
            <a:avLst/>
          </a:prstGeom>
          <a:solidFill>
            <a:srgbClr val="D5010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669960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1</a:t>
            </a:r>
          </a:p>
        </p:txBody>
      </p:sp>
      <p:sp>
        <p:nvSpPr>
          <p:cNvPr id="45" name="文本框 44"/>
          <p:cNvSpPr txBox="1"/>
          <p:nvPr>
            <p:custDataLst>
              <p:tags r:id="rId9"/>
            </p:custDataLst>
          </p:nvPr>
        </p:nvSpPr>
        <p:spPr>
          <a:xfrm>
            <a:off x="2361042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供应商管理 </a:t>
            </a:r>
          </a:p>
        </p:txBody>
      </p:sp>
      <p:sp>
        <p:nvSpPr>
          <p:cNvPr id="47" name="文本框 46"/>
          <p:cNvSpPr txBox="1"/>
          <p:nvPr>
            <p:custDataLst>
              <p:tags r:id="rId10"/>
            </p:custDataLst>
          </p:nvPr>
        </p:nvSpPr>
        <p:spPr>
          <a:xfrm>
            <a:off x="3672730" y="4372149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3363813" y="4809627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分销商管理 </a:t>
            </a:r>
          </a:p>
        </p:txBody>
      </p: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4667676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+mj-lt"/>
                <a:cs typeface="+mj-lt"/>
              </a:rPr>
              <a:t>3</a:t>
            </a: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4358759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ja-JP" altLang="en-US" sz="2500" b="1" spc="17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财务管理</a:t>
            </a:r>
          </a:p>
        </p:txBody>
      </p:sp>
      <p:sp>
        <p:nvSpPr>
          <p:cNvPr id="53" name="文本框 52"/>
          <p:cNvSpPr txBox="1"/>
          <p:nvPr>
            <p:custDataLst>
              <p:tags r:id="rId14"/>
            </p:custDataLst>
          </p:nvPr>
        </p:nvSpPr>
        <p:spPr>
          <a:xfrm>
            <a:off x="6664274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6355357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营销管理</a:t>
            </a:r>
          </a:p>
        </p:txBody>
      </p:sp>
      <p:sp>
        <p:nvSpPr>
          <p:cNvPr id="55" name="文本框 54"/>
          <p:cNvSpPr txBox="1"/>
          <p:nvPr>
            <p:custDataLst>
              <p:tags r:id="rId16"/>
            </p:custDataLst>
          </p:nvPr>
        </p:nvSpPr>
        <p:spPr>
          <a:xfrm>
            <a:off x="8661618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文本框 55"/>
          <p:cNvSpPr txBox="1"/>
          <p:nvPr>
            <p:custDataLst>
              <p:tags r:id="rId17"/>
            </p:custDataLst>
          </p:nvPr>
        </p:nvSpPr>
        <p:spPr>
          <a:xfrm>
            <a:off x="8352701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ja-JP" altLang="en-SG" sz="2500" b="1" spc="17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辅助功能</a:t>
            </a:r>
          </a:p>
        </p:txBody>
      </p:sp>
      <p:sp>
        <p:nvSpPr>
          <p:cNvPr id="61" name="文本框 60"/>
          <p:cNvSpPr txBox="1"/>
          <p:nvPr>
            <p:custDataLst>
              <p:tags r:id="rId18"/>
            </p:custDataLst>
          </p:nvPr>
        </p:nvSpPr>
        <p:spPr>
          <a:xfrm>
            <a:off x="7635371" y="4372149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" name="文本框 61"/>
          <p:cNvSpPr txBox="1"/>
          <p:nvPr>
            <p:custDataLst>
              <p:tags r:id="rId19"/>
            </p:custDataLst>
          </p:nvPr>
        </p:nvSpPr>
        <p:spPr>
          <a:xfrm>
            <a:off x="7326454" y="4809627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审批管理</a:t>
            </a:r>
          </a:p>
        </p:txBody>
      </p:sp>
      <p:sp>
        <p:nvSpPr>
          <p:cNvPr id="65" name="文本框 64"/>
          <p:cNvSpPr txBox="1"/>
          <p:nvPr>
            <p:custDataLst>
              <p:tags r:id="rId20"/>
            </p:custDataLst>
          </p:nvPr>
        </p:nvSpPr>
        <p:spPr>
          <a:xfrm>
            <a:off x="5667093" y="835062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4</a:t>
            </a:r>
          </a:p>
        </p:txBody>
      </p:sp>
      <p:sp>
        <p:nvSpPr>
          <p:cNvPr id="66" name="文本框 65"/>
          <p:cNvSpPr txBox="1"/>
          <p:nvPr>
            <p:custDataLst>
              <p:tags r:id="rId21"/>
            </p:custDataLst>
          </p:nvPr>
        </p:nvSpPr>
        <p:spPr>
          <a:xfrm>
            <a:off x="5358176" y="1294898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客户管理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9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NCMatch供应商管理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 descr="/data/cache/d3ce023975603ec51b88751a01487946.jpgd3ce023975603ec51b88751a014879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27254" r="27254"/>
          <a:stretch>
            <a:fillRect/>
          </a:stretch>
        </p:blipFill>
        <p:spPr>
          <a:xfrm>
            <a:off x="914977" y="1220184"/>
            <a:ext cx="3420642" cy="3928766"/>
          </a:xfrm>
          <a:custGeom>
            <a:avLst/>
            <a:gdLst>
              <a:gd name="connsiteX0" fmla="*/ 3311483 w 3379353"/>
              <a:gd name="connsiteY0" fmla="*/ 6 h 3881345"/>
              <a:gd name="connsiteX1" fmla="*/ 3379353 w 3379353"/>
              <a:gd name="connsiteY1" fmla="*/ 69247 h 3881345"/>
              <a:gd name="connsiteX2" fmla="*/ 3379353 w 3379353"/>
              <a:gd name="connsiteY2" fmla="*/ 3812099 h 3881345"/>
              <a:gd name="connsiteX3" fmla="*/ 3275757 w 3379353"/>
              <a:gd name="connsiteY3" fmla="*/ 3871818 h 3881345"/>
              <a:gd name="connsiteX4" fmla="*/ 33822 w 3379353"/>
              <a:gd name="connsiteY4" fmla="*/ 2002221 h 3881345"/>
              <a:gd name="connsiteX5" fmla="*/ 33822 w 3379353"/>
              <a:gd name="connsiteY5" fmla="*/ 1881563 h 3881345"/>
              <a:gd name="connsiteX6" fmla="*/ 3275757 w 3379353"/>
              <a:gd name="connsiteY6" fmla="*/ 9527 h 3881345"/>
              <a:gd name="connsiteX7" fmla="*/ 3311483 w 3379353"/>
              <a:gd name="connsiteY7" fmla="*/ 6 h 388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9353" h="3881345">
                <a:moveTo>
                  <a:pt x="3311483" y="6"/>
                </a:moveTo>
                <a:cubicBezTo>
                  <a:pt x="3347132" y="463"/>
                  <a:pt x="3379353" y="29028"/>
                  <a:pt x="3379353" y="69247"/>
                </a:cubicBezTo>
                <a:lnTo>
                  <a:pt x="3379353" y="3812099"/>
                </a:lnTo>
                <a:cubicBezTo>
                  <a:pt x="3379353" y="3865725"/>
                  <a:pt x="3322071" y="3898631"/>
                  <a:pt x="3275757" y="3871818"/>
                </a:cubicBezTo>
                <a:lnTo>
                  <a:pt x="33822" y="2002221"/>
                </a:lnTo>
                <a:cubicBezTo>
                  <a:pt x="-11273" y="1975408"/>
                  <a:pt x="-11273" y="1908376"/>
                  <a:pt x="33822" y="1881563"/>
                </a:cubicBezTo>
                <a:lnTo>
                  <a:pt x="3275757" y="9527"/>
                </a:lnTo>
                <a:cubicBezTo>
                  <a:pt x="3287336" y="2824"/>
                  <a:pt x="3299600" y="-147"/>
                  <a:pt x="3311483" y="6"/>
                </a:cubicBezTo>
                <a:close/>
              </a:path>
            </a:pathLst>
          </a:custGeom>
        </p:spPr>
      </p:pic>
      <p:sp>
        <p:nvSpPr>
          <p:cNvPr id="12" name="任意多边形: 形状 6"/>
          <p:cNvSpPr/>
          <p:nvPr>
            <p:custDataLst>
              <p:tags r:id="rId2"/>
            </p:custDataLst>
          </p:nvPr>
        </p:nvSpPr>
        <p:spPr>
          <a:xfrm>
            <a:off x="914685" y="3606626"/>
            <a:ext cx="1775421" cy="2031590"/>
          </a:xfrm>
          <a:custGeom>
            <a:avLst/>
            <a:gdLst>
              <a:gd name="connsiteX0" fmla="*/ 1893291 w 1926702"/>
              <a:gd name="connsiteY0" fmla="*/ 1044320 h 2204699"/>
              <a:gd name="connsiteX1" fmla="*/ 99647 w 1926702"/>
              <a:gd name="connsiteY1" fmla="*/ 9164 h 2204699"/>
              <a:gd name="connsiteX2" fmla="*/ 0 w 1926702"/>
              <a:gd name="connsiteY2" fmla="*/ 66608 h 2204699"/>
              <a:gd name="connsiteX3" fmla="*/ 0 w 1926702"/>
              <a:gd name="connsiteY3" fmla="*/ 2138092 h 2204699"/>
              <a:gd name="connsiteX4" fmla="*/ 99647 w 1926702"/>
              <a:gd name="connsiteY4" fmla="*/ 2195535 h 2204699"/>
              <a:gd name="connsiteX5" fmla="*/ 1893291 w 1926702"/>
              <a:gd name="connsiteY5" fmla="*/ 1160380 h 2204699"/>
              <a:gd name="connsiteX6" fmla="*/ 1893291 w 1926702"/>
              <a:gd name="connsiteY6" fmla="*/ 1044320 h 220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702" h="2204699">
                <a:moveTo>
                  <a:pt x="1893291" y="1044320"/>
                </a:moveTo>
                <a:lnTo>
                  <a:pt x="99647" y="9164"/>
                </a:lnTo>
                <a:cubicBezTo>
                  <a:pt x="55099" y="-16627"/>
                  <a:pt x="0" y="15026"/>
                  <a:pt x="0" y="66608"/>
                </a:cubicBezTo>
                <a:lnTo>
                  <a:pt x="0" y="2138092"/>
                </a:lnTo>
                <a:cubicBezTo>
                  <a:pt x="0" y="2189674"/>
                  <a:pt x="55099" y="2221326"/>
                  <a:pt x="99647" y="2195535"/>
                </a:cubicBezTo>
                <a:lnTo>
                  <a:pt x="1893291" y="1160380"/>
                </a:lnTo>
                <a:cubicBezTo>
                  <a:pt x="1937840" y="1134588"/>
                  <a:pt x="1937840" y="1070111"/>
                  <a:pt x="1893291" y="1044320"/>
                </a:cubicBezTo>
                <a:close/>
              </a:path>
            </a:pathLst>
          </a:custGeom>
          <a:solidFill>
            <a:srgbClr val="3C2517">
              <a:alpha val="99000"/>
            </a:srgbClr>
          </a:solidFill>
          <a:ln w="1172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8"/>
          <p:cNvSpPr/>
          <p:nvPr>
            <p:custDataLst>
              <p:tags r:id="rId3"/>
            </p:custDataLst>
          </p:nvPr>
        </p:nvSpPr>
        <p:spPr>
          <a:xfrm>
            <a:off x="1390387" y="1505810"/>
            <a:ext cx="1511853" cy="1535044"/>
          </a:xfrm>
          <a:custGeom>
            <a:avLst/>
            <a:gdLst>
              <a:gd name="connsiteX0" fmla="*/ 1460707 w 1493605"/>
              <a:gd name="connsiteY0" fmla="*/ 718399 h 1516515"/>
              <a:gd name="connsiteX1" fmla="*/ 101992 w 1493605"/>
              <a:gd name="connsiteY1" fmla="*/ 1507368 h 1516515"/>
              <a:gd name="connsiteX2" fmla="*/ 0 w 1493605"/>
              <a:gd name="connsiteY2" fmla="*/ 1448752 h 1516515"/>
              <a:gd name="connsiteX3" fmla="*/ 0 w 1493605"/>
              <a:gd name="connsiteY3" fmla="*/ 856732 h 1516515"/>
              <a:gd name="connsiteX4" fmla="*/ 33997 w 1493605"/>
              <a:gd name="connsiteY4" fmla="*/ 798116 h 1516515"/>
              <a:gd name="connsiteX5" fmla="*/ 1391540 w 1493605"/>
              <a:gd name="connsiteY5" fmla="*/ 9147 h 1516515"/>
              <a:gd name="connsiteX6" fmla="*/ 1493531 w 1493605"/>
              <a:gd name="connsiteY6" fmla="*/ 67763 h 1516515"/>
              <a:gd name="connsiteX7" fmla="*/ 1493531 w 1493605"/>
              <a:gd name="connsiteY7" fmla="*/ 659783 h 1516515"/>
              <a:gd name="connsiteX8" fmla="*/ 1460707 w 1493605"/>
              <a:gd name="connsiteY8" fmla="*/ 718399 h 151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3605" h="1516515">
                <a:moveTo>
                  <a:pt x="1460707" y="718399"/>
                </a:moveTo>
                <a:lnTo>
                  <a:pt x="101992" y="1507368"/>
                </a:lnTo>
                <a:cubicBezTo>
                  <a:pt x="56271" y="1533159"/>
                  <a:pt x="0" y="1501507"/>
                  <a:pt x="0" y="1448752"/>
                </a:cubicBezTo>
                <a:lnTo>
                  <a:pt x="0" y="856732"/>
                </a:lnTo>
                <a:cubicBezTo>
                  <a:pt x="0" y="832114"/>
                  <a:pt x="12895" y="809840"/>
                  <a:pt x="33997" y="798116"/>
                </a:cubicBezTo>
                <a:lnTo>
                  <a:pt x="1391540" y="9147"/>
                </a:lnTo>
                <a:cubicBezTo>
                  <a:pt x="1437260" y="-16644"/>
                  <a:pt x="1493531" y="15009"/>
                  <a:pt x="1493531" y="67763"/>
                </a:cubicBezTo>
                <a:lnTo>
                  <a:pt x="1493531" y="659783"/>
                </a:lnTo>
                <a:cubicBezTo>
                  <a:pt x="1494704" y="683229"/>
                  <a:pt x="1481808" y="705503"/>
                  <a:pt x="1460707" y="718399"/>
                </a:cubicBezTo>
                <a:close/>
              </a:path>
            </a:pathLst>
          </a:custGeom>
          <a:solidFill>
            <a:srgbClr val="CB4B4B">
              <a:alpha val="70000"/>
            </a:srgbClr>
          </a:solidFill>
          <a:ln w="1172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0"/>
          <p:cNvSpPr/>
          <p:nvPr>
            <p:custDataLst>
              <p:tags r:id="rId4"/>
            </p:custDataLst>
          </p:nvPr>
        </p:nvSpPr>
        <p:spPr>
          <a:xfrm>
            <a:off x="2907820" y="3924320"/>
            <a:ext cx="1511779" cy="1535044"/>
          </a:xfrm>
          <a:custGeom>
            <a:avLst/>
            <a:gdLst>
              <a:gd name="connsiteX0" fmla="*/ 1459534 w 1493531"/>
              <a:gd name="connsiteY0" fmla="*/ 718399 h 1516515"/>
              <a:gd name="connsiteX1" fmla="*/ 101992 w 1493531"/>
              <a:gd name="connsiteY1" fmla="*/ 1507368 h 1516515"/>
              <a:gd name="connsiteX2" fmla="*/ 0 w 1493531"/>
              <a:gd name="connsiteY2" fmla="*/ 1448753 h 1516515"/>
              <a:gd name="connsiteX3" fmla="*/ 0 w 1493531"/>
              <a:gd name="connsiteY3" fmla="*/ 856733 h 1516515"/>
              <a:gd name="connsiteX4" fmla="*/ 33997 w 1493531"/>
              <a:gd name="connsiteY4" fmla="*/ 798117 h 1516515"/>
              <a:gd name="connsiteX5" fmla="*/ 1391540 w 1493531"/>
              <a:gd name="connsiteY5" fmla="*/ 9147 h 1516515"/>
              <a:gd name="connsiteX6" fmla="*/ 1493532 w 1493531"/>
              <a:gd name="connsiteY6" fmla="*/ 67763 h 1516515"/>
              <a:gd name="connsiteX7" fmla="*/ 1493532 w 1493531"/>
              <a:gd name="connsiteY7" fmla="*/ 659783 h 1516515"/>
              <a:gd name="connsiteX8" fmla="*/ 1459534 w 1493531"/>
              <a:gd name="connsiteY8" fmla="*/ 718399 h 151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3531" h="1516515">
                <a:moveTo>
                  <a:pt x="1459534" y="718399"/>
                </a:moveTo>
                <a:lnTo>
                  <a:pt x="101992" y="1507368"/>
                </a:lnTo>
                <a:cubicBezTo>
                  <a:pt x="56271" y="1533159"/>
                  <a:pt x="0" y="1501507"/>
                  <a:pt x="0" y="1448753"/>
                </a:cubicBezTo>
                <a:lnTo>
                  <a:pt x="0" y="856733"/>
                </a:lnTo>
                <a:cubicBezTo>
                  <a:pt x="0" y="832114"/>
                  <a:pt x="12896" y="809840"/>
                  <a:pt x="33997" y="798117"/>
                </a:cubicBezTo>
                <a:lnTo>
                  <a:pt x="1391540" y="9147"/>
                </a:lnTo>
                <a:cubicBezTo>
                  <a:pt x="1437260" y="-16644"/>
                  <a:pt x="1493532" y="15009"/>
                  <a:pt x="1493532" y="67763"/>
                </a:cubicBezTo>
                <a:lnTo>
                  <a:pt x="1493532" y="659783"/>
                </a:lnTo>
                <a:cubicBezTo>
                  <a:pt x="1493532" y="683229"/>
                  <a:pt x="1480636" y="705503"/>
                  <a:pt x="1459534" y="718399"/>
                </a:cubicBezTo>
                <a:close/>
              </a:path>
            </a:pathLst>
          </a:custGeom>
          <a:solidFill>
            <a:srgbClr val="CC4C4C">
              <a:alpha val="70000"/>
            </a:srgbClr>
          </a:solidFill>
          <a:ln w="1172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5029261" y="793744"/>
            <a:ext cx="6400825" cy="52705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SG" altLang="ja-JP" sz="2400" spc="160" dirty="0" err="1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lang="en-SG" altLang="ja-JP" sz="2400" spc="160" dirty="0" err="1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实现的供应商管理，从供销协议签约，到产品上架，销售过</a:t>
            </a:r>
            <a:r>
              <a:rPr lang="en-SG" altLang="ja-JP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程的服务工单以及售后结算，以及销售协议解除权过程管理，包 括: 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供应商信息维护 – 维护供应商信息 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供销协议管理 – 协议文本管理，销售模式以及结算方式管理 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产品管理 – 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产品工单管理 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结算管理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供应商类型 </a:t>
            </a: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1360559" y="2785182"/>
            <a:ext cx="4486281" cy="1308265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600" b="1" spc="18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产品供应商</a:t>
            </a: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1245041" y="4046532"/>
            <a:ext cx="4744895" cy="2585484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以产品形式提供</a:t>
            </a:r>
            <a:r>
              <a:rPr kumimoji="1" lang="en-US" altLang="zh-CN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kumimoji="1"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全部API对接</a:t>
            </a:r>
            <a:endParaRPr lang="en-US" sz="2000" spc="16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供应商调度资源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账单以供应商</a:t>
            </a:r>
          </a:p>
        </p:txBody>
      </p:sp>
      <p:sp>
        <p:nvSpPr>
          <p:cNvPr id="57" name="文本框 56"/>
          <p:cNvSpPr txBox="1"/>
          <p:nvPr>
            <p:custDataLst>
              <p:tags r:id="rId3"/>
            </p:custDataLst>
          </p:nvPr>
        </p:nvSpPr>
        <p:spPr>
          <a:xfrm>
            <a:off x="6314278" y="2785182"/>
            <a:ext cx="4486281" cy="1308265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600" b="1" spc="18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资源供应商</a:t>
            </a:r>
          </a:p>
        </p:txBody>
      </p:sp>
      <p:sp>
        <p:nvSpPr>
          <p:cNvPr id="58" name="文本框 57"/>
          <p:cNvSpPr txBox="1"/>
          <p:nvPr>
            <p:custDataLst>
              <p:tags r:id="rId4"/>
            </p:custDataLst>
          </p:nvPr>
        </p:nvSpPr>
        <p:spPr>
          <a:xfrm>
            <a:off x="6202394" y="4046532"/>
            <a:ext cx="4744895" cy="2585484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以资源形式提供给</a:t>
            </a:r>
            <a:r>
              <a:rPr kumimoji="1" lang="en-US" altLang="zh-CN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endParaRPr lang="en-US" sz="2000" spc="16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在</a:t>
            </a:r>
            <a:r>
              <a:rPr kumimoji="1"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上管理资源</a:t>
            </a:r>
            <a:endParaRPr lang="en-US" sz="2000" spc="16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基本API，提供设备实时开通 关闭能力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kumimoji="1" lang="en-US" altLang="zh-CN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lang="en-US" altLang="zh-CN" sz="2000" spc="16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实现资源调度</a:t>
            </a:r>
            <a:endParaRPr lang="en-US" altLang="zh-CN" sz="2000" spc="16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任意形状 55" descr="A0"/>
          <p:cNvSpPr/>
          <p:nvPr>
            <p:custDataLst>
              <p:tags r:id="rId5"/>
            </p:custDataLst>
          </p:nvPr>
        </p:nvSpPr>
        <p:spPr>
          <a:xfrm>
            <a:off x="7057713" y="1184656"/>
            <a:ext cx="1396905" cy="1627647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4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rgbClr val="C30000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任意形状 62" descr="A2"/>
          <p:cNvSpPr/>
          <p:nvPr>
            <p:custDataLst>
              <p:tags r:id="rId6"/>
            </p:custDataLst>
          </p:nvPr>
        </p:nvSpPr>
        <p:spPr>
          <a:xfrm>
            <a:off x="8806644" y="1186104"/>
            <a:ext cx="1411406" cy="1582113"/>
          </a:xfrm>
          <a:custGeom>
            <a:avLst/>
            <a:gdLst>
              <a:gd name="connsiteX0" fmla="*/ 319975 w 638478"/>
              <a:gd name="connsiteY0" fmla="*/ 0 h 715701"/>
              <a:gd name="connsiteX1" fmla="*/ 638478 w 638478"/>
              <a:gd name="connsiteY1" fmla="*/ 305251 h 715701"/>
              <a:gd name="connsiteX2" fmla="*/ 526415 w 638478"/>
              <a:gd name="connsiteY2" fmla="*/ 545598 h 715701"/>
              <a:gd name="connsiteX3" fmla="*/ 379875 w 638478"/>
              <a:gd name="connsiteY3" fmla="*/ 715701 h 715701"/>
              <a:gd name="connsiteX4" fmla="*/ 146785 w 638478"/>
              <a:gd name="connsiteY4" fmla="*/ 715701 h 715701"/>
              <a:gd name="connsiteX5" fmla="*/ 392230 w 638478"/>
              <a:gd name="connsiteY5" fmla="*/ 430582 h 715701"/>
              <a:gd name="connsiteX6" fmla="*/ 446798 w 638478"/>
              <a:gd name="connsiteY6" fmla="*/ 303769 h 715701"/>
              <a:gd name="connsiteX7" fmla="*/ 319975 w 638478"/>
              <a:gd name="connsiteY7" fmla="*/ 172535 h 715701"/>
              <a:gd name="connsiteX8" fmla="*/ 191693 w 638478"/>
              <a:gd name="connsiteY8" fmla="*/ 306721 h 715701"/>
              <a:gd name="connsiteX9" fmla="*/ 0 w 638478"/>
              <a:gd name="connsiteY9" fmla="*/ 306721 h 715701"/>
              <a:gd name="connsiteX10" fmla="*/ 319975 w 638478"/>
              <a:gd name="connsiteY10" fmla="*/ 0 h 71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478" h="715701">
                <a:moveTo>
                  <a:pt x="319975" y="0"/>
                </a:moveTo>
                <a:cubicBezTo>
                  <a:pt x="505776" y="0"/>
                  <a:pt x="638478" y="116486"/>
                  <a:pt x="638478" y="305251"/>
                </a:cubicBezTo>
                <a:cubicBezTo>
                  <a:pt x="638478" y="406990"/>
                  <a:pt x="598670" y="461547"/>
                  <a:pt x="526415" y="545598"/>
                </a:cubicBezTo>
                <a:lnTo>
                  <a:pt x="379875" y="715701"/>
                </a:lnTo>
                <a:lnTo>
                  <a:pt x="146785" y="715701"/>
                </a:lnTo>
                <a:lnTo>
                  <a:pt x="392230" y="430582"/>
                </a:lnTo>
                <a:cubicBezTo>
                  <a:pt x="430568" y="384870"/>
                  <a:pt x="446798" y="352422"/>
                  <a:pt x="446798" y="303769"/>
                </a:cubicBezTo>
                <a:cubicBezTo>
                  <a:pt x="446798" y="225622"/>
                  <a:pt x="401073" y="172535"/>
                  <a:pt x="319975" y="172535"/>
                </a:cubicBezTo>
                <a:cubicBezTo>
                  <a:pt x="256563" y="172535"/>
                  <a:pt x="191693" y="204982"/>
                  <a:pt x="191693" y="306721"/>
                </a:cubicBezTo>
                <a:lnTo>
                  <a:pt x="0" y="306721"/>
                </a:lnTo>
                <a:cubicBezTo>
                  <a:pt x="0" y="115028"/>
                  <a:pt x="140089" y="12"/>
                  <a:pt x="319975" y="0"/>
                </a:cubicBezTo>
                <a:close/>
              </a:path>
            </a:pathLst>
          </a:custGeom>
          <a:solidFill>
            <a:srgbClr val="C30000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形状 52" descr="A1"/>
          <p:cNvSpPr/>
          <p:nvPr>
            <p:custDataLst>
              <p:tags r:id="rId7"/>
            </p:custDataLst>
          </p:nvPr>
        </p:nvSpPr>
        <p:spPr>
          <a:xfrm>
            <a:off x="4125701" y="1178486"/>
            <a:ext cx="906857" cy="1589729"/>
          </a:xfrm>
          <a:custGeom>
            <a:avLst/>
            <a:gdLst>
              <a:gd name="connsiteX0" fmla="*/ 216296 w 410235"/>
              <a:gd name="connsiteY0" fmla="*/ 0 h 719146"/>
              <a:gd name="connsiteX1" fmla="*/ 410235 w 410235"/>
              <a:gd name="connsiteY1" fmla="*/ 0 h 719146"/>
              <a:gd name="connsiteX2" fmla="*/ 410235 w 410235"/>
              <a:gd name="connsiteY2" fmla="*/ 719146 h 719146"/>
              <a:gd name="connsiteX3" fmla="*/ 216319 w 410235"/>
              <a:gd name="connsiteY3" fmla="*/ 719146 h 719146"/>
              <a:gd name="connsiteX4" fmla="*/ 216319 w 410235"/>
              <a:gd name="connsiteY4" fmla="*/ 208872 h 719146"/>
              <a:gd name="connsiteX5" fmla="*/ 0 w 410235"/>
              <a:gd name="connsiteY5" fmla="*/ 396828 h 719146"/>
              <a:gd name="connsiteX6" fmla="*/ 0 w 410235"/>
              <a:gd name="connsiteY6" fmla="*/ 187979 h 71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35" h="719146">
                <a:moveTo>
                  <a:pt x="216296" y="0"/>
                </a:moveTo>
                <a:lnTo>
                  <a:pt x="410235" y="0"/>
                </a:lnTo>
                <a:lnTo>
                  <a:pt x="410235" y="719146"/>
                </a:lnTo>
                <a:lnTo>
                  <a:pt x="216319" y="719146"/>
                </a:lnTo>
                <a:lnTo>
                  <a:pt x="216319" y="208872"/>
                </a:lnTo>
                <a:lnTo>
                  <a:pt x="0" y="396828"/>
                </a:lnTo>
                <a:lnTo>
                  <a:pt x="0" y="187979"/>
                </a:lnTo>
                <a:close/>
              </a:path>
            </a:pathLst>
          </a:custGeom>
          <a:solidFill>
            <a:srgbClr val="C30000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形状 50" descr="A0"/>
          <p:cNvSpPr/>
          <p:nvPr>
            <p:custDataLst>
              <p:tags r:id="rId8"/>
            </p:custDataLst>
          </p:nvPr>
        </p:nvSpPr>
        <p:spPr>
          <a:xfrm>
            <a:off x="2125050" y="1184656"/>
            <a:ext cx="1396905" cy="1627647"/>
          </a:xfrm>
          <a:custGeom>
            <a:avLst/>
            <a:gdLst>
              <a:gd name="connsiteX0" fmla="*/ 316687 w 631918"/>
              <a:gd name="connsiteY0" fmla="*/ 0 h 736299"/>
              <a:gd name="connsiteX1" fmla="*/ 631918 w 631918"/>
              <a:gd name="connsiteY1" fmla="*/ 309389 h 736299"/>
              <a:gd name="connsiteX2" fmla="*/ 631918 w 631918"/>
              <a:gd name="connsiteY2" fmla="*/ 736299 h 736299"/>
              <a:gd name="connsiteX3" fmla="*/ 442195 w 631918"/>
              <a:gd name="connsiteY3" fmla="*/ 736299 h 736299"/>
              <a:gd name="connsiteX4" fmla="*/ 442195 w 631918"/>
              <a:gd name="connsiteY4" fmla="*/ 312322 h 736299"/>
              <a:gd name="connsiteX5" fmla="*/ 316687 w 631918"/>
              <a:gd name="connsiteY5" fmla="*/ 170751 h 736299"/>
              <a:gd name="connsiteX6" fmla="*/ 189723 w 631918"/>
              <a:gd name="connsiteY6" fmla="*/ 312311 h 736299"/>
              <a:gd name="connsiteX7" fmla="*/ 189723 w 631918"/>
              <a:gd name="connsiteY7" fmla="*/ 736299 h 736299"/>
              <a:gd name="connsiteX8" fmla="*/ 0 w 631918"/>
              <a:gd name="connsiteY8" fmla="*/ 736299 h 736299"/>
              <a:gd name="connsiteX9" fmla="*/ 0 w 631918"/>
              <a:gd name="connsiteY9" fmla="*/ 309389 h 736299"/>
              <a:gd name="connsiteX10" fmla="*/ 316687 w 631918"/>
              <a:gd name="connsiteY10" fmla="*/ 0 h 73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918" h="736299">
                <a:moveTo>
                  <a:pt x="316687" y="0"/>
                </a:moveTo>
                <a:cubicBezTo>
                  <a:pt x="485970" y="0"/>
                  <a:pt x="631918" y="110913"/>
                  <a:pt x="631918" y="309389"/>
                </a:cubicBezTo>
                <a:lnTo>
                  <a:pt x="631918" y="736299"/>
                </a:lnTo>
                <a:lnTo>
                  <a:pt x="442195" y="736299"/>
                </a:lnTo>
                <a:lnTo>
                  <a:pt x="442195" y="312322"/>
                </a:lnTo>
                <a:cubicBezTo>
                  <a:pt x="442195" y="224747"/>
                  <a:pt x="391121" y="170751"/>
                  <a:pt x="316687" y="170751"/>
                </a:cubicBezTo>
                <a:cubicBezTo>
                  <a:pt x="242263" y="170751"/>
                  <a:pt x="189723" y="224747"/>
                  <a:pt x="189723" y="312311"/>
                </a:cubicBezTo>
                <a:lnTo>
                  <a:pt x="189723" y="736299"/>
                </a:lnTo>
                <a:lnTo>
                  <a:pt x="0" y="736299"/>
                </a:lnTo>
                <a:lnTo>
                  <a:pt x="0" y="309389"/>
                </a:lnTo>
                <a:cubicBezTo>
                  <a:pt x="0" y="110913"/>
                  <a:pt x="147402" y="0"/>
                  <a:pt x="316687" y="0"/>
                </a:cubicBezTo>
                <a:close/>
              </a:path>
            </a:pathLst>
          </a:custGeom>
          <a:solidFill>
            <a:srgbClr val="C30000"/>
          </a:solidFill>
          <a:ln w="10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NCMatch功能:分销商管理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任意多边形 3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293955" y="1675645"/>
            <a:ext cx="815283" cy="639829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rgbClr val="B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3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 rot="10800000">
            <a:off x="10038961" y="5213003"/>
            <a:ext cx="859084" cy="674203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rgbClr val="B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itle 6"/>
          <p:cNvSpPr txBox="1"/>
          <p:nvPr>
            <p:custDataLst>
              <p:tags r:id="rId3"/>
            </p:custDataLst>
          </p:nvPr>
        </p:nvSpPr>
        <p:spPr>
          <a:xfrm>
            <a:off x="1535430" y="2638425"/>
            <a:ext cx="9144064" cy="2286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SG" sz="2600" spc="180" dirty="0" err="1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分销商管理实现独立财务管理，独立的运营管理，独立的销售管理和独立的客户管理</a:t>
            </a:r>
            <a:r>
              <a:rPr lang="en-SG" sz="2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 </a:t>
            </a:r>
          </a:p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分销商管理支持多级分销模式；</a:t>
            </a:r>
          </a:p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支持分销商独立做业务分析。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"/>
          <p:cNvSpPr/>
          <p:nvPr>
            <p:custDataLst>
              <p:tags r:id="rId2"/>
            </p:custDataLst>
          </p:nvPr>
        </p:nvSpPr>
        <p:spPr>
          <a:xfrm>
            <a:off x="609440" y="1524961"/>
            <a:ext cx="3022313" cy="4629326"/>
          </a:xfrm>
          <a:prstGeom prst="roundRect">
            <a:avLst>
              <a:gd name="adj" fmla="val 13218"/>
            </a:avLst>
          </a:prstGeom>
          <a:solidFill>
            <a:schemeClr val="lt2"/>
          </a:solidFill>
          <a:ln>
            <a:noFill/>
          </a:ln>
          <a:effectLst>
            <a:outerShdw blurRad="368300" dist="139700" dir="1980000" algn="l" rotWithShape="0">
              <a:schemeClr val="accent1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947759" y="1870046"/>
            <a:ext cx="1151411" cy="9269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rmAutofit/>
          </a:bodyPr>
          <a:lstStyle/>
          <a:p>
            <a:r>
              <a:rPr lang="en-US" altLang="zh-CN" sz="2800" b="1">
                <a:solidFill>
                  <a:schemeClr val="accent1"/>
                </a:solidFill>
                <a:effectLst>
                  <a:outerShdw blurRad="114300" dist="50800" dir="2700000" sx="98000" sy="98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Caros ExtraBold" panose="020B0803030302020204" charset="0"/>
              </a:rPr>
              <a:t>01</a:t>
            </a:r>
          </a:p>
        </p:txBody>
      </p:sp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934226" y="2740652"/>
            <a:ext cx="2408828" cy="23772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latin typeface="Caros ExtraBold" panose="020B0803030302020204" charset="0"/>
                <a:cs typeface="Caros ExtraBold" panose="020B0803030302020204" charset="0"/>
              </a:defRPr>
            </a:lvl1pPr>
          </a:lstStyle>
          <a:p>
            <a:pPr marL="0" lvl="0" indent="0" algn="l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kumimoji="1" lang="en-US" altLang="zh-CN" sz="24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lang="en-US" altLang="zh-CN" sz="2500" spc="180" dirty="0" err="1">
                <a:solidFill>
                  <a:schemeClr val="dk1"/>
                </a:solidFill>
              </a:rPr>
              <a:t>为每个分销商独立记账</a:t>
            </a:r>
            <a:endParaRPr lang="en-US" altLang="zh-CN" sz="2500" spc="180" dirty="0">
              <a:solidFill>
                <a:schemeClr val="dk1"/>
              </a:solidFill>
            </a:endParaRPr>
          </a:p>
        </p:txBody>
      </p:sp>
      <p:sp>
        <p:nvSpPr>
          <p:cNvPr id="31" name="椭圆 30"/>
          <p:cNvSpPr/>
          <p:nvPr>
            <p:custDataLst>
              <p:tags r:id="rId5"/>
            </p:custDataLst>
          </p:nvPr>
        </p:nvSpPr>
        <p:spPr>
          <a:xfrm>
            <a:off x="1069553" y="5292702"/>
            <a:ext cx="480412" cy="4804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76200" dir="4020000" sx="79000" sy="79000" algn="t" rotWithShape="0">
              <a:schemeClr val="accent1">
                <a:lumMod val="75000"/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52" name="图片 34" descr="343538343130363b343538383237373bc8cbc8b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8494" y="5371643"/>
            <a:ext cx="322530" cy="322530"/>
          </a:xfrm>
          <a:prstGeom prst="rect">
            <a:avLst/>
          </a:prstGeom>
        </p:spPr>
      </p:pic>
      <p:sp>
        <p:nvSpPr>
          <p:cNvPr id="36" name="圆角矩形 12"/>
          <p:cNvSpPr/>
          <p:nvPr>
            <p:custDataLst>
              <p:tags r:id="rId7"/>
            </p:custDataLst>
          </p:nvPr>
        </p:nvSpPr>
        <p:spPr>
          <a:xfrm>
            <a:off x="8560577" y="1524961"/>
            <a:ext cx="3022313" cy="4629326"/>
          </a:xfrm>
          <a:prstGeom prst="roundRect">
            <a:avLst>
              <a:gd name="adj" fmla="val 13218"/>
            </a:avLst>
          </a:prstGeom>
          <a:solidFill>
            <a:schemeClr val="lt2"/>
          </a:solidFill>
          <a:ln>
            <a:noFill/>
          </a:ln>
          <a:effectLst>
            <a:outerShdw blurRad="368300" dist="139700" dir="1980000" algn="l" rotWithShape="0">
              <a:schemeClr val="accent3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8898896" y="1870046"/>
            <a:ext cx="1162688" cy="926993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3">
                <a:lumMod val="75000"/>
                <a:alpha val="40000"/>
              </a:schemeClr>
            </a:outerShdw>
          </a:effectLst>
        </p:spPr>
        <p:txBody>
          <a:bodyPr wrap="square" rtlCol="0">
            <a:normAutofit/>
          </a:bodyPr>
          <a:lstStyle/>
          <a:p>
            <a:r>
              <a:rPr lang="en-US" altLang="zh-CN" sz="2800" b="1">
                <a:solidFill>
                  <a:schemeClr val="accent3"/>
                </a:solidFill>
                <a:effectLst>
                  <a:outerShdw blurRad="114300" dist="50800" dir="2700000" sx="98000" sy="98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Caros ExtraBold" panose="020B0803030302020204" charset="0"/>
              </a:rPr>
              <a:t>03</a:t>
            </a:r>
          </a:p>
        </p:txBody>
      </p:sp>
      <p:sp>
        <p:nvSpPr>
          <p:cNvPr id="38" name="文本框 37"/>
          <p:cNvSpPr txBox="1"/>
          <p:nvPr>
            <p:custDataLst>
              <p:tags r:id="rId9"/>
            </p:custDataLst>
          </p:nvPr>
        </p:nvSpPr>
        <p:spPr>
          <a:xfrm>
            <a:off x="8885363" y="2740652"/>
            <a:ext cx="2408828" cy="23772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latin typeface="Caros ExtraBold" panose="020B0803030302020204" charset="0"/>
                <a:cs typeface="Caros ExtraBold" panose="020B0803030302020204" charset="0"/>
              </a:defRPr>
            </a:lvl1pPr>
          </a:lstStyle>
          <a:p>
            <a:pPr marL="0" lvl="0" indent="0" algn="l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500" spc="170" dirty="0">
                <a:solidFill>
                  <a:schemeClr val="dk1"/>
                </a:solidFill>
              </a:rPr>
              <a:t>账务全配置，从科目设置，机构科目对照以及会计分录，都实现配置化</a:t>
            </a:r>
          </a:p>
        </p:txBody>
      </p:sp>
      <p:sp>
        <p:nvSpPr>
          <p:cNvPr id="39" name="椭圆 38"/>
          <p:cNvSpPr/>
          <p:nvPr>
            <p:custDataLst>
              <p:tags r:id="rId10"/>
            </p:custDataLst>
          </p:nvPr>
        </p:nvSpPr>
        <p:spPr>
          <a:xfrm>
            <a:off x="9013924" y="5292702"/>
            <a:ext cx="480412" cy="48041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76200" dir="4020000" sx="79000" sy="79000" algn="t" rotWithShape="0">
              <a:schemeClr val="accent3">
                <a:lumMod val="75000"/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53" name="图片 35" descr="343538343130363b343538383239363bd7f8b1e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92865" y="5398709"/>
            <a:ext cx="322530" cy="322530"/>
          </a:xfrm>
          <a:prstGeom prst="rect">
            <a:avLst/>
          </a:prstGeom>
        </p:spPr>
      </p:pic>
      <p:sp>
        <p:nvSpPr>
          <p:cNvPr id="32" name="圆角矩形 6"/>
          <p:cNvSpPr/>
          <p:nvPr>
            <p:custDataLst>
              <p:tags r:id="rId12"/>
            </p:custDataLst>
          </p:nvPr>
        </p:nvSpPr>
        <p:spPr>
          <a:xfrm>
            <a:off x="4585009" y="1524961"/>
            <a:ext cx="3022313" cy="4629326"/>
          </a:xfrm>
          <a:prstGeom prst="roundRect">
            <a:avLst>
              <a:gd name="adj" fmla="val 13218"/>
            </a:avLst>
          </a:prstGeom>
          <a:solidFill>
            <a:schemeClr val="lt2"/>
          </a:solidFill>
          <a:ln>
            <a:noFill/>
          </a:ln>
          <a:effectLst>
            <a:outerShdw blurRad="368300" dist="139700" dir="1980000" algn="l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13"/>
            </p:custDataLst>
          </p:nvPr>
        </p:nvSpPr>
        <p:spPr>
          <a:xfrm>
            <a:off x="4923327" y="1870046"/>
            <a:ext cx="1162688" cy="9269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rmAutofit/>
          </a:bodyPr>
          <a:lstStyle/>
          <a:p>
            <a:r>
              <a:rPr lang="en-US" altLang="zh-CN" sz="2800" b="1">
                <a:solidFill>
                  <a:schemeClr val="accent2"/>
                </a:solidFill>
                <a:effectLst>
                  <a:outerShdw blurRad="114300" dist="50800" dir="2700000" sx="98000" sy="98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  <a:uFillTx/>
                <a:latin typeface="Arial" panose="020B0604020202020204" pitchFamily="34" charset="0"/>
                <a:ea typeface="微软雅黑" panose="020B0503020204020204" charset="-122"/>
                <a:cs typeface="Caros ExtraBold" panose="020B0803030302020204" charset="0"/>
              </a:rPr>
              <a:t>02</a:t>
            </a:r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4909795" y="2740652"/>
            <a:ext cx="2408828" cy="23772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latin typeface="Caros ExtraBold" panose="020B0803030302020204" charset="0"/>
                <a:cs typeface="Caros ExtraBold" panose="020B0803030302020204" charset="0"/>
              </a:defRPr>
            </a:lvl1pPr>
          </a:lstStyle>
          <a:p>
            <a:pPr marL="0" lvl="0" indent="0" algn="l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500" spc="180" dirty="0">
                <a:solidFill>
                  <a:schemeClr val="dk1"/>
                </a:solidFill>
              </a:rPr>
              <a:t>充值，消费，结算，结转业务会触发记账功能</a:t>
            </a:r>
          </a:p>
        </p:txBody>
      </p:sp>
      <p:sp>
        <p:nvSpPr>
          <p:cNvPr id="35" name="椭圆 34"/>
          <p:cNvSpPr/>
          <p:nvPr>
            <p:custDataLst>
              <p:tags r:id="rId15"/>
            </p:custDataLst>
          </p:nvPr>
        </p:nvSpPr>
        <p:spPr>
          <a:xfrm>
            <a:off x="5045122" y="5292702"/>
            <a:ext cx="480412" cy="4804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76200" dir="4020000" sx="79000" sy="79000" algn="t" rotWithShape="0">
              <a:schemeClr val="accent1">
                <a:lumMod val="75000"/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54" name="图片 36" descr="343538343130363b343538383332303bc6ecd6c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38724" y="5380665"/>
            <a:ext cx="322530" cy="322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NCMatch功能:财务管理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</a:t>
            </a:r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699895" y="1629410"/>
            <a:ext cx="8792427" cy="4550464"/>
            <a:chOff x="2677" y="970"/>
            <a:chExt cx="13846" cy="8861"/>
          </a:xfrm>
        </p:grpSpPr>
        <p:sp>
          <p:nvSpPr>
            <p:cNvPr id="43" name="矩形 42"/>
            <p:cNvSpPr/>
            <p:nvPr>
              <p:custDataLst>
                <p:tags r:id="rId2"/>
              </p:custDataLst>
            </p:nvPr>
          </p:nvSpPr>
          <p:spPr>
            <a:xfrm>
              <a:off x="2727" y="6476"/>
              <a:ext cx="4068" cy="3304"/>
            </a:xfrm>
            <a:prstGeom prst="rect">
              <a:avLst/>
            </a:prstGeom>
            <a:solidFill>
              <a:schemeClr val="lt1">
                <a:lumMod val="95000"/>
                <a:alpha val="50000"/>
              </a:schemeClr>
            </a:solidFill>
            <a:ln>
              <a:solidFill>
                <a:schemeClr val="lt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3"/>
              </p:custDataLst>
            </p:nvPr>
          </p:nvSpPr>
          <p:spPr>
            <a:xfrm>
              <a:off x="2831" y="7741"/>
              <a:ext cx="3859" cy="2039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/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None/>
              </a:pPr>
              <a:r>
                <a:rPr lang="zh-CN" altLang="en-US" sz="2400" spc="320" dirty="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客户提醒</a:t>
              </a:r>
            </a:p>
          </p:txBody>
        </p:sp>
        <p:sp>
          <p:nvSpPr>
            <p:cNvPr id="45" name="圆角矩形 44"/>
            <p:cNvSpPr/>
            <p:nvPr>
              <p:custDataLst>
                <p:tags r:id="rId4"/>
              </p:custDataLst>
            </p:nvPr>
          </p:nvSpPr>
          <p:spPr>
            <a:xfrm>
              <a:off x="3868" y="6077"/>
              <a:ext cx="1785" cy="81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400" b="1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46" name="L 形 45"/>
            <p:cNvSpPr/>
            <p:nvPr>
              <p:custDataLst>
                <p:tags r:id="rId5"/>
              </p:custDataLst>
            </p:nvPr>
          </p:nvSpPr>
          <p:spPr>
            <a:xfrm rot="5400000">
              <a:off x="2677" y="6427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L 形 46"/>
            <p:cNvSpPr/>
            <p:nvPr>
              <p:custDataLst>
                <p:tags r:id="rId6"/>
              </p:custDataLst>
            </p:nvPr>
          </p:nvSpPr>
          <p:spPr>
            <a:xfrm rot="16200000" flipH="1">
              <a:off x="6480" y="6427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L 形 47"/>
            <p:cNvSpPr/>
            <p:nvPr>
              <p:custDataLst>
                <p:tags r:id="rId7"/>
              </p:custDataLst>
            </p:nvPr>
          </p:nvSpPr>
          <p:spPr>
            <a:xfrm rot="5400000" flipH="1">
              <a:off x="2677" y="946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L 形 48"/>
            <p:cNvSpPr/>
            <p:nvPr>
              <p:custDataLst>
                <p:tags r:id="rId8"/>
              </p:custDataLst>
            </p:nvPr>
          </p:nvSpPr>
          <p:spPr>
            <a:xfrm rot="16200000">
              <a:off x="6480" y="946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矩形 63"/>
            <p:cNvSpPr/>
            <p:nvPr>
              <p:custDataLst>
                <p:tags r:id="rId9"/>
              </p:custDataLst>
            </p:nvPr>
          </p:nvSpPr>
          <p:spPr>
            <a:xfrm>
              <a:off x="12399" y="6476"/>
              <a:ext cx="4068" cy="3304"/>
            </a:xfrm>
            <a:prstGeom prst="rect">
              <a:avLst/>
            </a:prstGeom>
            <a:solidFill>
              <a:schemeClr val="lt1">
                <a:lumMod val="95000"/>
                <a:alpha val="50000"/>
              </a:schemeClr>
            </a:solidFill>
            <a:ln>
              <a:solidFill>
                <a:schemeClr val="lt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10"/>
              </p:custDataLst>
            </p:nvPr>
          </p:nvSpPr>
          <p:spPr>
            <a:xfrm>
              <a:off x="12504" y="7741"/>
              <a:ext cx="3859" cy="2039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None/>
              </a:pPr>
              <a:r>
                <a:rPr lang="zh-CN" altLang="en-US" sz="2400" spc="320" dirty="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存量客户营销</a:t>
              </a:r>
            </a:p>
          </p:txBody>
        </p:sp>
        <p:sp>
          <p:nvSpPr>
            <p:cNvPr id="50" name="圆角矩形 49"/>
            <p:cNvSpPr/>
            <p:nvPr>
              <p:custDataLst>
                <p:tags r:id="rId11"/>
              </p:custDataLst>
            </p:nvPr>
          </p:nvSpPr>
          <p:spPr>
            <a:xfrm>
              <a:off x="13541" y="6077"/>
              <a:ext cx="1785" cy="81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400" b="1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  <p:sp>
          <p:nvSpPr>
            <p:cNvPr id="67" name="L 形 66"/>
            <p:cNvSpPr/>
            <p:nvPr>
              <p:custDataLst>
                <p:tags r:id="rId12"/>
              </p:custDataLst>
            </p:nvPr>
          </p:nvSpPr>
          <p:spPr>
            <a:xfrm rot="5400000">
              <a:off x="12350" y="6427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L 形 67"/>
            <p:cNvSpPr/>
            <p:nvPr>
              <p:custDataLst>
                <p:tags r:id="rId13"/>
              </p:custDataLst>
            </p:nvPr>
          </p:nvSpPr>
          <p:spPr>
            <a:xfrm rot="16200000" flipH="1">
              <a:off x="16152" y="6427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L 形 50"/>
            <p:cNvSpPr/>
            <p:nvPr>
              <p:custDataLst>
                <p:tags r:id="rId14"/>
              </p:custDataLst>
            </p:nvPr>
          </p:nvSpPr>
          <p:spPr>
            <a:xfrm rot="5400000" flipH="1">
              <a:off x="12350" y="946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L 形 69"/>
            <p:cNvSpPr/>
            <p:nvPr>
              <p:custDataLst>
                <p:tags r:id="rId15"/>
              </p:custDataLst>
            </p:nvPr>
          </p:nvSpPr>
          <p:spPr>
            <a:xfrm rot="16200000">
              <a:off x="16152" y="946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16"/>
              </p:custDataLst>
            </p:nvPr>
          </p:nvSpPr>
          <p:spPr>
            <a:xfrm>
              <a:off x="2727" y="1019"/>
              <a:ext cx="4068" cy="3304"/>
            </a:xfrm>
            <a:prstGeom prst="rect">
              <a:avLst/>
            </a:prstGeom>
            <a:solidFill>
              <a:schemeClr val="lt1">
                <a:lumMod val="95000"/>
                <a:alpha val="50000"/>
              </a:schemeClr>
            </a:solidFill>
            <a:ln>
              <a:solidFill>
                <a:schemeClr val="lt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17"/>
              </p:custDataLst>
            </p:nvPr>
          </p:nvSpPr>
          <p:spPr>
            <a:xfrm>
              <a:off x="2831" y="1092"/>
              <a:ext cx="3859" cy="1876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None/>
              </a:pPr>
              <a:r>
                <a:rPr lang="zh-CN" altLang="en-US" sz="2400" spc="320" dirty="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客户归属管理</a:t>
              </a:r>
            </a:p>
          </p:txBody>
        </p:sp>
        <p:sp>
          <p:nvSpPr>
            <p:cNvPr id="74" name="圆角矩形 73"/>
            <p:cNvSpPr/>
            <p:nvPr>
              <p:custDataLst>
                <p:tags r:id="rId18"/>
              </p:custDataLst>
            </p:nvPr>
          </p:nvSpPr>
          <p:spPr>
            <a:xfrm>
              <a:off x="3868" y="3930"/>
              <a:ext cx="1785" cy="81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400" b="1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56" name="L 形 55"/>
            <p:cNvSpPr/>
            <p:nvPr>
              <p:custDataLst>
                <p:tags r:id="rId19"/>
              </p:custDataLst>
            </p:nvPr>
          </p:nvSpPr>
          <p:spPr>
            <a:xfrm rot="5400000">
              <a:off x="2677" y="97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L 形 75"/>
            <p:cNvSpPr/>
            <p:nvPr>
              <p:custDataLst>
                <p:tags r:id="rId20"/>
              </p:custDataLst>
            </p:nvPr>
          </p:nvSpPr>
          <p:spPr>
            <a:xfrm rot="16200000" flipH="1">
              <a:off x="6480" y="97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7" name="L 形 76"/>
            <p:cNvSpPr/>
            <p:nvPr>
              <p:custDataLst>
                <p:tags r:id="rId21"/>
              </p:custDataLst>
            </p:nvPr>
          </p:nvSpPr>
          <p:spPr>
            <a:xfrm rot="5400000" flipH="1">
              <a:off x="2677" y="4003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L 形 57"/>
            <p:cNvSpPr/>
            <p:nvPr>
              <p:custDataLst>
                <p:tags r:id="rId22"/>
              </p:custDataLst>
            </p:nvPr>
          </p:nvSpPr>
          <p:spPr>
            <a:xfrm rot="16200000">
              <a:off x="6480" y="4003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9" name="矩形 88"/>
            <p:cNvSpPr/>
            <p:nvPr>
              <p:custDataLst>
                <p:tags r:id="rId23"/>
              </p:custDataLst>
            </p:nvPr>
          </p:nvSpPr>
          <p:spPr>
            <a:xfrm>
              <a:off x="12399" y="1019"/>
              <a:ext cx="4068" cy="3304"/>
            </a:xfrm>
            <a:prstGeom prst="rect">
              <a:avLst/>
            </a:prstGeom>
            <a:solidFill>
              <a:schemeClr val="lt1">
                <a:lumMod val="95000"/>
                <a:alpha val="50000"/>
              </a:schemeClr>
            </a:solidFill>
            <a:ln>
              <a:solidFill>
                <a:schemeClr val="lt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0" name="文本框 89"/>
            <p:cNvSpPr txBox="1"/>
            <p:nvPr>
              <p:custDataLst>
                <p:tags r:id="rId24"/>
              </p:custDataLst>
            </p:nvPr>
          </p:nvSpPr>
          <p:spPr>
            <a:xfrm>
              <a:off x="12504" y="1092"/>
              <a:ext cx="3859" cy="1876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None/>
              </a:pPr>
              <a:r>
                <a:rPr lang="zh-CN" altLang="en-US" sz="2400" spc="320" dirty="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获客营销管理</a:t>
              </a:r>
            </a:p>
          </p:txBody>
        </p:sp>
        <p:sp>
          <p:nvSpPr>
            <p:cNvPr id="91" name="圆角矩形 90"/>
            <p:cNvSpPr/>
            <p:nvPr>
              <p:custDataLst>
                <p:tags r:id="rId25"/>
              </p:custDataLst>
            </p:nvPr>
          </p:nvSpPr>
          <p:spPr>
            <a:xfrm>
              <a:off x="13541" y="3930"/>
              <a:ext cx="1785" cy="81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400" b="1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93" name="L 形 92"/>
            <p:cNvSpPr/>
            <p:nvPr>
              <p:custDataLst>
                <p:tags r:id="rId26"/>
              </p:custDataLst>
            </p:nvPr>
          </p:nvSpPr>
          <p:spPr>
            <a:xfrm rot="5400000">
              <a:off x="12350" y="97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L 形 93"/>
            <p:cNvSpPr/>
            <p:nvPr>
              <p:custDataLst>
                <p:tags r:id="rId27"/>
              </p:custDataLst>
            </p:nvPr>
          </p:nvSpPr>
          <p:spPr>
            <a:xfrm rot="16200000" flipH="1">
              <a:off x="16152" y="97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5" name="L 形 94"/>
            <p:cNvSpPr/>
            <p:nvPr>
              <p:custDataLst>
                <p:tags r:id="rId28"/>
              </p:custDataLst>
            </p:nvPr>
          </p:nvSpPr>
          <p:spPr>
            <a:xfrm rot="5400000" flipH="1">
              <a:off x="12350" y="4003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6" name="L 形 95"/>
            <p:cNvSpPr/>
            <p:nvPr>
              <p:custDataLst>
                <p:tags r:id="rId29"/>
              </p:custDataLst>
            </p:nvPr>
          </p:nvSpPr>
          <p:spPr>
            <a:xfrm rot="16200000">
              <a:off x="16152" y="4003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97" name="肘形连接符 96"/>
            <p:cNvCxnSpPr>
              <a:stCxn id="74" idx="2"/>
              <a:endCxn id="82" idx="2"/>
            </p:cNvCxnSpPr>
            <p:nvPr>
              <p:custDataLst>
                <p:tags r:id="rId30"/>
              </p:custDataLst>
            </p:nvPr>
          </p:nvCxnSpPr>
          <p:spPr>
            <a:xfrm rot="5400000" flipV="1">
              <a:off x="7169" y="2333"/>
              <a:ext cx="20" cy="4818"/>
            </a:xfrm>
            <a:prstGeom prst="bentConnector3">
              <a:avLst>
                <a:gd name="adj1" fmla="val 7550000"/>
              </a:avLst>
            </a:prstGeom>
            <a:ln>
              <a:solidFill>
                <a:schemeClr val="dk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肘形连接符 111"/>
            <p:cNvCxnSpPr>
              <a:stCxn id="82" idx="2"/>
              <a:endCxn id="91" idx="2"/>
            </p:cNvCxnSpPr>
            <p:nvPr>
              <p:custDataLst>
                <p:tags r:id="rId31"/>
              </p:custDataLst>
            </p:nvPr>
          </p:nvCxnSpPr>
          <p:spPr>
            <a:xfrm rot="5400000" flipV="1">
              <a:off x="12007" y="2315"/>
              <a:ext cx="5" cy="4855"/>
            </a:xfrm>
            <a:prstGeom prst="bentConnector3">
              <a:avLst>
                <a:gd name="adj1" fmla="val 7540000"/>
              </a:avLst>
            </a:prstGeom>
            <a:ln>
              <a:solidFill>
                <a:schemeClr val="dk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>
              <a:stCxn id="91" idx="2"/>
              <a:endCxn id="50" idx="0"/>
            </p:cNvCxnSpPr>
            <p:nvPr>
              <p:custDataLst>
                <p:tags r:id="rId32"/>
              </p:custDataLst>
            </p:nvPr>
          </p:nvCxnSpPr>
          <p:spPr>
            <a:xfrm>
              <a:off x="14434" y="4742"/>
              <a:ext cx="0" cy="1335"/>
            </a:xfrm>
            <a:prstGeom prst="line">
              <a:avLst/>
            </a:prstGeom>
            <a:ln>
              <a:solidFill>
                <a:schemeClr val="dk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等腰三角形 116"/>
            <p:cNvSpPr/>
            <p:nvPr>
              <p:custDataLst>
                <p:tags r:id="rId33"/>
              </p:custDataLst>
            </p:nvPr>
          </p:nvSpPr>
          <p:spPr>
            <a:xfrm rot="5400000">
              <a:off x="4758" y="5028"/>
              <a:ext cx="157" cy="157"/>
            </a:xfrm>
            <a:prstGeom prst="triangle">
              <a:avLst/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9" name="等腰三角形 118"/>
            <p:cNvSpPr/>
            <p:nvPr>
              <p:custDataLst>
                <p:tags r:id="rId34"/>
              </p:custDataLst>
            </p:nvPr>
          </p:nvSpPr>
          <p:spPr>
            <a:xfrm rot="10800000">
              <a:off x="14355" y="5351"/>
              <a:ext cx="157" cy="157"/>
            </a:xfrm>
            <a:prstGeom prst="triangle">
              <a:avLst/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35"/>
              </p:custDataLst>
            </p:nvPr>
          </p:nvSpPr>
          <p:spPr>
            <a:xfrm>
              <a:off x="7544" y="1019"/>
              <a:ext cx="4068" cy="3304"/>
            </a:xfrm>
            <a:prstGeom prst="rect">
              <a:avLst/>
            </a:prstGeom>
            <a:solidFill>
              <a:schemeClr val="lt1">
                <a:lumMod val="95000"/>
                <a:alpha val="50000"/>
              </a:schemeClr>
            </a:solidFill>
            <a:ln>
              <a:solidFill>
                <a:schemeClr val="lt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36"/>
              </p:custDataLst>
            </p:nvPr>
          </p:nvSpPr>
          <p:spPr>
            <a:xfrm>
              <a:off x="7649" y="1092"/>
              <a:ext cx="3859" cy="1876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None/>
              </a:pPr>
              <a:r>
                <a:rPr lang="zh-CN" altLang="en-US" sz="2400" spc="320" dirty="0">
                  <a:solidFill>
                    <a:schemeClr val="dk1">
                      <a:lumMod val="85000"/>
                      <a:lumOff val="1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客户折扣管理</a:t>
              </a:r>
            </a:p>
          </p:txBody>
        </p:sp>
        <p:sp>
          <p:nvSpPr>
            <p:cNvPr id="82" name="圆角矩形 81"/>
            <p:cNvSpPr/>
            <p:nvPr>
              <p:custDataLst>
                <p:tags r:id="rId37"/>
              </p:custDataLst>
            </p:nvPr>
          </p:nvSpPr>
          <p:spPr>
            <a:xfrm>
              <a:off x="8686" y="3930"/>
              <a:ext cx="1785" cy="81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400" b="1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83" name="L 形 82"/>
            <p:cNvSpPr/>
            <p:nvPr>
              <p:custDataLst>
                <p:tags r:id="rId38"/>
              </p:custDataLst>
            </p:nvPr>
          </p:nvSpPr>
          <p:spPr>
            <a:xfrm rot="5400000">
              <a:off x="7495" y="97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L 形 83"/>
            <p:cNvSpPr/>
            <p:nvPr>
              <p:custDataLst>
                <p:tags r:id="rId39"/>
              </p:custDataLst>
            </p:nvPr>
          </p:nvSpPr>
          <p:spPr>
            <a:xfrm rot="16200000" flipH="1">
              <a:off x="11297" y="970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5" name="L 形 84"/>
            <p:cNvSpPr/>
            <p:nvPr>
              <p:custDataLst>
                <p:tags r:id="rId40"/>
              </p:custDataLst>
            </p:nvPr>
          </p:nvSpPr>
          <p:spPr>
            <a:xfrm rot="5400000" flipH="1">
              <a:off x="7495" y="4003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L 形 86"/>
            <p:cNvSpPr/>
            <p:nvPr>
              <p:custDataLst>
                <p:tags r:id="rId41"/>
              </p:custDataLst>
            </p:nvPr>
          </p:nvSpPr>
          <p:spPr>
            <a:xfrm rot="16200000">
              <a:off x="11297" y="4003"/>
              <a:ext cx="371" cy="371"/>
            </a:xfrm>
            <a:prstGeom prst="corner">
              <a:avLst>
                <a:gd name="adj1" fmla="val 28116"/>
                <a:gd name="adj2" fmla="val 2732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8" name="等腰三角形 117"/>
            <p:cNvSpPr/>
            <p:nvPr>
              <p:custDataLst>
                <p:tags r:id="rId42"/>
              </p:custDataLst>
            </p:nvPr>
          </p:nvSpPr>
          <p:spPr>
            <a:xfrm rot="5400000">
              <a:off x="9571" y="5028"/>
              <a:ext cx="157" cy="157"/>
            </a:xfrm>
            <a:prstGeom prst="triangle">
              <a:avLst/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1" name="等腰三角形 120"/>
            <p:cNvSpPr/>
            <p:nvPr>
              <p:custDataLst>
                <p:tags r:id="rId43"/>
              </p:custDataLst>
            </p:nvPr>
          </p:nvSpPr>
          <p:spPr>
            <a:xfrm rot="10800000">
              <a:off x="4682" y="5698"/>
              <a:ext cx="157" cy="157"/>
            </a:xfrm>
            <a:prstGeom prst="triangle">
              <a:avLst/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9" name="直接连接符 58"/>
            <p:cNvCxnSpPr/>
            <p:nvPr>
              <p:custDataLst>
                <p:tags r:id="rId44"/>
              </p:custDataLst>
            </p:nvPr>
          </p:nvCxnSpPr>
          <p:spPr>
            <a:xfrm>
              <a:off x="4799" y="5727"/>
              <a:ext cx="9655" cy="0"/>
            </a:xfrm>
            <a:prstGeom prst="line">
              <a:avLst/>
            </a:prstGeom>
            <a:ln w="3175">
              <a:solidFill>
                <a:schemeClr val="dk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45"/>
              </p:custDataLst>
            </p:nvPr>
          </p:nvCxnSpPr>
          <p:spPr>
            <a:xfrm flipH="1">
              <a:off x="4770" y="5855"/>
              <a:ext cx="10" cy="417"/>
            </a:xfrm>
            <a:prstGeom prst="line">
              <a:avLst/>
            </a:prstGeom>
            <a:ln>
              <a:solidFill>
                <a:schemeClr val="dk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NCMatch功能:审批管理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16610" y="2005330"/>
            <a:ext cx="10852150" cy="360997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通过钉钉</a:t>
            </a:r>
            <a:r>
              <a:rPr lang="ja-JP" altLang="en-US" sz="2000" b="1" spc="12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API，</a:t>
            </a:r>
            <a:r>
              <a:rPr lang="en-US" altLang="ja-JP" sz="2000" b="1" spc="120" dirty="0" err="1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lang="ja-JP" altLang="en-US" sz="2000" b="1" spc="12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</a:t>
            </a: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业务移动审批 </a:t>
            </a:r>
          </a:p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分销商可定制业务审批级别和审批人员 </a:t>
            </a:r>
          </a:p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Char char=""/>
            </a:pP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需要审批的业务:</a:t>
            </a:r>
            <a:b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财务线下为客户充值</a:t>
            </a:r>
            <a:b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设置分销商特殊折扣或售价 </a:t>
            </a:r>
            <a:r>
              <a:rPr lang="en-US" altLang="ja-JP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设置客户特殊折扣或售价</a:t>
            </a:r>
            <a:b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供应商结算</a:t>
            </a:r>
            <a:b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ja-JP" altLang="en-US" sz="2000" b="1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分销商结算 </a:t>
            </a:r>
          </a:p>
        </p:txBody>
      </p:sp>
      <p:sp>
        <p:nvSpPr>
          <p:cNvPr id="4" name="任意多边形: 形状 90"/>
          <p:cNvSpPr/>
          <p:nvPr>
            <p:custDataLst>
              <p:tags r:id="rId3"/>
            </p:custDataLst>
          </p:nvPr>
        </p:nvSpPr>
        <p:spPr>
          <a:xfrm>
            <a:off x="10752454" y="5811577"/>
            <a:ext cx="1261746" cy="659131"/>
          </a:xfrm>
          <a:custGeom>
            <a:avLst/>
            <a:gdLst>
              <a:gd name="connsiteX0" fmla="*/ 1233285 w 1261746"/>
              <a:gd name="connsiteY0" fmla="*/ 602227 h 659131"/>
              <a:gd name="connsiteX1" fmla="*/ 1261746 w 1261746"/>
              <a:gd name="connsiteY1" fmla="*/ 630679 h 659131"/>
              <a:gd name="connsiteX2" fmla="*/ 1233285 w 1261746"/>
              <a:gd name="connsiteY2" fmla="*/ 659131 h 659131"/>
              <a:gd name="connsiteX3" fmla="*/ 1204824 w 1261746"/>
              <a:gd name="connsiteY3" fmla="*/ 630679 h 659131"/>
              <a:gd name="connsiteX4" fmla="*/ 1233285 w 1261746"/>
              <a:gd name="connsiteY4" fmla="*/ 602227 h 659131"/>
              <a:gd name="connsiteX5" fmla="*/ 1112803 w 1261746"/>
              <a:gd name="connsiteY5" fmla="*/ 602227 h 659131"/>
              <a:gd name="connsiteX6" fmla="*/ 1141264 w 1261746"/>
              <a:gd name="connsiteY6" fmla="*/ 630679 h 659131"/>
              <a:gd name="connsiteX7" fmla="*/ 1112803 w 1261746"/>
              <a:gd name="connsiteY7" fmla="*/ 659131 h 659131"/>
              <a:gd name="connsiteX8" fmla="*/ 1084342 w 1261746"/>
              <a:gd name="connsiteY8" fmla="*/ 630679 h 659131"/>
              <a:gd name="connsiteX9" fmla="*/ 1112803 w 1261746"/>
              <a:gd name="connsiteY9" fmla="*/ 602227 h 659131"/>
              <a:gd name="connsiteX10" fmla="*/ 992320 w 1261746"/>
              <a:gd name="connsiteY10" fmla="*/ 602227 h 659131"/>
              <a:gd name="connsiteX11" fmla="*/ 1020781 w 1261746"/>
              <a:gd name="connsiteY11" fmla="*/ 630679 h 659131"/>
              <a:gd name="connsiteX12" fmla="*/ 992320 w 1261746"/>
              <a:gd name="connsiteY12" fmla="*/ 659131 h 659131"/>
              <a:gd name="connsiteX13" fmla="*/ 963859 w 1261746"/>
              <a:gd name="connsiteY13" fmla="*/ 630679 h 659131"/>
              <a:gd name="connsiteX14" fmla="*/ 992320 w 1261746"/>
              <a:gd name="connsiteY14" fmla="*/ 602227 h 659131"/>
              <a:gd name="connsiteX15" fmla="*/ 871838 w 1261746"/>
              <a:gd name="connsiteY15" fmla="*/ 602227 h 659131"/>
              <a:gd name="connsiteX16" fmla="*/ 900299 w 1261746"/>
              <a:gd name="connsiteY16" fmla="*/ 630679 h 659131"/>
              <a:gd name="connsiteX17" fmla="*/ 871838 w 1261746"/>
              <a:gd name="connsiteY17" fmla="*/ 659131 h 659131"/>
              <a:gd name="connsiteX18" fmla="*/ 843377 w 1261746"/>
              <a:gd name="connsiteY18" fmla="*/ 630679 h 659131"/>
              <a:gd name="connsiteX19" fmla="*/ 871838 w 1261746"/>
              <a:gd name="connsiteY19" fmla="*/ 602227 h 659131"/>
              <a:gd name="connsiteX20" fmla="*/ 751356 w 1261746"/>
              <a:gd name="connsiteY20" fmla="*/ 602227 h 659131"/>
              <a:gd name="connsiteX21" fmla="*/ 779817 w 1261746"/>
              <a:gd name="connsiteY21" fmla="*/ 630679 h 659131"/>
              <a:gd name="connsiteX22" fmla="*/ 751356 w 1261746"/>
              <a:gd name="connsiteY22" fmla="*/ 659131 h 659131"/>
              <a:gd name="connsiteX23" fmla="*/ 722895 w 1261746"/>
              <a:gd name="connsiteY23" fmla="*/ 630679 h 659131"/>
              <a:gd name="connsiteX24" fmla="*/ 751356 w 1261746"/>
              <a:gd name="connsiteY24" fmla="*/ 602227 h 659131"/>
              <a:gd name="connsiteX25" fmla="*/ 630873 w 1261746"/>
              <a:gd name="connsiteY25" fmla="*/ 602227 h 659131"/>
              <a:gd name="connsiteX26" fmla="*/ 659334 w 1261746"/>
              <a:gd name="connsiteY26" fmla="*/ 630679 h 659131"/>
              <a:gd name="connsiteX27" fmla="*/ 630873 w 1261746"/>
              <a:gd name="connsiteY27" fmla="*/ 659131 h 659131"/>
              <a:gd name="connsiteX28" fmla="*/ 602412 w 1261746"/>
              <a:gd name="connsiteY28" fmla="*/ 630679 h 659131"/>
              <a:gd name="connsiteX29" fmla="*/ 630873 w 1261746"/>
              <a:gd name="connsiteY29" fmla="*/ 602227 h 659131"/>
              <a:gd name="connsiteX30" fmla="*/ 510391 w 1261746"/>
              <a:gd name="connsiteY30" fmla="*/ 602227 h 659131"/>
              <a:gd name="connsiteX31" fmla="*/ 538852 w 1261746"/>
              <a:gd name="connsiteY31" fmla="*/ 630679 h 659131"/>
              <a:gd name="connsiteX32" fmla="*/ 510391 w 1261746"/>
              <a:gd name="connsiteY32" fmla="*/ 659131 h 659131"/>
              <a:gd name="connsiteX33" fmla="*/ 481930 w 1261746"/>
              <a:gd name="connsiteY33" fmla="*/ 630679 h 659131"/>
              <a:gd name="connsiteX34" fmla="*/ 510391 w 1261746"/>
              <a:gd name="connsiteY34" fmla="*/ 602227 h 659131"/>
              <a:gd name="connsiteX35" fmla="*/ 389908 w 1261746"/>
              <a:gd name="connsiteY35" fmla="*/ 602227 h 659131"/>
              <a:gd name="connsiteX36" fmla="*/ 418369 w 1261746"/>
              <a:gd name="connsiteY36" fmla="*/ 630679 h 659131"/>
              <a:gd name="connsiteX37" fmla="*/ 389908 w 1261746"/>
              <a:gd name="connsiteY37" fmla="*/ 659131 h 659131"/>
              <a:gd name="connsiteX38" fmla="*/ 361447 w 1261746"/>
              <a:gd name="connsiteY38" fmla="*/ 630679 h 659131"/>
              <a:gd name="connsiteX39" fmla="*/ 389908 w 1261746"/>
              <a:gd name="connsiteY39" fmla="*/ 602227 h 659131"/>
              <a:gd name="connsiteX40" fmla="*/ 269426 w 1261746"/>
              <a:gd name="connsiteY40" fmla="*/ 602227 h 659131"/>
              <a:gd name="connsiteX41" fmla="*/ 297887 w 1261746"/>
              <a:gd name="connsiteY41" fmla="*/ 630679 h 659131"/>
              <a:gd name="connsiteX42" fmla="*/ 269426 w 1261746"/>
              <a:gd name="connsiteY42" fmla="*/ 659131 h 659131"/>
              <a:gd name="connsiteX43" fmla="*/ 240965 w 1261746"/>
              <a:gd name="connsiteY43" fmla="*/ 630679 h 659131"/>
              <a:gd name="connsiteX44" fmla="*/ 269426 w 1261746"/>
              <a:gd name="connsiteY44" fmla="*/ 602227 h 659131"/>
              <a:gd name="connsiteX45" fmla="*/ 148943 w 1261746"/>
              <a:gd name="connsiteY45" fmla="*/ 602227 h 659131"/>
              <a:gd name="connsiteX46" fmla="*/ 177404 w 1261746"/>
              <a:gd name="connsiteY46" fmla="*/ 630679 h 659131"/>
              <a:gd name="connsiteX47" fmla="*/ 148943 w 1261746"/>
              <a:gd name="connsiteY47" fmla="*/ 659131 h 659131"/>
              <a:gd name="connsiteX48" fmla="*/ 120482 w 1261746"/>
              <a:gd name="connsiteY48" fmla="*/ 630679 h 659131"/>
              <a:gd name="connsiteX49" fmla="*/ 148943 w 1261746"/>
              <a:gd name="connsiteY49" fmla="*/ 602227 h 659131"/>
              <a:gd name="connsiteX50" fmla="*/ 28461 w 1261746"/>
              <a:gd name="connsiteY50" fmla="*/ 602227 h 659131"/>
              <a:gd name="connsiteX51" fmla="*/ 56922 w 1261746"/>
              <a:gd name="connsiteY51" fmla="*/ 630679 h 659131"/>
              <a:gd name="connsiteX52" fmla="*/ 28461 w 1261746"/>
              <a:gd name="connsiteY52" fmla="*/ 659131 h 659131"/>
              <a:gd name="connsiteX53" fmla="*/ 0 w 1261746"/>
              <a:gd name="connsiteY53" fmla="*/ 630679 h 659131"/>
              <a:gd name="connsiteX54" fmla="*/ 28461 w 1261746"/>
              <a:gd name="connsiteY54" fmla="*/ 602227 h 659131"/>
              <a:gd name="connsiteX55" fmla="*/ 1233285 w 1261746"/>
              <a:gd name="connsiteY55" fmla="*/ 481781 h 659131"/>
              <a:gd name="connsiteX56" fmla="*/ 1261746 w 1261746"/>
              <a:gd name="connsiteY56" fmla="*/ 510233 h 659131"/>
              <a:gd name="connsiteX57" fmla="*/ 1233285 w 1261746"/>
              <a:gd name="connsiteY57" fmla="*/ 538685 h 659131"/>
              <a:gd name="connsiteX58" fmla="*/ 1204824 w 1261746"/>
              <a:gd name="connsiteY58" fmla="*/ 510233 h 659131"/>
              <a:gd name="connsiteX59" fmla="*/ 1233285 w 1261746"/>
              <a:gd name="connsiteY59" fmla="*/ 481781 h 659131"/>
              <a:gd name="connsiteX60" fmla="*/ 1112803 w 1261746"/>
              <a:gd name="connsiteY60" fmla="*/ 481781 h 659131"/>
              <a:gd name="connsiteX61" fmla="*/ 1141264 w 1261746"/>
              <a:gd name="connsiteY61" fmla="*/ 510233 h 659131"/>
              <a:gd name="connsiteX62" fmla="*/ 1112803 w 1261746"/>
              <a:gd name="connsiteY62" fmla="*/ 538685 h 659131"/>
              <a:gd name="connsiteX63" fmla="*/ 1084342 w 1261746"/>
              <a:gd name="connsiteY63" fmla="*/ 510233 h 659131"/>
              <a:gd name="connsiteX64" fmla="*/ 1112803 w 1261746"/>
              <a:gd name="connsiteY64" fmla="*/ 481781 h 659131"/>
              <a:gd name="connsiteX65" fmla="*/ 992320 w 1261746"/>
              <a:gd name="connsiteY65" fmla="*/ 481781 h 659131"/>
              <a:gd name="connsiteX66" fmla="*/ 1020781 w 1261746"/>
              <a:gd name="connsiteY66" fmla="*/ 510233 h 659131"/>
              <a:gd name="connsiteX67" fmla="*/ 992320 w 1261746"/>
              <a:gd name="connsiteY67" fmla="*/ 538685 h 659131"/>
              <a:gd name="connsiteX68" fmla="*/ 963859 w 1261746"/>
              <a:gd name="connsiteY68" fmla="*/ 510233 h 659131"/>
              <a:gd name="connsiteX69" fmla="*/ 992320 w 1261746"/>
              <a:gd name="connsiteY69" fmla="*/ 481781 h 659131"/>
              <a:gd name="connsiteX70" fmla="*/ 871838 w 1261746"/>
              <a:gd name="connsiteY70" fmla="*/ 481781 h 659131"/>
              <a:gd name="connsiteX71" fmla="*/ 900299 w 1261746"/>
              <a:gd name="connsiteY71" fmla="*/ 510233 h 659131"/>
              <a:gd name="connsiteX72" fmla="*/ 871838 w 1261746"/>
              <a:gd name="connsiteY72" fmla="*/ 538685 h 659131"/>
              <a:gd name="connsiteX73" fmla="*/ 843377 w 1261746"/>
              <a:gd name="connsiteY73" fmla="*/ 510233 h 659131"/>
              <a:gd name="connsiteX74" fmla="*/ 871838 w 1261746"/>
              <a:gd name="connsiteY74" fmla="*/ 481781 h 659131"/>
              <a:gd name="connsiteX75" fmla="*/ 751356 w 1261746"/>
              <a:gd name="connsiteY75" fmla="*/ 481781 h 659131"/>
              <a:gd name="connsiteX76" fmla="*/ 779817 w 1261746"/>
              <a:gd name="connsiteY76" fmla="*/ 510233 h 659131"/>
              <a:gd name="connsiteX77" fmla="*/ 751356 w 1261746"/>
              <a:gd name="connsiteY77" fmla="*/ 538685 h 659131"/>
              <a:gd name="connsiteX78" fmla="*/ 722895 w 1261746"/>
              <a:gd name="connsiteY78" fmla="*/ 510233 h 659131"/>
              <a:gd name="connsiteX79" fmla="*/ 751356 w 1261746"/>
              <a:gd name="connsiteY79" fmla="*/ 481781 h 659131"/>
              <a:gd name="connsiteX80" fmla="*/ 630873 w 1261746"/>
              <a:gd name="connsiteY80" fmla="*/ 481781 h 659131"/>
              <a:gd name="connsiteX81" fmla="*/ 659334 w 1261746"/>
              <a:gd name="connsiteY81" fmla="*/ 510233 h 659131"/>
              <a:gd name="connsiteX82" fmla="*/ 630873 w 1261746"/>
              <a:gd name="connsiteY82" fmla="*/ 538685 h 659131"/>
              <a:gd name="connsiteX83" fmla="*/ 602412 w 1261746"/>
              <a:gd name="connsiteY83" fmla="*/ 510233 h 659131"/>
              <a:gd name="connsiteX84" fmla="*/ 630873 w 1261746"/>
              <a:gd name="connsiteY84" fmla="*/ 481781 h 659131"/>
              <a:gd name="connsiteX85" fmla="*/ 510391 w 1261746"/>
              <a:gd name="connsiteY85" fmla="*/ 481781 h 659131"/>
              <a:gd name="connsiteX86" fmla="*/ 538852 w 1261746"/>
              <a:gd name="connsiteY86" fmla="*/ 510233 h 659131"/>
              <a:gd name="connsiteX87" fmla="*/ 510391 w 1261746"/>
              <a:gd name="connsiteY87" fmla="*/ 538685 h 659131"/>
              <a:gd name="connsiteX88" fmla="*/ 481930 w 1261746"/>
              <a:gd name="connsiteY88" fmla="*/ 510233 h 659131"/>
              <a:gd name="connsiteX89" fmla="*/ 510391 w 1261746"/>
              <a:gd name="connsiteY89" fmla="*/ 481781 h 659131"/>
              <a:gd name="connsiteX90" fmla="*/ 389908 w 1261746"/>
              <a:gd name="connsiteY90" fmla="*/ 481781 h 659131"/>
              <a:gd name="connsiteX91" fmla="*/ 418369 w 1261746"/>
              <a:gd name="connsiteY91" fmla="*/ 510233 h 659131"/>
              <a:gd name="connsiteX92" fmla="*/ 389908 w 1261746"/>
              <a:gd name="connsiteY92" fmla="*/ 538685 h 659131"/>
              <a:gd name="connsiteX93" fmla="*/ 361447 w 1261746"/>
              <a:gd name="connsiteY93" fmla="*/ 510233 h 659131"/>
              <a:gd name="connsiteX94" fmla="*/ 389908 w 1261746"/>
              <a:gd name="connsiteY94" fmla="*/ 481781 h 659131"/>
              <a:gd name="connsiteX95" fmla="*/ 269426 w 1261746"/>
              <a:gd name="connsiteY95" fmla="*/ 481781 h 659131"/>
              <a:gd name="connsiteX96" fmla="*/ 297887 w 1261746"/>
              <a:gd name="connsiteY96" fmla="*/ 510233 h 659131"/>
              <a:gd name="connsiteX97" fmla="*/ 269426 w 1261746"/>
              <a:gd name="connsiteY97" fmla="*/ 538685 h 659131"/>
              <a:gd name="connsiteX98" fmla="*/ 240965 w 1261746"/>
              <a:gd name="connsiteY98" fmla="*/ 510233 h 659131"/>
              <a:gd name="connsiteX99" fmla="*/ 269426 w 1261746"/>
              <a:gd name="connsiteY99" fmla="*/ 481781 h 659131"/>
              <a:gd name="connsiteX100" fmla="*/ 148943 w 1261746"/>
              <a:gd name="connsiteY100" fmla="*/ 481781 h 659131"/>
              <a:gd name="connsiteX101" fmla="*/ 177404 w 1261746"/>
              <a:gd name="connsiteY101" fmla="*/ 510233 h 659131"/>
              <a:gd name="connsiteX102" fmla="*/ 148943 w 1261746"/>
              <a:gd name="connsiteY102" fmla="*/ 538685 h 659131"/>
              <a:gd name="connsiteX103" fmla="*/ 120482 w 1261746"/>
              <a:gd name="connsiteY103" fmla="*/ 510233 h 659131"/>
              <a:gd name="connsiteX104" fmla="*/ 148943 w 1261746"/>
              <a:gd name="connsiteY104" fmla="*/ 481781 h 659131"/>
              <a:gd name="connsiteX105" fmla="*/ 28461 w 1261746"/>
              <a:gd name="connsiteY105" fmla="*/ 481781 h 659131"/>
              <a:gd name="connsiteX106" fmla="*/ 56922 w 1261746"/>
              <a:gd name="connsiteY106" fmla="*/ 510233 h 659131"/>
              <a:gd name="connsiteX107" fmla="*/ 28461 w 1261746"/>
              <a:gd name="connsiteY107" fmla="*/ 538685 h 659131"/>
              <a:gd name="connsiteX108" fmla="*/ 0 w 1261746"/>
              <a:gd name="connsiteY108" fmla="*/ 510233 h 659131"/>
              <a:gd name="connsiteX109" fmla="*/ 28461 w 1261746"/>
              <a:gd name="connsiteY109" fmla="*/ 481781 h 659131"/>
              <a:gd name="connsiteX110" fmla="*/ 1233285 w 1261746"/>
              <a:gd name="connsiteY110" fmla="*/ 361336 h 659131"/>
              <a:gd name="connsiteX111" fmla="*/ 1261746 w 1261746"/>
              <a:gd name="connsiteY111" fmla="*/ 389788 h 659131"/>
              <a:gd name="connsiteX112" fmla="*/ 1233285 w 1261746"/>
              <a:gd name="connsiteY112" fmla="*/ 418240 h 659131"/>
              <a:gd name="connsiteX113" fmla="*/ 1204824 w 1261746"/>
              <a:gd name="connsiteY113" fmla="*/ 389788 h 659131"/>
              <a:gd name="connsiteX114" fmla="*/ 1233285 w 1261746"/>
              <a:gd name="connsiteY114" fmla="*/ 361336 h 659131"/>
              <a:gd name="connsiteX115" fmla="*/ 1112803 w 1261746"/>
              <a:gd name="connsiteY115" fmla="*/ 361336 h 659131"/>
              <a:gd name="connsiteX116" fmla="*/ 1141264 w 1261746"/>
              <a:gd name="connsiteY116" fmla="*/ 389788 h 659131"/>
              <a:gd name="connsiteX117" fmla="*/ 1112803 w 1261746"/>
              <a:gd name="connsiteY117" fmla="*/ 418240 h 659131"/>
              <a:gd name="connsiteX118" fmla="*/ 1084342 w 1261746"/>
              <a:gd name="connsiteY118" fmla="*/ 389788 h 659131"/>
              <a:gd name="connsiteX119" fmla="*/ 1112803 w 1261746"/>
              <a:gd name="connsiteY119" fmla="*/ 361336 h 659131"/>
              <a:gd name="connsiteX120" fmla="*/ 992320 w 1261746"/>
              <a:gd name="connsiteY120" fmla="*/ 361336 h 659131"/>
              <a:gd name="connsiteX121" fmla="*/ 1020781 w 1261746"/>
              <a:gd name="connsiteY121" fmla="*/ 389788 h 659131"/>
              <a:gd name="connsiteX122" fmla="*/ 992320 w 1261746"/>
              <a:gd name="connsiteY122" fmla="*/ 418240 h 659131"/>
              <a:gd name="connsiteX123" fmla="*/ 963859 w 1261746"/>
              <a:gd name="connsiteY123" fmla="*/ 389788 h 659131"/>
              <a:gd name="connsiteX124" fmla="*/ 992320 w 1261746"/>
              <a:gd name="connsiteY124" fmla="*/ 361336 h 659131"/>
              <a:gd name="connsiteX125" fmla="*/ 871838 w 1261746"/>
              <a:gd name="connsiteY125" fmla="*/ 361336 h 659131"/>
              <a:gd name="connsiteX126" fmla="*/ 900299 w 1261746"/>
              <a:gd name="connsiteY126" fmla="*/ 389788 h 659131"/>
              <a:gd name="connsiteX127" fmla="*/ 871838 w 1261746"/>
              <a:gd name="connsiteY127" fmla="*/ 418240 h 659131"/>
              <a:gd name="connsiteX128" fmla="*/ 843377 w 1261746"/>
              <a:gd name="connsiteY128" fmla="*/ 389788 h 659131"/>
              <a:gd name="connsiteX129" fmla="*/ 871838 w 1261746"/>
              <a:gd name="connsiteY129" fmla="*/ 361336 h 659131"/>
              <a:gd name="connsiteX130" fmla="*/ 751356 w 1261746"/>
              <a:gd name="connsiteY130" fmla="*/ 361336 h 659131"/>
              <a:gd name="connsiteX131" fmla="*/ 779817 w 1261746"/>
              <a:gd name="connsiteY131" fmla="*/ 389788 h 659131"/>
              <a:gd name="connsiteX132" fmla="*/ 751356 w 1261746"/>
              <a:gd name="connsiteY132" fmla="*/ 418240 h 659131"/>
              <a:gd name="connsiteX133" fmla="*/ 722895 w 1261746"/>
              <a:gd name="connsiteY133" fmla="*/ 389788 h 659131"/>
              <a:gd name="connsiteX134" fmla="*/ 751356 w 1261746"/>
              <a:gd name="connsiteY134" fmla="*/ 361336 h 659131"/>
              <a:gd name="connsiteX135" fmla="*/ 630873 w 1261746"/>
              <a:gd name="connsiteY135" fmla="*/ 361336 h 659131"/>
              <a:gd name="connsiteX136" fmla="*/ 659334 w 1261746"/>
              <a:gd name="connsiteY136" fmla="*/ 389788 h 659131"/>
              <a:gd name="connsiteX137" fmla="*/ 630873 w 1261746"/>
              <a:gd name="connsiteY137" fmla="*/ 418240 h 659131"/>
              <a:gd name="connsiteX138" fmla="*/ 602412 w 1261746"/>
              <a:gd name="connsiteY138" fmla="*/ 389788 h 659131"/>
              <a:gd name="connsiteX139" fmla="*/ 630873 w 1261746"/>
              <a:gd name="connsiteY139" fmla="*/ 361336 h 659131"/>
              <a:gd name="connsiteX140" fmla="*/ 510391 w 1261746"/>
              <a:gd name="connsiteY140" fmla="*/ 361336 h 659131"/>
              <a:gd name="connsiteX141" fmla="*/ 538852 w 1261746"/>
              <a:gd name="connsiteY141" fmla="*/ 389788 h 659131"/>
              <a:gd name="connsiteX142" fmla="*/ 510391 w 1261746"/>
              <a:gd name="connsiteY142" fmla="*/ 418240 h 659131"/>
              <a:gd name="connsiteX143" fmla="*/ 481930 w 1261746"/>
              <a:gd name="connsiteY143" fmla="*/ 389788 h 659131"/>
              <a:gd name="connsiteX144" fmla="*/ 510391 w 1261746"/>
              <a:gd name="connsiteY144" fmla="*/ 361336 h 659131"/>
              <a:gd name="connsiteX145" fmla="*/ 389908 w 1261746"/>
              <a:gd name="connsiteY145" fmla="*/ 361336 h 659131"/>
              <a:gd name="connsiteX146" fmla="*/ 418369 w 1261746"/>
              <a:gd name="connsiteY146" fmla="*/ 389788 h 659131"/>
              <a:gd name="connsiteX147" fmla="*/ 389908 w 1261746"/>
              <a:gd name="connsiteY147" fmla="*/ 418240 h 659131"/>
              <a:gd name="connsiteX148" fmla="*/ 361447 w 1261746"/>
              <a:gd name="connsiteY148" fmla="*/ 389788 h 659131"/>
              <a:gd name="connsiteX149" fmla="*/ 389908 w 1261746"/>
              <a:gd name="connsiteY149" fmla="*/ 361336 h 659131"/>
              <a:gd name="connsiteX150" fmla="*/ 269426 w 1261746"/>
              <a:gd name="connsiteY150" fmla="*/ 361336 h 659131"/>
              <a:gd name="connsiteX151" fmla="*/ 297887 w 1261746"/>
              <a:gd name="connsiteY151" fmla="*/ 389788 h 659131"/>
              <a:gd name="connsiteX152" fmla="*/ 269426 w 1261746"/>
              <a:gd name="connsiteY152" fmla="*/ 418240 h 659131"/>
              <a:gd name="connsiteX153" fmla="*/ 240965 w 1261746"/>
              <a:gd name="connsiteY153" fmla="*/ 389788 h 659131"/>
              <a:gd name="connsiteX154" fmla="*/ 269426 w 1261746"/>
              <a:gd name="connsiteY154" fmla="*/ 361336 h 659131"/>
              <a:gd name="connsiteX155" fmla="*/ 148943 w 1261746"/>
              <a:gd name="connsiteY155" fmla="*/ 361336 h 659131"/>
              <a:gd name="connsiteX156" fmla="*/ 177404 w 1261746"/>
              <a:gd name="connsiteY156" fmla="*/ 389788 h 659131"/>
              <a:gd name="connsiteX157" fmla="*/ 148943 w 1261746"/>
              <a:gd name="connsiteY157" fmla="*/ 418240 h 659131"/>
              <a:gd name="connsiteX158" fmla="*/ 120482 w 1261746"/>
              <a:gd name="connsiteY158" fmla="*/ 389788 h 659131"/>
              <a:gd name="connsiteX159" fmla="*/ 148943 w 1261746"/>
              <a:gd name="connsiteY159" fmla="*/ 361336 h 659131"/>
              <a:gd name="connsiteX160" fmla="*/ 28461 w 1261746"/>
              <a:gd name="connsiteY160" fmla="*/ 361336 h 659131"/>
              <a:gd name="connsiteX161" fmla="*/ 56922 w 1261746"/>
              <a:gd name="connsiteY161" fmla="*/ 389788 h 659131"/>
              <a:gd name="connsiteX162" fmla="*/ 28461 w 1261746"/>
              <a:gd name="connsiteY162" fmla="*/ 418240 h 659131"/>
              <a:gd name="connsiteX163" fmla="*/ 0 w 1261746"/>
              <a:gd name="connsiteY163" fmla="*/ 389788 h 659131"/>
              <a:gd name="connsiteX164" fmla="*/ 28461 w 1261746"/>
              <a:gd name="connsiteY164" fmla="*/ 361336 h 659131"/>
              <a:gd name="connsiteX165" fmla="*/ 1233285 w 1261746"/>
              <a:gd name="connsiteY165" fmla="*/ 240891 h 659131"/>
              <a:gd name="connsiteX166" fmla="*/ 1261746 w 1261746"/>
              <a:gd name="connsiteY166" fmla="*/ 269343 h 659131"/>
              <a:gd name="connsiteX167" fmla="*/ 1233285 w 1261746"/>
              <a:gd name="connsiteY167" fmla="*/ 297795 h 659131"/>
              <a:gd name="connsiteX168" fmla="*/ 1204824 w 1261746"/>
              <a:gd name="connsiteY168" fmla="*/ 269343 h 659131"/>
              <a:gd name="connsiteX169" fmla="*/ 1233285 w 1261746"/>
              <a:gd name="connsiteY169" fmla="*/ 240891 h 659131"/>
              <a:gd name="connsiteX170" fmla="*/ 1112803 w 1261746"/>
              <a:gd name="connsiteY170" fmla="*/ 240891 h 659131"/>
              <a:gd name="connsiteX171" fmla="*/ 1141264 w 1261746"/>
              <a:gd name="connsiteY171" fmla="*/ 269343 h 659131"/>
              <a:gd name="connsiteX172" fmla="*/ 1112803 w 1261746"/>
              <a:gd name="connsiteY172" fmla="*/ 297795 h 659131"/>
              <a:gd name="connsiteX173" fmla="*/ 1084342 w 1261746"/>
              <a:gd name="connsiteY173" fmla="*/ 269343 h 659131"/>
              <a:gd name="connsiteX174" fmla="*/ 1112803 w 1261746"/>
              <a:gd name="connsiteY174" fmla="*/ 240891 h 659131"/>
              <a:gd name="connsiteX175" fmla="*/ 992320 w 1261746"/>
              <a:gd name="connsiteY175" fmla="*/ 240891 h 659131"/>
              <a:gd name="connsiteX176" fmla="*/ 1020781 w 1261746"/>
              <a:gd name="connsiteY176" fmla="*/ 269343 h 659131"/>
              <a:gd name="connsiteX177" fmla="*/ 992320 w 1261746"/>
              <a:gd name="connsiteY177" fmla="*/ 297795 h 659131"/>
              <a:gd name="connsiteX178" fmla="*/ 963859 w 1261746"/>
              <a:gd name="connsiteY178" fmla="*/ 269343 h 659131"/>
              <a:gd name="connsiteX179" fmla="*/ 992320 w 1261746"/>
              <a:gd name="connsiteY179" fmla="*/ 240891 h 659131"/>
              <a:gd name="connsiteX180" fmla="*/ 871838 w 1261746"/>
              <a:gd name="connsiteY180" fmla="*/ 240891 h 659131"/>
              <a:gd name="connsiteX181" fmla="*/ 900299 w 1261746"/>
              <a:gd name="connsiteY181" fmla="*/ 269343 h 659131"/>
              <a:gd name="connsiteX182" fmla="*/ 871838 w 1261746"/>
              <a:gd name="connsiteY182" fmla="*/ 297795 h 659131"/>
              <a:gd name="connsiteX183" fmla="*/ 843377 w 1261746"/>
              <a:gd name="connsiteY183" fmla="*/ 269343 h 659131"/>
              <a:gd name="connsiteX184" fmla="*/ 871838 w 1261746"/>
              <a:gd name="connsiteY184" fmla="*/ 240891 h 659131"/>
              <a:gd name="connsiteX185" fmla="*/ 751356 w 1261746"/>
              <a:gd name="connsiteY185" fmla="*/ 240891 h 659131"/>
              <a:gd name="connsiteX186" fmla="*/ 779817 w 1261746"/>
              <a:gd name="connsiteY186" fmla="*/ 269343 h 659131"/>
              <a:gd name="connsiteX187" fmla="*/ 751356 w 1261746"/>
              <a:gd name="connsiteY187" fmla="*/ 297795 h 659131"/>
              <a:gd name="connsiteX188" fmla="*/ 722895 w 1261746"/>
              <a:gd name="connsiteY188" fmla="*/ 269343 h 659131"/>
              <a:gd name="connsiteX189" fmla="*/ 751356 w 1261746"/>
              <a:gd name="connsiteY189" fmla="*/ 240891 h 659131"/>
              <a:gd name="connsiteX190" fmla="*/ 630873 w 1261746"/>
              <a:gd name="connsiteY190" fmla="*/ 240891 h 659131"/>
              <a:gd name="connsiteX191" fmla="*/ 659334 w 1261746"/>
              <a:gd name="connsiteY191" fmla="*/ 269343 h 659131"/>
              <a:gd name="connsiteX192" fmla="*/ 630873 w 1261746"/>
              <a:gd name="connsiteY192" fmla="*/ 297795 h 659131"/>
              <a:gd name="connsiteX193" fmla="*/ 602412 w 1261746"/>
              <a:gd name="connsiteY193" fmla="*/ 269343 h 659131"/>
              <a:gd name="connsiteX194" fmla="*/ 630873 w 1261746"/>
              <a:gd name="connsiteY194" fmla="*/ 240891 h 659131"/>
              <a:gd name="connsiteX195" fmla="*/ 510391 w 1261746"/>
              <a:gd name="connsiteY195" fmla="*/ 240891 h 659131"/>
              <a:gd name="connsiteX196" fmla="*/ 538852 w 1261746"/>
              <a:gd name="connsiteY196" fmla="*/ 269343 h 659131"/>
              <a:gd name="connsiteX197" fmla="*/ 510391 w 1261746"/>
              <a:gd name="connsiteY197" fmla="*/ 297795 h 659131"/>
              <a:gd name="connsiteX198" fmla="*/ 481930 w 1261746"/>
              <a:gd name="connsiteY198" fmla="*/ 269343 h 659131"/>
              <a:gd name="connsiteX199" fmla="*/ 510391 w 1261746"/>
              <a:gd name="connsiteY199" fmla="*/ 240891 h 659131"/>
              <a:gd name="connsiteX200" fmla="*/ 389908 w 1261746"/>
              <a:gd name="connsiteY200" fmla="*/ 240891 h 659131"/>
              <a:gd name="connsiteX201" fmla="*/ 418369 w 1261746"/>
              <a:gd name="connsiteY201" fmla="*/ 269343 h 659131"/>
              <a:gd name="connsiteX202" fmla="*/ 389908 w 1261746"/>
              <a:gd name="connsiteY202" fmla="*/ 297795 h 659131"/>
              <a:gd name="connsiteX203" fmla="*/ 361447 w 1261746"/>
              <a:gd name="connsiteY203" fmla="*/ 269343 h 659131"/>
              <a:gd name="connsiteX204" fmla="*/ 389908 w 1261746"/>
              <a:gd name="connsiteY204" fmla="*/ 240891 h 659131"/>
              <a:gd name="connsiteX205" fmla="*/ 269426 w 1261746"/>
              <a:gd name="connsiteY205" fmla="*/ 240891 h 659131"/>
              <a:gd name="connsiteX206" fmla="*/ 297887 w 1261746"/>
              <a:gd name="connsiteY206" fmla="*/ 269343 h 659131"/>
              <a:gd name="connsiteX207" fmla="*/ 269426 w 1261746"/>
              <a:gd name="connsiteY207" fmla="*/ 297795 h 659131"/>
              <a:gd name="connsiteX208" fmla="*/ 240965 w 1261746"/>
              <a:gd name="connsiteY208" fmla="*/ 269343 h 659131"/>
              <a:gd name="connsiteX209" fmla="*/ 269426 w 1261746"/>
              <a:gd name="connsiteY209" fmla="*/ 240891 h 659131"/>
              <a:gd name="connsiteX210" fmla="*/ 148943 w 1261746"/>
              <a:gd name="connsiteY210" fmla="*/ 240891 h 659131"/>
              <a:gd name="connsiteX211" fmla="*/ 177404 w 1261746"/>
              <a:gd name="connsiteY211" fmla="*/ 269343 h 659131"/>
              <a:gd name="connsiteX212" fmla="*/ 148943 w 1261746"/>
              <a:gd name="connsiteY212" fmla="*/ 297795 h 659131"/>
              <a:gd name="connsiteX213" fmla="*/ 120482 w 1261746"/>
              <a:gd name="connsiteY213" fmla="*/ 269343 h 659131"/>
              <a:gd name="connsiteX214" fmla="*/ 148943 w 1261746"/>
              <a:gd name="connsiteY214" fmla="*/ 240891 h 659131"/>
              <a:gd name="connsiteX215" fmla="*/ 28461 w 1261746"/>
              <a:gd name="connsiteY215" fmla="*/ 240891 h 659131"/>
              <a:gd name="connsiteX216" fmla="*/ 56922 w 1261746"/>
              <a:gd name="connsiteY216" fmla="*/ 269343 h 659131"/>
              <a:gd name="connsiteX217" fmla="*/ 28461 w 1261746"/>
              <a:gd name="connsiteY217" fmla="*/ 297795 h 659131"/>
              <a:gd name="connsiteX218" fmla="*/ 0 w 1261746"/>
              <a:gd name="connsiteY218" fmla="*/ 269343 h 659131"/>
              <a:gd name="connsiteX219" fmla="*/ 28461 w 1261746"/>
              <a:gd name="connsiteY219" fmla="*/ 240891 h 659131"/>
              <a:gd name="connsiteX220" fmla="*/ 1233285 w 1261746"/>
              <a:gd name="connsiteY220" fmla="*/ 120445 h 659131"/>
              <a:gd name="connsiteX221" fmla="*/ 1261746 w 1261746"/>
              <a:gd name="connsiteY221" fmla="*/ 148897 h 659131"/>
              <a:gd name="connsiteX222" fmla="*/ 1233285 w 1261746"/>
              <a:gd name="connsiteY222" fmla="*/ 177349 h 659131"/>
              <a:gd name="connsiteX223" fmla="*/ 1204824 w 1261746"/>
              <a:gd name="connsiteY223" fmla="*/ 148897 h 659131"/>
              <a:gd name="connsiteX224" fmla="*/ 1233285 w 1261746"/>
              <a:gd name="connsiteY224" fmla="*/ 120445 h 659131"/>
              <a:gd name="connsiteX225" fmla="*/ 1112803 w 1261746"/>
              <a:gd name="connsiteY225" fmla="*/ 120445 h 659131"/>
              <a:gd name="connsiteX226" fmla="*/ 1141264 w 1261746"/>
              <a:gd name="connsiteY226" fmla="*/ 148897 h 659131"/>
              <a:gd name="connsiteX227" fmla="*/ 1112803 w 1261746"/>
              <a:gd name="connsiteY227" fmla="*/ 177349 h 659131"/>
              <a:gd name="connsiteX228" fmla="*/ 1084342 w 1261746"/>
              <a:gd name="connsiteY228" fmla="*/ 148897 h 659131"/>
              <a:gd name="connsiteX229" fmla="*/ 1112803 w 1261746"/>
              <a:gd name="connsiteY229" fmla="*/ 120445 h 659131"/>
              <a:gd name="connsiteX230" fmla="*/ 992320 w 1261746"/>
              <a:gd name="connsiteY230" fmla="*/ 120445 h 659131"/>
              <a:gd name="connsiteX231" fmla="*/ 1020781 w 1261746"/>
              <a:gd name="connsiteY231" fmla="*/ 148897 h 659131"/>
              <a:gd name="connsiteX232" fmla="*/ 992320 w 1261746"/>
              <a:gd name="connsiteY232" fmla="*/ 177349 h 659131"/>
              <a:gd name="connsiteX233" fmla="*/ 963859 w 1261746"/>
              <a:gd name="connsiteY233" fmla="*/ 148897 h 659131"/>
              <a:gd name="connsiteX234" fmla="*/ 992320 w 1261746"/>
              <a:gd name="connsiteY234" fmla="*/ 120445 h 659131"/>
              <a:gd name="connsiteX235" fmla="*/ 871838 w 1261746"/>
              <a:gd name="connsiteY235" fmla="*/ 120445 h 659131"/>
              <a:gd name="connsiteX236" fmla="*/ 900299 w 1261746"/>
              <a:gd name="connsiteY236" fmla="*/ 148897 h 659131"/>
              <a:gd name="connsiteX237" fmla="*/ 871838 w 1261746"/>
              <a:gd name="connsiteY237" fmla="*/ 177349 h 659131"/>
              <a:gd name="connsiteX238" fmla="*/ 843377 w 1261746"/>
              <a:gd name="connsiteY238" fmla="*/ 148897 h 659131"/>
              <a:gd name="connsiteX239" fmla="*/ 871838 w 1261746"/>
              <a:gd name="connsiteY239" fmla="*/ 120445 h 659131"/>
              <a:gd name="connsiteX240" fmla="*/ 751356 w 1261746"/>
              <a:gd name="connsiteY240" fmla="*/ 120445 h 659131"/>
              <a:gd name="connsiteX241" fmla="*/ 779817 w 1261746"/>
              <a:gd name="connsiteY241" fmla="*/ 148897 h 659131"/>
              <a:gd name="connsiteX242" fmla="*/ 751356 w 1261746"/>
              <a:gd name="connsiteY242" fmla="*/ 177349 h 659131"/>
              <a:gd name="connsiteX243" fmla="*/ 722895 w 1261746"/>
              <a:gd name="connsiteY243" fmla="*/ 148897 h 659131"/>
              <a:gd name="connsiteX244" fmla="*/ 751356 w 1261746"/>
              <a:gd name="connsiteY244" fmla="*/ 120445 h 659131"/>
              <a:gd name="connsiteX245" fmla="*/ 630873 w 1261746"/>
              <a:gd name="connsiteY245" fmla="*/ 120445 h 659131"/>
              <a:gd name="connsiteX246" fmla="*/ 659334 w 1261746"/>
              <a:gd name="connsiteY246" fmla="*/ 148897 h 659131"/>
              <a:gd name="connsiteX247" fmla="*/ 630873 w 1261746"/>
              <a:gd name="connsiteY247" fmla="*/ 177349 h 659131"/>
              <a:gd name="connsiteX248" fmla="*/ 602412 w 1261746"/>
              <a:gd name="connsiteY248" fmla="*/ 148897 h 659131"/>
              <a:gd name="connsiteX249" fmla="*/ 630873 w 1261746"/>
              <a:gd name="connsiteY249" fmla="*/ 120445 h 659131"/>
              <a:gd name="connsiteX250" fmla="*/ 510391 w 1261746"/>
              <a:gd name="connsiteY250" fmla="*/ 120445 h 659131"/>
              <a:gd name="connsiteX251" fmla="*/ 538852 w 1261746"/>
              <a:gd name="connsiteY251" fmla="*/ 148897 h 659131"/>
              <a:gd name="connsiteX252" fmla="*/ 510391 w 1261746"/>
              <a:gd name="connsiteY252" fmla="*/ 177349 h 659131"/>
              <a:gd name="connsiteX253" fmla="*/ 481930 w 1261746"/>
              <a:gd name="connsiteY253" fmla="*/ 148897 h 659131"/>
              <a:gd name="connsiteX254" fmla="*/ 510391 w 1261746"/>
              <a:gd name="connsiteY254" fmla="*/ 120445 h 659131"/>
              <a:gd name="connsiteX255" fmla="*/ 389908 w 1261746"/>
              <a:gd name="connsiteY255" fmla="*/ 120445 h 659131"/>
              <a:gd name="connsiteX256" fmla="*/ 418369 w 1261746"/>
              <a:gd name="connsiteY256" fmla="*/ 148897 h 659131"/>
              <a:gd name="connsiteX257" fmla="*/ 389908 w 1261746"/>
              <a:gd name="connsiteY257" fmla="*/ 177349 h 659131"/>
              <a:gd name="connsiteX258" fmla="*/ 361447 w 1261746"/>
              <a:gd name="connsiteY258" fmla="*/ 148897 h 659131"/>
              <a:gd name="connsiteX259" fmla="*/ 389908 w 1261746"/>
              <a:gd name="connsiteY259" fmla="*/ 120445 h 659131"/>
              <a:gd name="connsiteX260" fmla="*/ 269426 w 1261746"/>
              <a:gd name="connsiteY260" fmla="*/ 120445 h 659131"/>
              <a:gd name="connsiteX261" fmla="*/ 297887 w 1261746"/>
              <a:gd name="connsiteY261" fmla="*/ 148897 h 659131"/>
              <a:gd name="connsiteX262" fmla="*/ 269426 w 1261746"/>
              <a:gd name="connsiteY262" fmla="*/ 177349 h 659131"/>
              <a:gd name="connsiteX263" fmla="*/ 240965 w 1261746"/>
              <a:gd name="connsiteY263" fmla="*/ 148897 h 659131"/>
              <a:gd name="connsiteX264" fmla="*/ 269426 w 1261746"/>
              <a:gd name="connsiteY264" fmla="*/ 120445 h 659131"/>
              <a:gd name="connsiteX265" fmla="*/ 148943 w 1261746"/>
              <a:gd name="connsiteY265" fmla="*/ 120445 h 659131"/>
              <a:gd name="connsiteX266" fmla="*/ 177404 w 1261746"/>
              <a:gd name="connsiteY266" fmla="*/ 148897 h 659131"/>
              <a:gd name="connsiteX267" fmla="*/ 148943 w 1261746"/>
              <a:gd name="connsiteY267" fmla="*/ 177349 h 659131"/>
              <a:gd name="connsiteX268" fmla="*/ 120482 w 1261746"/>
              <a:gd name="connsiteY268" fmla="*/ 148897 h 659131"/>
              <a:gd name="connsiteX269" fmla="*/ 148943 w 1261746"/>
              <a:gd name="connsiteY269" fmla="*/ 120445 h 659131"/>
              <a:gd name="connsiteX270" fmla="*/ 28461 w 1261746"/>
              <a:gd name="connsiteY270" fmla="*/ 120445 h 659131"/>
              <a:gd name="connsiteX271" fmla="*/ 56922 w 1261746"/>
              <a:gd name="connsiteY271" fmla="*/ 148897 h 659131"/>
              <a:gd name="connsiteX272" fmla="*/ 28461 w 1261746"/>
              <a:gd name="connsiteY272" fmla="*/ 177349 h 659131"/>
              <a:gd name="connsiteX273" fmla="*/ 0 w 1261746"/>
              <a:gd name="connsiteY273" fmla="*/ 148897 h 659131"/>
              <a:gd name="connsiteX274" fmla="*/ 28461 w 1261746"/>
              <a:gd name="connsiteY274" fmla="*/ 120445 h 659131"/>
              <a:gd name="connsiteX275" fmla="*/ 1233285 w 1261746"/>
              <a:gd name="connsiteY275" fmla="*/ 0 h 659131"/>
              <a:gd name="connsiteX276" fmla="*/ 1261746 w 1261746"/>
              <a:gd name="connsiteY276" fmla="*/ 28452 h 659131"/>
              <a:gd name="connsiteX277" fmla="*/ 1233285 w 1261746"/>
              <a:gd name="connsiteY277" fmla="*/ 56904 h 659131"/>
              <a:gd name="connsiteX278" fmla="*/ 1204824 w 1261746"/>
              <a:gd name="connsiteY278" fmla="*/ 28452 h 659131"/>
              <a:gd name="connsiteX279" fmla="*/ 1233285 w 1261746"/>
              <a:gd name="connsiteY279" fmla="*/ 0 h 659131"/>
              <a:gd name="connsiteX280" fmla="*/ 1112803 w 1261746"/>
              <a:gd name="connsiteY280" fmla="*/ 0 h 659131"/>
              <a:gd name="connsiteX281" fmla="*/ 1141264 w 1261746"/>
              <a:gd name="connsiteY281" fmla="*/ 28452 h 659131"/>
              <a:gd name="connsiteX282" fmla="*/ 1112803 w 1261746"/>
              <a:gd name="connsiteY282" fmla="*/ 56904 h 659131"/>
              <a:gd name="connsiteX283" fmla="*/ 1084342 w 1261746"/>
              <a:gd name="connsiteY283" fmla="*/ 28452 h 659131"/>
              <a:gd name="connsiteX284" fmla="*/ 1112803 w 1261746"/>
              <a:gd name="connsiteY284" fmla="*/ 0 h 659131"/>
              <a:gd name="connsiteX285" fmla="*/ 992320 w 1261746"/>
              <a:gd name="connsiteY285" fmla="*/ 0 h 659131"/>
              <a:gd name="connsiteX286" fmla="*/ 1020781 w 1261746"/>
              <a:gd name="connsiteY286" fmla="*/ 28452 h 659131"/>
              <a:gd name="connsiteX287" fmla="*/ 992320 w 1261746"/>
              <a:gd name="connsiteY287" fmla="*/ 56904 h 659131"/>
              <a:gd name="connsiteX288" fmla="*/ 963859 w 1261746"/>
              <a:gd name="connsiteY288" fmla="*/ 28452 h 659131"/>
              <a:gd name="connsiteX289" fmla="*/ 992320 w 1261746"/>
              <a:gd name="connsiteY289" fmla="*/ 0 h 659131"/>
              <a:gd name="connsiteX290" fmla="*/ 871838 w 1261746"/>
              <a:gd name="connsiteY290" fmla="*/ 0 h 659131"/>
              <a:gd name="connsiteX291" fmla="*/ 900299 w 1261746"/>
              <a:gd name="connsiteY291" fmla="*/ 28452 h 659131"/>
              <a:gd name="connsiteX292" fmla="*/ 871838 w 1261746"/>
              <a:gd name="connsiteY292" fmla="*/ 56904 h 659131"/>
              <a:gd name="connsiteX293" fmla="*/ 843377 w 1261746"/>
              <a:gd name="connsiteY293" fmla="*/ 28452 h 659131"/>
              <a:gd name="connsiteX294" fmla="*/ 871838 w 1261746"/>
              <a:gd name="connsiteY294" fmla="*/ 0 h 659131"/>
              <a:gd name="connsiteX295" fmla="*/ 751356 w 1261746"/>
              <a:gd name="connsiteY295" fmla="*/ 0 h 659131"/>
              <a:gd name="connsiteX296" fmla="*/ 779817 w 1261746"/>
              <a:gd name="connsiteY296" fmla="*/ 28452 h 659131"/>
              <a:gd name="connsiteX297" fmla="*/ 751356 w 1261746"/>
              <a:gd name="connsiteY297" fmla="*/ 56904 h 659131"/>
              <a:gd name="connsiteX298" fmla="*/ 722895 w 1261746"/>
              <a:gd name="connsiteY298" fmla="*/ 28452 h 659131"/>
              <a:gd name="connsiteX299" fmla="*/ 751356 w 1261746"/>
              <a:gd name="connsiteY299" fmla="*/ 0 h 659131"/>
              <a:gd name="connsiteX300" fmla="*/ 630873 w 1261746"/>
              <a:gd name="connsiteY300" fmla="*/ 0 h 659131"/>
              <a:gd name="connsiteX301" fmla="*/ 659334 w 1261746"/>
              <a:gd name="connsiteY301" fmla="*/ 28452 h 659131"/>
              <a:gd name="connsiteX302" fmla="*/ 630873 w 1261746"/>
              <a:gd name="connsiteY302" fmla="*/ 56904 h 659131"/>
              <a:gd name="connsiteX303" fmla="*/ 602412 w 1261746"/>
              <a:gd name="connsiteY303" fmla="*/ 28452 h 659131"/>
              <a:gd name="connsiteX304" fmla="*/ 630873 w 1261746"/>
              <a:gd name="connsiteY304" fmla="*/ 0 h 659131"/>
              <a:gd name="connsiteX305" fmla="*/ 510391 w 1261746"/>
              <a:gd name="connsiteY305" fmla="*/ 0 h 659131"/>
              <a:gd name="connsiteX306" fmla="*/ 538852 w 1261746"/>
              <a:gd name="connsiteY306" fmla="*/ 28452 h 659131"/>
              <a:gd name="connsiteX307" fmla="*/ 510391 w 1261746"/>
              <a:gd name="connsiteY307" fmla="*/ 56904 h 659131"/>
              <a:gd name="connsiteX308" fmla="*/ 481930 w 1261746"/>
              <a:gd name="connsiteY308" fmla="*/ 28452 h 659131"/>
              <a:gd name="connsiteX309" fmla="*/ 510391 w 1261746"/>
              <a:gd name="connsiteY309" fmla="*/ 0 h 659131"/>
              <a:gd name="connsiteX310" fmla="*/ 389908 w 1261746"/>
              <a:gd name="connsiteY310" fmla="*/ 0 h 659131"/>
              <a:gd name="connsiteX311" fmla="*/ 418369 w 1261746"/>
              <a:gd name="connsiteY311" fmla="*/ 28452 h 659131"/>
              <a:gd name="connsiteX312" fmla="*/ 389908 w 1261746"/>
              <a:gd name="connsiteY312" fmla="*/ 56904 h 659131"/>
              <a:gd name="connsiteX313" fmla="*/ 361447 w 1261746"/>
              <a:gd name="connsiteY313" fmla="*/ 28452 h 659131"/>
              <a:gd name="connsiteX314" fmla="*/ 389908 w 1261746"/>
              <a:gd name="connsiteY314" fmla="*/ 0 h 659131"/>
              <a:gd name="connsiteX315" fmla="*/ 269426 w 1261746"/>
              <a:gd name="connsiteY315" fmla="*/ 0 h 659131"/>
              <a:gd name="connsiteX316" fmla="*/ 297887 w 1261746"/>
              <a:gd name="connsiteY316" fmla="*/ 28452 h 659131"/>
              <a:gd name="connsiteX317" fmla="*/ 269426 w 1261746"/>
              <a:gd name="connsiteY317" fmla="*/ 56904 h 659131"/>
              <a:gd name="connsiteX318" fmla="*/ 240965 w 1261746"/>
              <a:gd name="connsiteY318" fmla="*/ 28452 h 659131"/>
              <a:gd name="connsiteX319" fmla="*/ 269426 w 1261746"/>
              <a:gd name="connsiteY319" fmla="*/ 0 h 659131"/>
              <a:gd name="connsiteX320" fmla="*/ 148943 w 1261746"/>
              <a:gd name="connsiteY320" fmla="*/ 0 h 659131"/>
              <a:gd name="connsiteX321" fmla="*/ 177404 w 1261746"/>
              <a:gd name="connsiteY321" fmla="*/ 28452 h 659131"/>
              <a:gd name="connsiteX322" fmla="*/ 148943 w 1261746"/>
              <a:gd name="connsiteY322" fmla="*/ 56904 h 659131"/>
              <a:gd name="connsiteX323" fmla="*/ 120482 w 1261746"/>
              <a:gd name="connsiteY323" fmla="*/ 28452 h 659131"/>
              <a:gd name="connsiteX324" fmla="*/ 148943 w 1261746"/>
              <a:gd name="connsiteY324" fmla="*/ 0 h 659131"/>
              <a:gd name="connsiteX325" fmla="*/ 28461 w 1261746"/>
              <a:gd name="connsiteY325" fmla="*/ 0 h 659131"/>
              <a:gd name="connsiteX326" fmla="*/ 56922 w 1261746"/>
              <a:gd name="connsiteY326" fmla="*/ 28452 h 659131"/>
              <a:gd name="connsiteX327" fmla="*/ 28461 w 1261746"/>
              <a:gd name="connsiteY327" fmla="*/ 56904 h 659131"/>
              <a:gd name="connsiteX328" fmla="*/ 0 w 1261746"/>
              <a:gd name="connsiteY328" fmla="*/ 28452 h 659131"/>
              <a:gd name="connsiteX329" fmla="*/ 28461 w 1261746"/>
              <a:gd name="connsiteY329" fmla="*/ 0 h 65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1261746" h="659131">
                <a:moveTo>
                  <a:pt x="1233285" y="602227"/>
                </a:moveTo>
                <a:cubicBezTo>
                  <a:pt x="1249004" y="602227"/>
                  <a:pt x="1261746" y="614965"/>
                  <a:pt x="1261746" y="630679"/>
                </a:cubicBezTo>
                <a:cubicBezTo>
                  <a:pt x="1261746" y="646393"/>
                  <a:pt x="1249004" y="659131"/>
                  <a:pt x="1233285" y="659131"/>
                </a:cubicBezTo>
                <a:cubicBezTo>
                  <a:pt x="1217566" y="659131"/>
                  <a:pt x="1204824" y="646393"/>
                  <a:pt x="1204824" y="630679"/>
                </a:cubicBezTo>
                <a:cubicBezTo>
                  <a:pt x="1204824" y="614965"/>
                  <a:pt x="1217566" y="602227"/>
                  <a:pt x="1233285" y="602227"/>
                </a:cubicBezTo>
                <a:close/>
                <a:moveTo>
                  <a:pt x="1112803" y="602227"/>
                </a:moveTo>
                <a:cubicBezTo>
                  <a:pt x="1128522" y="602227"/>
                  <a:pt x="1141264" y="614965"/>
                  <a:pt x="1141264" y="630679"/>
                </a:cubicBezTo>
                <a:cubicBezTo>
                  <a:pt x="1141264" y="646393"/>
                  <a:pt x="1128522" y="659131"/>
                  <a:pt x="1112803" y="659131"/>
                </a:cubicBezTo>
                <a:cubicBezTo>
                  <a:pt x="1097084" y="659131"/>
                  <a:pt x="1084342" y="646393"/>
                  <a:pt x="1084342" y="630679"/>
                </a:cubicBezTo>
                <a:cubicBezTo>
                  <a:pt x="1084342" y="614965"/>
                  <a:pt x="1097084" y="602227"/>
                  <a:pt x="1112803" y="602227"/>
                </a:cubicBezTo>
                <a:close/>
                <a:moveTo>
                  <a:pt x="992320" y="602227"/>
                </a:moveTo>
                <a:cubicBezTo>
                  <a:pt x="1008039" y="602227"/>
                  <a:pt x="1020781" y="614965"/>
                  <a:pt x="1020781" y="630679"/>
                </a:cubicBezTo>
                <a:cubicBezTo>
                  <a:pt x="1020781" y="646393"/>
                  <a:pt x="1008039" y="659131"/>
                  <a:pt x="992320" y="659131"/>
                </a:cubicBezTo>
                <a:cubicBezTo>
                  <a:pt x="976601" y="659131"/>
                  <a:pt x="963859" y="646393"/>
                  <a:pt x="963859" y="630679"/>
                </a:cubicBezTo>
                <a:cubicBezTo>
                  <a:pt x="963859" y="614965"/>
                  <a:pt x="976601" y="602227"/>
                  <a:pt x="992320" y="602227"/>
                </a:cubicBezTo>
                <a:close/>
                <a:moveTo>
                  <a:pt x="871838" y="602227"/>
                </a:moveTo>
                <a:cubicBezTo>
                  <a:pt x="887557" y="602227"/>
                  <a:pt x="900299" y="614965"/>
                  <a:pt x="900299" y="630679"/>
                </a:cubicBezTo>
                <a:cubicBezTo>
                  <a:pt x="900299" y="646393"/>
                  <a:pt x="887557" y="659131"/>
                  <a:pt x="871838" y="659131"/>
                </a:cubicBezTo>
                <a:cubicBezTo>
                  <a:pt x="856119" y="659131"/>
                  <a:pt x="843377" y="646393"/>
                  <a:pt x="843377" y="630679"/>
                </a:cubicBezTo>
                <a:cubicBezTo>
                  <a:pt x="843377" y="614965"/>
                  <a:pt x="856119" y="602227"/>
                  <a:pt x="871838" y="602227"/>
                </a:cubicBezTo>
                <a:close/>
                <a:moveTo>
                  <a:pt x="751356" y="602227"/>
                </a:moveTo>
                <a:cubicBezTo>
                  <a:pt x="767075" y="602227"/>
                  <a:pt x="779817" y="614965"/>
                  <a:pt x="779817" y="630679"/>
                </a:cubicBezTo>
                <a:cubicBezTo>
                  <a:pt x="779817" y="646393"/>
                  <a:pt x="767075" y="659131"/>
                  <a:pt x="751356" y="659131"/>
                </a:cubicBezTo>
                <a:cubicBezTo>
                  <a:pt x="735637" y="659131"/>
                  <a:pt x="722895" y="646393"/>
                  <a:pt x="722895" y="630679"/>
                </a:cubicBezTo>
                <a:cubicBezTo>
                  <a:pt x="722895" y="614965"/>
                  <a:pt x="735637" y="602227"/>
                  <a:pt x="751356" y="602227"/>
                </a:cubicBezTo>
                <a:close/>
                <a:moveTo>
                  <a:pt x="630873" y="602227"/>
                </a:moveTo>
                <a:cubicBezTo>
                  <a:pt x="646592" y="602227"/>
                  <a:pt x="659334" y="614965"/>
                  <a:pt x="659334" y="630679"/>
                </a:cubicBezTo>
                <a:cubicBezTo>
                  <a:pt x="659334" y="646393"/>
                  <a:pt x="646592" y="659131"/>
                  <a:pt x="630873" y="659131"/>
                </a:cubicBezTo>
                <a:cubicBezTo>
                  <a:pt x="615154" y="659131"/>
                  <a:pt x="602412" y="646393"/>
                  <a:pt x="602412" y="630679"/>
                </a:cubicBezTo>
                <a:cubicBezTo>
                  <a:pt x="602412" y="614965"/>
                  <a:pt x="615154" y="602227"/>
                  <a:pt x="630873" y="602227"/>
                </a:cubicBezTo>
                <a:close/>
                <a:moveTo>
                  <a:pt x="510391" y="602227"/>
                </a:moveTo>
                <a:cubicBezTo>
                  <a:pt x="526110" y="602227"/>
                  <a:pt x="538852" y="614965"/>
                  <a:pt x="538852" y="630679"/>
                </a:cubicBezTo>
                <a:cubicBezTo>
                  <a:pt x="538852" y="646393"/>
                  <a:pt x="526110" y="659131"/>
                  <a:pt x="510391" y="659131"/>
                </a:cubicBezTo>
                <a:cubicBezTo>
                  <a:pt x="494672" y="659131"/>
                  <a:pt x="481930" y="646393"/>
                  <a:pt x="481930" y="630679"/>
                </a:cubicBezTo>
                <a:cubicBezTo>
                  <a:pt x="481930" y="614965"/>
                  <a:pt x="494672" y="602227"/>
                  <a:pt x="510391" y="602227"/>
                </a:cubicBezTo>
                <a:close/>
                <a:moveTo>
                  <a:pt x="389908" y="602227"/>
                </a:moveTo>
                <a:cubicBezTo>
                  <a:pt x="405627" y="602227"/>
                  <a:pt x="418369" y="614965"/>
                  <a:pt x="418369" y="630679"/>
                </a:cubicBezTo>
                <a:cubicBezTo>
                  <a:pt x="418369" y="646393"/>
                  <a:pt x="405627" y="659131"/>
                  <a:pt x="389908" y="659131"/>
                </a:cubicBezTo>
                <a:cubicBezTo>
                  <a:pt x="374189" y="659131"/>
                  <a:pt x="361447" y="646393"/>
                  <a:pt x="361447" y="630679"/>
                </a:cubicBezTo>
                <a:cubicBezTo>
                  <a:pt x="361447" y="614965"/>
                  <a:pt x="374189" y="602227"/>
                  <a:pt x="389908" y="602227"/>
                </a:cubicBezTo>
                <a:close/>
                <a:moveTo>
                  <a:pt x="269426" y="602227"/>
                </a:moveTo>
                <a:cubicBezTo>
                  <a:pt x="285145" y="602227"/>
                  <a:pt x="297887" y="614965"/>
                  <a:pt x="297887" y="630679"/>
                </a:cubicBezTo>
                <a:cubicBezTo>
                  <a:pt x="297887" y="646393"/>
                  <a:pt x="285145" y="659131"/>
                  <a:pt x="269426" y="659131"/>
                </a:cubicBezTo>
                <a:cubicBezTo>
                  <a:pt x="253707" y="659131"/>
                  <a:pt x="240965" y="646393"/>
                  <a:pt x="240965" y="630679"/>
                </a:cubicBezTo>
                <a:cubicBezTo>
                  <a:pt x="240965" y="614965"/>
                  <a:pt x="253707" y="602227"/>
                  <a:pt x="269426" y="602227"/>
                </a:cubicBezTo>
                <a:close/>
                <a:moveTo>
                  <a:pt x="148943" y="602227"/>
                </a:moveTo>
                <a:cubicBezTo>
                  <a:pt x="164662" y="602227"/>
                  <a:pt x="177404" y="614965"/>
                  <a:pt x="177404" y="630679"/>
                </a:cubicBezTo>
                <a:cubicBezTo>
                  <a:pt x="177404" y="646393"/>
                  <a:pt x="164662" y="659131"/>
                  <a:pt x="148943" y="659131"/>
                </a:cubicBezTo>
                <a:cubicBezTo>
                  <a:pt x="133224" y="659131"/>
                  <a:pt x="120482" y="646393"/>
                  <a:pt x="120482" y="630679"/>
                </a:cubicBezTo>
                <a:cubicBezTo>
                  <a:pt x="120482" y="614965"/>
                  <a:pt x="133224" y="602227"/>
                  <a:pt x="148943" y="602227"/>
                </a:cubicBezTo>
                <a:close/>
                <a:moveTo>
                  <a:pt x="28461" y="602227"/>
                </a:moveTo>
                <a:cubicBezTo>
                  <a:pt x="44180" y="602227"/>
                  <a:pt x="56922" y="614965"/>
                  <a:pt x="56922" y="630679"/>
                </a:cubicBezTo>
                <a:cubicBezTo>
                  <a:pt x="56922" y="646393"/>
                  <a:pt x="44180" y="659131"/>
                  <a:pt x="28461" y="659131"/>
                </a:cubicBezTo>
                <a:cubicBezTo>
                  <a:pt x="12742" y="659131"/>
                  <a:pt x="0" y="646393"/>
                  <a:pt x="0" y="630679"/>
                </a:cubicBezTo>
                <a:cubicBezTo>
                  <a:pt x="0" y="614965"/>
                  <a:pt x="12742" y="602227"/>
                  <a:pt x="28461" y="602227"/>
                </a:cubicBezTo>
                <a:close/>
                <a:moveTo>
                  <a:pt x="1233285" y="481781"/>
                </a:moveTo>
                <a:cubicBezTo>
                  <a:pt x="1249004" y="481781"/>
                  <a:pt x="1261746" y="494519"/>
                  <a:pt x="1261746" y="510233"/>
                </a:cubicBezTo>
                <a:cubicBezTo>
                  <a:pt x="1261746" y="525947"/>
                  <a:pt x="1249004" y="538685"/>
                  <a:pt x="1233285" y="538685"/>
                </a:cubicBezTo>
                <a:cubicBezTo>
                  <a:pt x="1217566" y="538685"/>
                  <a:pt x="1204824" y="525947"/>
                  <a:pt x="1204824" y="510233"/>
                </a:cubicBezTo>
                <a:cubicBezTo>
                  <a:pt x="1204824" y="494519"/>
                  <a:pt x="1217566" y="481781"/>
                  <a:pt x="1233285" y="481781"/>
                </a:cubicBezTo>
                <a:close/>
                <a:moveTo>
                  <a:pt x="1112803" y="481781"/>
                </a:moveTo>
                <a:cubicBezTo>
                  <a:pt x="1128522" y="481781"/>
                  <a:pt x="1141264" y="494519"/>
                  <a:pt x="1141264" y="510233"/>
                </a:cubicBezTo>
                <a:cubicBezTo>
                  <a:pt x="1141264" y="525947"/>
                  <a:pt x="1128522" y="538685"/>
                  <a:pt x="1112803" y="538685"/>
                </a:cubicBezTo>
                <a:cubicBezTo>
                  <a:pt x="1097084" y="538685"/>
                  <a:pt x="1084342" y="525947"/>
                  <a:pt x="1084342" y="510233"/>
                </a:cubicBezTo>
                <a:cubicBezTo>
                  <a:pt x="1084342" y="494519"/>
                  <a:pt x="1097084" y="481781"/>
                  <a:pt x="1112803" y="481781"/>
                </a:cubicBezTo>
                <a:close/>
                <a:moveTo>
                  <a:pt x="992320" y="481781"/>
                </a:moveTo>
                <a:cubicBezTo>
                  <a:pt x="1008039" y="481781"/>
                  <a:pt x="1020781" y="494519"/>
                  <a:pt x="1020781" y="510233"/>
                </a:cubicBezTo>
                <a:cubicBezTo>
                  <a:pt x="1020781" y="525947"/>
                  <a:pt x="1008039" y="538685"/>
                  <a:pt x="992320" y="538685"/>
                </a:cubicBezTo>
                <a:cubicBezTo>
                  <a:pt x="976601" y="538685"/>
                  <a:pt x="963859" y="525947"/>
                  <a:pt x="963859" y="510233"/>
                </a:cubicBezTo>
                <a:cubicBezTo>
                  <a:pt x="963859" y="494519"/>
                  <a:pt x="976601" y="481781"/>
                  <a:pt x="992320" y="481781"/>
                </a:cubicBezTo>
                <a:close/>
                <a:moveTo>
                  <a:pt x="871838" y="481781"/>
                </a:moveTo>
                <a:cubicBezTo>
                  <a:pt x="887557" y="481781"/>
                  <a:pt x="900299" y="494519"/>
                  <a:pt x="900299" y="510233"/>
                </a:cubicBezTo>
                <a:cubicBezTo>
                  <a:pt x="900299" y="525947"/>
                  <a:pt x="887557" y="538685"/>
                  <a:pt x="871838" y="538685"/>
                </a:cubicBezTo>
                <a:cubicBezTo>
                  <a:pt x="856119" y="538685"/>
                  <a:pt x="843377" y="525947"/>
                  <a:pt x="843377" y="510233"/>
                </a:cubicBezTo>
                <a:cubicBezTo>
                  <a:pt x="843377" y="494519"/>
                  <a:pt x="856119" y="481781"/>
                  <a:pt x="871838" y="481781"/>
                </a:cubicBezTo>
                <a:close/>
                <a:moveTo>
                  <a:pt x="751356" y="481781"/>
                </a:moveTo>
                <a:cubicBezTo>
                  <a:pt x="767075" y="481781"/>
                  <a:pt x="779817" y="494519"/>
                  <a:pt x="779817" y="510233"/>
                </a:cubicBezTo>
                <a:cubicBezTo>
                  <a:pt x="779817" y="525947"/>
                  <a:pt x="767075" y="538685"/>
                  <a:pt x="751356" y="538685"/>
                </a:cubicBezTo>
                <a:cubicBezTo>
                  <a:pt x="735637" y="538685"/>
                  <a:pt x="722895" y="525947"/>
                  <a:pt x="722895" y="510233"/>
                </a:cubicBezTo>
                <a:cubicBezTo>
                  <a:pt x="722895" y="494519"/>
                  <a:pt x="735637" y="481781"/>
                  <a:pt x="751356" y="481781"/>
                </a:cubicBezTo>
                <a:close/>
                <a:moveTo>
                  <a:pt x="630873" y="481781"/>
                </a:moveTo>
                <a:cubicBezTo>
                  <a:pt x="646592" y="481781"/>
                  <a:pt x="659334" y="494519"/>
                  <a:pt x="659334" y="510233"/>
                </a:cubicBezTo>
                <a:cubicBezTo>
                  <a:pt x="659334" y="525947"/>
                  <a:pt x="646592" y="538685"/>
                  <a:pt x="630873" y="538685"/>
                </a:cubicBezTo>
                <a:cubicBezTo>
                  <a:pt x="615154" y="538685"/>
                  <a:pt x="602412" y="525947"/>
                  <a:pt x="602412" y="510233"/>
                </a:cubicBezTo>
                <a:cubicBezTo>
                  <a:pt x="602412" y="494519"/>
                  <a:pt x="615154" y="481781"/>
                  <a:pt x="630873" y="481781"/>
                </a:cubicBezTo>
                <a:close/>
                <a:moveTo>
                  <a:pt x="510391" y="481781"/>
                </a:moveTo>
                <a:cubicBezTo>
                  <a:pt x="526110" y="481781"/>
                  <a:pt x="538852" y="494519"/>
                  <a:pt x="538852" y="510233"/>
                </a:cubicBezTo>
                <a:cubicBezTo>
                  <a:pt x="538852" y="525947"/>
                  <a:pt x="526110" y="538685"/>
                  <a:pt x="510391" y="538685"/>
                </a:cubicBezTo>
                <a:cubicBezTo>
                  <a:pt x="494672" y="538685"/>
                  <a:pt x="481930" y="525947"/>
                  <a:pt x="481930" y="510233"/>
                </a:cubicBezTo>
                <a:cubicBezTo>
                  <a:pt x="481930" y="494519"/>
                  <a:pt x="494672" y="481781"/>
                  <a:pt x="510391" y="481781"/>
                </a:cubicBezTo>
                <a:close/>
                <a:moveTo>
                  <a:pt x="389908" y="481781"/>
                </a:moveTo>
                <a:cubicBezTo>
                  <a:pt x="405627" y="481781"/>
                  <a:pt x="418369" y="494519"/>
                  <a:pt x="418369" y="510233"/>
                </a:cubicBezTo>
                <a:cubicBezTo>
                  <a:pt x="418369" y="525947"/>
                  <a:pt x="405627" y="538685"/>
                  <a:pt x="389908" y="538685"/>
                </a:cubicBezTo>
                <a:cubicBezTo>
                  <a:pt x="374189" y="538685"/>
                  <a:pt x="361447" y="525947"/>
                  <a:pt x="361447" y="510233"/>
                </a:cubicBezTo>
                <a:cubicBezTo>
                  <a:pt x="361447" y="494519"/>
                  <a:pt x="374189" y="481781"/>
                  <a:pt x="389908" y="481781"/>
                </a:cubicBezTo>
                <a:close/>
                <a:moveTo>
                  <a:pt x="269426" y="481781"/>
                </a:moveTo>
                <a:cubicBezTo>
                  <a:pt x="285145" y="481781"/>
                  <a:pt x="297887" y="494519"/>
                  <a:pt x="297887" y="510233"/>
                </a:cubicBezTo>
                <a:cubicBezTo>
                  <a:pt x="297887" y="525947"/>
                  <a:pt x="285145" y="538685"/>
                  <a:pt x="269426" y="538685"/>
                </a:cubicBezTo>
                <a:cubicBezTo>
                  <a:pt x="253707" y="538685"/>
                  <a:pt x="240965" y="525947"/>
                  <a:pt x="240965" y="510233"/>
                </a:cubicBezTo>
                <a:cubicBezTo>
                  <a:pt x="240965" y="494519"/>
                  <a:pt x="253707" y="481781"/>
                  <a:pt x="269426" y="481781"/>
                </a:cubicBezTo>
                <a:close/>
                <a:moveTo>
                  <a:pt x="148943" y="481781"/>
                </a:moveTo>
                <a:cubicBezTo>
                  <a:pt x="164662" y="481781"/>
                  <a:pt x="177404" y="494519"/>
                  <a:pt x="177404" y="510233"/>
                </a:cubicBezTo>
                <a:cubicBezTo>
                  <a:pt x="177404" y="525947"/>
                  <a:pt x="164662" y="538685"/>
                  <a:pt x="148943" y="538685"/>
                </a:cubicBezTo>
                <a:cubicBezTo>
                  <a:pt x="133224" y="538685"/>
                  <a:pt x="120482" y="525947"/>
                  <a:pt x="120482" y="510233"/>
                </a:cubicBezTo>
                <a:cubicBezTo>
                  <a:pt x="120482" y="494519"/>
                  <a:pt x="133224" y="481781"/>
                  <a:pt x="148943" y="481781"/>
                </a:cubicBezTo>
                <a:close/>
                <a:moveTo>
                  <a:pt x="28461" y="481781"/>
                </a:moveTo>
                <a:cubicBezTo>
                  <a:pt x="44180" y="481781"/>
                  <a:pt x="56922" y="494519"/>
                  <a:pt x="56922" y="510233"/>
                </a:cubicBezTo>
                <a:cubicBezTo>
                  <a:pt x="56922" y="525947"/>
                  <a:pt x="44180" y="538685"/>
                  <a:pt x="28461" y="538685"/>
                </a:cubicBezTo>
                <a:cubicBezTo>
                  <a:pt x="12742" y="538685"/>
                  <a:pt x="0" y="525947"/>
                  <a:pt x="0" y="510233"/>
                </a:cubicBezTo>
                <a:cubicBezTo>
                  <a:pt x="0" y="494519"/>
                  <a:pt x="12742" y="481781"/>
                  <a:pt x="28461" y="481781"/>
                </a:cubicBezTo>
                <a:close/>
                <a:moveTo>
                  <a:pt x="1233285" y="361336"/>
                </a:moveTo>
                <a:cubicBezTo>
                  <a:pt x="1249004" y="361336"/>
                  <a:pt x="1261746" y="374074"/>
                  <a:pt x="1261746" y="389788"/>
                </a:cubicBezTo>
                <a:cubicBezTo>
                  <a:pt x="1261746" y="405502"/>
                  <a:pt x="1249004" y="418240"/>
                  <a:pt x="1233285" y="418240"/>
                </a:cubicBezTo>
                <a:cubicBezTo>
                  <a:pt x="1217566" y="418240"/>
                  <a:pt x="1204824" y="405502"/>
                  <a:pt x="1204824" y="389788"/>
                </a:cubicBezTo>
                <a:cubicBezTo>
                  <a:pt x="1204824" y="374074"/>
                  <a:pt x="1217566" y="361336"/>
                  <a:pt x="1233285" y="361336"/>
                </a:cubicBezTo>
                <a:close/>
                <a:moveTo>
                  <a:pt x="1112803" y="361336"/>
                </a:moveTo>
                <a:cubicBezTo>
                  <a:pt x="1128522" y="361336"/>
                  <a:pt x="1141264" y="374074"/>
                  <a:pt x="1141264" y="389788"/>
                </a:cubicBezTo>
                <a:cubicBezTo>
                  <a:pt x="1141264" y="405502"/>
                  <a:pt x="1128522" y="418240"/>
                  <a:pt x="1112803" y="418240"/>
                </a:cubicBezTo>
                <a:cubicBezTo>
                  <a:pt x="1097084" y="418240"/>
                  <a:pt x="1084342" y="405502"/>
                  <a:pt x="1084342" y="389788"/>
                </a:cubicBezTo>
                <a:cubicBezTo>
                  <a:pt x="1084342" y="374074"/>
                  <a:pt x="1097084" y="361336"/>
                  <a:pt x="1112803" y="361336"/>
                </a:cubicBezTo>
                <a:close/>
                <a:moveTo>
                  <a:pt x="992320" y="361336"/>
                </a:moveTo>
                <a:cubicBezTo>
                  <a:pt x="1008039" y="361336"/>
                  <a:pt x="1020781" y="374074"/>
                  <a:pt x="1020781" y="389788"/>
                </a:cubicBezTo>
                <a:cubicBezTo>
                  <a:pt x="1020781" y="405502"/>
                  <a:pt x="1008039" y="418240"/>
                  <a:pt x="992320" y="418240"/>
                </a:cubicBezTo>
                <a:cubicBezTo>
                  <a:pt x="976601" y="418240"/>
                  <a:pt x="963859" y="405502"/>
                  <a:pt x="963859" y="389788"/>
                </a:cubicBezTo>
                <a:cubicBezTo>
                  <a:pt x="963859" y="374074"/>
                  <a:pt x="976601" y="361336"/>
                  <a:pt x="992320" y="361336"/>
                </a:cubicBezTo>
                <a:close/>
                <a:moveTo>
                  <a:pt x="871838" y="361336"/>
                </a:moveTo>
                <a:cubicBezTo>
                  <a:pt x="887557" y="361336"/>
                  <a:pt x="900299" y="374074"/>
                  <a:pt x="900299" y="389788"/>
                </a:cubicBezTo>
                <a:cubicBezTo>
                  <a:pt x="900299" y="405502"/>
                  <a:pt x="887557" y="418240"/>
                  <a:pt x="871838" y="418240"/>
                </a:cubicBezTo>
                <a:cubicBezTo>
                  <a:pt x="856119" y="418240"/>
                  <a:pt x="843377" y="405502"/>
                  <a:pt x="843377" y="389788"/>
                </a:cubicBezTo>
                <a:cubicBezTo>
                  <a:pt x="843377" y="374074"/>
                  <a:pt x="856119" y="361336"/>
                  <a:pt x="871838" y="361336"/>
                </a:cubicBezTo>
                <a:close/>
                <a:moveTo>
                  <a:pt x="751356" y="361336"/>
                </a:moveTo>
                <a:cubicBezTo>
                  <a:pt x="767075" y="361336"/>
                  <a:pt x="779817" y="374074"/>
                  <a:pt x="779817" y="389788"/>
                </a:cubicBezTo>
                <a:cubicBezTo>
                  <a:pt x="779817" y="405502"/>
                  <a:pt x="767075" y="418240"/>
                  <a:pt x="751356" y="418240"/>
                </a:cubicBezTo>
                <a:cubicBezTo>
                  <a:pt x="735637" y="418240"/>
                  <a:pt x="722895" y="405502"/>
                  <a:pt x="722895" y="389788"/>
                </a:cubicBezTo>
                <a:cubicBezTo>
                  <a:pt x="722895" y="374074"/>
                  <a:pt x="735637" y="361336"/>
                  <a:pt x="751356" y="361336"/>
                </a:cubicBezTo>
                <a:close/>
                <a:moveTo>
                  <a:pt x="630873" y="361336"/>
                </a:moveTo>
                <a:cubicBezTo>
                  <a:pt x="646592" y="361336"/>
                  <a:pt x="659334" y="374074"/>
                  <a:pt x="659334" y="389788"/>
                </a:cubicBezTo>
                <a:cubicBezTo>
                  <a:pt x="659334" y="405502"/>
                  <a:pt x="646592" y="418240"/>
                  <a:pt x="630873" y="418240"/>
                </a:cubicBezTo>
                <a:cubicBezTo>
                  <a:pt x="615154" y="418240"/>
                  <a:pt x="602412" y="405502"/>
                  <a:pt x="602412" y="389788"/>
                </a:cubicBezTo>
                <a:cubicBezTo>
                  <a:pt x="602412" y="374074"/>
                  <a:pt x="615154" y="361336"/>
                  <a:pt x="630873" y="361336"/>
                </a:cubicBezTo>
                <a:close/>
                <a:moveTo>
                  <a:pt x="510391" y="361336"/>
                </a:moveTo>
                <a:cubicBezTo>
                  <a:pt x="526110" y="361336"/>
                  <a:pt x="538852" y="374074"/>
                  <a:pt x="538852" y="389788"/>
                </a:cubicBezTo>
                <a:cubicBezTo>
                  <a:pt x="538852" y="405502"/>
                  <a:pt x="526110" y="418240"/>
                  <a:pt x="510391" y="418240"/>
                </a:cubicBezTo>
                <a:cubicBezTo>
                  <a:pt x="494672" y="418240"/>
                  <a:pt x="481930" y="405502"/>
                  <a:pt x="481930" y="389788"/>
                </a:cubicBezTo>
                <a:cubicBezTo>
                  <a:pt x="481930" y="374074"/>
                  <a:pt x="494672" y="361336"/>
                  <a:pt x="510391" y="361336"/>
                </a:cubicBezTo>
                <a:close/>
                <a:moveTo>
                  <a:pt x="389908" y="361336"/>
                </a:moveTo>
                <a:cubicBezTo>
                  <a:pt x="405627" y="361336"/>
                  <a:pt x="418369" y="374074"/>
                  <a:pt x="418369" y="389788"/>
                </a:cubicBezTo>
                <a:cubicBezTo>
                  <a:pt x="418369" y="405502"/>
                  <a:pt x="405627" y="418240"/>
                  <a:pt x="389908" y="418240"/>
                </a:cubicBezTo>
                <a:cubicBezTo>
                  <a:pt x="374189" y="418240"/>
                  <a:pt x="361447" y="405502"/>
                  <a:pt x="361447" y="389788"/>
                </a:cubicBezTo>
                <a:cubicBezTo>
                  <a:pt x="361447" y="374074"/>
                  <a:pt x="374189" y="361336"/>
                  <a:pt x="389908" y="361336"/>
                </a:cubicBezTo>
                <a:close/>
                <a:moveTo>
                  <a:pt x="269426" y="361336"/>
                </a:moveTo>
                <a:cubicBezTo>
                  <a:pt x="285145" y="361336"/>
                  <a:pt x="297887" y="374074"/>
                  <a:pt x="297887" y="389788"/>
                </a:cubicBezTo>
                <a:cubicBezTo>
                  <a:pt x="297887" y="405502"/>
                  <a:pt x="285145" y="418240"/>
                  <a:pt x="269426" y="418240"/>
                </a:cubicBezTo>
                <a:cubicBezTo>
                  <a:pt x="253707" y="418240"/>
                  <a:pt x="240965" y="405502"/>
                  <a:pt x="240965" y="389788"/>
                </a:cubicBezTo>
                <a:cubicBezTo>
                  <a:pt x="240965" y="374074"/>
                  <a:pt x="253707" y="361336"/>
                  <a:pt x="269426" y="361336"/>
                </a:cubicBezTo>
                <a:close/>
                <a:moveTo>
                  <a:pt x="148943" y="361336"/>
                </a:moveTo>
                <a:cubicBezTo>
                  <a:pt x="164662" y="361336"/>
                  <a:pt x="177404" y="374074"/>
                  <a:pt x="177404" y="389788"/>
                </a:cubicBezTo>
                <a:cubicBezTo>
                  <a:pt x="177404" y="405502"/>
                  <a:pt x="164662" y="418240"/>
                  <a:pt x="148943" y="418240"/>
                </a:cubicBezTo>
                <a:cubicBezTo>
                  <a:pt x="133224" y="418240"/>
                  <a:pt x="120482" y="405502"/>
                  <a:pt x="120482" y="389788"/>
                </a:cubicBezTo>
                <a:cubicBezTo>
                  <a:pt x="120482" y="374074"/>
                  <a:pt x="133224" y="361336"/>
                  <a:pt x="148943" y="361336"/>
                </a:cubicBezTo>
                <a:close/>
                <a:moveTo>
                  <a:pt x="28461" y="361336"/>
                </a:moveTo>
                <a:cubicBezTo>
                  <a:pt x="44180" y="361336"/>
                  <a:pt x="56922" y="374074"/>
                  <a:pt x="56922" y="389788"/>
                </a:cubicBezTo>
                <a:cubicBezTo>
                  <a:pt x="56922" y="405502"/>
                  <a:pt x="44180" y="418240"/>
                  <a:pt x="28461" y="418240"/>
                </a:cubicBezTo>
                <a:cubicBezTo>
                  <a:pt x="12742" y="418240"/>
                  <a:pt x="0" y="405502"/>
                  <a:pt x="0" y="389788"/>
                </a:cubicBezTo>
                <a:cubicBezTo>
                  <a:pt x="0" y="374074"/>
                  <a:pt x="12742" y="361336"/>
                  <a:pt x="28461" y="361336"/>
                </a:cubicBezTo>
                <a:close/>
                <a:moveTo>
                  <a:pt x="1233285" y="240891"/>
                </a:moveTo>
                <a:cubicBezTo>
                  <a:pt x="1249004" y="240891"/>
                  <a:pt x="1261746" y="253629"/>
                  <a:pt x="1261746" y="269343"/>
                </a:cubicBezTo>
                <a:cubicBezTo>
                  <a:pt x="1261746" y="285057"/>
                  <a:pt x="1249004" y="297795"/>
                  <a:pt x="1233285" y="297795"/>
                </a:cubicBezTo>
                <a:cubicBezTo>
                  <a:pt x="1217566" y="297795"/>
                  <a:pt x="1204824" y="285057"/>
                  <a:pt x="1204824" y="269343"/>
                </a:cubicBezTo>
                <a:cubicBezTo>
                  <a:pt x="1204824" y="253629"/>
                  <a:pt x="1217566" y="240891"/>
                  <a:pt x="1233285" y="240891"/>
                </a:cubicBezTo>
                <a:close/>
                <a:moveTo>
                  <a:pt x="1112803" y="240891"/>
                </a:moveTo>
                <a:cubicBezTo>
                  <a:pt x="1128522" y="240891"/>
                  <a:pt x="1141264" y="253629"/>
                  <a:pt x="1141264" y="269343"/>
                </a:cubicBezTo>
                <a:cubicBezTo>
                  <a:pt x="1141264" y="285057"/>
                  <a:pt x="1128522" y="297795"/>
                  <a:pt x="1112803" y="297795"/>
                </a:cubicBezTo>
                <a:cubicBezTo>
                  <a:pt x="1097084" y="297795"/>
                  <a:pt x="1084342" y="285057"/>
                  <a:pt x="1084342" y="269343"/>
                </a:cubicBezTo>
                <a:cubicBezTo>
                  <a:pt x="1084342" y="253629"/>
                  <a:pt x="1097084" y="240891"/>
                  <a:pt x="1112803" y="240891"/>
                </a:cubicBezTo>
                <a:close/>
                <a:moveTo>
                  <a:pt x="992320" y="240891"/>
                </a:moveTo>
                <a:cubicBezTo>
                  <a:pt x="1008039" y="240891"/>
                  <a:pt x="1020781" y="253629"/>
                  <a:pt x="1020781" y="269343"/>
                </a:cubicBezTo>
                <a:cubicBezTo>
                  <a:pt x="1020781" y="285057"/>
                  <a:pt x="1008039" y="297795"/>
                  <a:pt x="992320" y="297795"/>
                </a:cubicBezTo>
                <a:cubicBezTo>
                  <a:pt x="976601" y="297795"/>
                  <a:pt x="963859" y="285057"/>
                  <a:pt x="963859" y="269343"/>
                </a:cubicBezTo>
                <a:cubicBezTo>
                  <a:pt x="963859" y="253629"/>
                  <a:pt x="976601" y="240891"/>
                  <a:pt x="992320" y="240891"/>
                </a:cubicBezTo>
                <a:close/>
                <a:moveTo>
                  <a:pt x="871838" y="240891"/>
                </a:moveTo>
                <a:cubicBezTo>
                  <a:pt x="887557" y="240891"/>
                  <a:pt x="900299" y="253629"/>
                  <a:pt x="900299" y="269343"/>
                </a:cubicBezTo>
                <a:cubicBezTo>
                  <a:pt x="900299" y="285057"/>
                  <a:pt x="887557" y="297795"/>
                  <a:pt x="871838" y="297795"/>
                </a:cubicBezTo>
                <a:cubicBezTo>
                  <a:pt x="856119" y="297795"/>
                  <a:pt x="843377" y="285057"/>
                  <a:pt x="843377" y="269343"/>
                </a:cubicBezTo>
                <a:cubicBezTo>
                  <a:pt x="843377" y="253629"/>
                  <a:pt x="856119" y="240891"/>
                  <a:pt x="871838" y="240891"/>
                </a:cubicBezTo>
                <a:close/>
                <a:moveTo>
                  <a:pt x="751356" y="240891"/>
                </a:moveTo>
                <a:cubicBezTo>
                  <a:pt x="767075" y="240891"/>
                  <a:pt x="779817" y="253629"/>
                  <a:pt x="779817" y="269343"/>
                </a:cubicBezTo>
                <a:cubicBezTo>
                  <a:pt x="779817" y="285057"/>
                  <a:pt x="767075" y="297795"/>
                  <a:pt x="751356" y="297795"/>
                </a:cubicBezTo>
                <a:cubicBezTo>
                  <a:pt x="735637" y="297795"/>
                  <a:pt x="722895" y="285057"/>
                  <a:pt x="722895" y="269343"/>
                </a:cubicBezTo>
                <a:cubicBezTo>
                  <a:pt x="722895" y="253629"/>
                  <a:pt x="735637" y="240891"/>
                  <a:pt x="751356" y="240891"/>
                </a:cubicBezTo>
                <a:close/>
                <a:moveTo>
                  <a:pt x="630873" y="240891"/>
                </a:moveTo>
                <a:cubicBezTo>
                  <a:pt x="646592" y="240891"/>
                  <a:pt x="659334" y="253629"/>
                  <a:pt x="659334" y="269343"/>
                </a:cubicBezTo>
                <a:cubicBezTo>
                  <a:pt x="659334" y="285057"/>
                  <a:pt x="646592" y="297795"/>
                  <a:pt x="630873" y="297795"/>
                </a:cubicBezTo>
                <a:cubicBezTo>
                  <a:pt x="615154" y="297795"/>
                  <a:pt x="602412" y="285057"/>
                  <a:pt x="602412" y="269343"/>
                </a:cubicBezTo>
                <a:cubicBezTo>
                  <a:pt x="602412" y="253629"/>
                  <a:pt x="615154" y="240891"/>
                  <a:pt x="630873" y="240891"/>
                </a:cubicBezTo>
                <a:close/>
                <a:moveTo>
                  <a:pt x="510391" y="240891"/>
                </a:moveTo>
                <a:cubicBezTo>
                  <a:pt x="526110" y="240891"/>
                  <a:pt x="538852" y="253629"/>
                  <a:pt x="538852" y="269343"/>
                </a:cubicBezTo>
                <a:cubicBezTo>
                  <a:pt x="538852" y="285057"/>
                  <a:pt x="526110" y="297795"/>
                  <a:pt x="510391" y="297795"/>
                </a:cubicBezTo>
                <a:cubicBezTo>
                  <a:pt x="494672" y="297795"/>
                  <a:pt x="481930" y="285057"/>
                  <a:pt x="481930" y="269343"/>
                </a:cubicBezTo>
                <a:cubicBezTo>
                  <a:pt x="481930" y="253629"/>
                  <a:pt x="494672" y="240891"/>
                  <a:pt x="510391" y="240891"/>
                </a:cubicBezTo>
                <a:close/>
                <a:moveTo>
                  <a:pt x="389908" y="240891"/>
                </a:moveTo>
                <a:cubicBezTo>
                  <a:pt x="405627" y="240891"/>
                  <a:pt x="418369" y="253629"/>
                  <a:pt x="418369" y="269343"/>
                </a:cubicBezTo>
                <a:cubicBezTo>
                  <a:pt x="418369" y="285057"/>
                  <a:pt x="405627" y="297795"/>
                  <a:pt x="389908" y="297795"/>
                </a:cubicBezTo>
                <a:cubicBezTo>
                  <a:pt x="374189" y="297795"/>
                  <a:pt x="361447" y="285057"/>
                  <a:pt x="361447" y="269343"/>
                </a:cubicBezTo>
                <a:cubicBezTo>
                  <a:pt x="361447" y="253629"/>
                  <a:pt x="374189" y="240891"/>
                  <a:pt x="389908" y="240891"/>
                </a:cubicBezTo>
                <a:close/>
                <a:moveTo>
                  <a:pt x="269426" y="240891"/>
                </a:moveTo>
                <a:cubicBezTo>
                  <a:pt x="285145" y="240891"/>
                  <a:pt x="297887" y="253629"/>
                  <a:pt x="297887" y="269343"/>
                </a:cubicBezTo>
                <a:cubicBezTo>
                  <a:pt x="297887" y="285057"/>
                  <a:pt x="285145" y="297795"/>
                  <a:pt x="269426" y="297795"/>
                </a:cubicBezTo>
                <a:cubicBezTo>
                  <a:pt x="253707" y="297795"/>
                  <a:pt x="240965" y="285057"/>
                  <a:pt x="240965" y="269343"/>
                </a:cubicBezTo>
                <a:cubicBezTo>
                  <a:pt x="240965" y="253629"/>
                  <a:pt x="253707" y="240891"/>
                  <a:pt x="269426" y="240891"/>
                </a:cubicBezTo>
                <a:close/>
                <a:moveTo>
                  <a:pt x="148943" y="240891"/>
                </a:moveTo>
                <a:cubicBezTo>
                  <a:pt x="164662" y="240891"/>
                  <a:pt x="177404" y="253629"/>
                  <a:pt x="177404" y="269343"/>
                </a:cubicBezTo>
                <a:cubicBezTo>
                  <a:pt x="177404" y="285057"/>
                  <a:pt x="164662" y="297795"/>
                  <a:pt x="148943" y="297795"/>
                </a:cubicBezTo>
                <a:cubicBezTo>
                  <a:pt x="133224" y="297795"/>
                  <a:pt x="120482" y="285057"/>
                  <a:pt x="120482" y="269343"/>
                </a:cubicBezTo>
                <a:cubicBezTo>
                  <a:pt x="120482" y="253629"/>
                  <a:pt x="133224" y="240891"/>
                  <a:pt x="148943" y="240891"/>
                </a:cubicBezTo>
                <a:close/>
                <a:moveTo>
                  <a:pt x="28461" y="240891"/>
                </a:moveTo>
                <a:cubicBezTo>
                  <a:pt x="44180" y="240891"/>
                  <a:pt x="56922" y="253629"/>
                  <a:pt x="56922" y="269343"/>
                </a:cubicBezTo>
                <a:cubicBezTo>
                  <a:pt x="56922" y="285057"/>
                  <a:pt x="44180" y="297795"/>
                  <a:pt x="28461" y="297795"/>
                </a:cubicBezTo>
                <a:cubicBezTo>
                  <a:pt x="12742" y="297795"/>
                  <a:pt x="0" y="285057"/>
                  <a:pt x="0" y="269343"/>
                </a:cubicBezTo>
                <a:cubicBezTo>
                  <a:pt x="0" y="253629"/>
                  <a:pt x="12742" y="240891"/>
                  <a:pt x="28461" y="240891"/>
                </a:cubicBezTo>
                <a:close/>
                <a:moveTo>
                  <a:pt x="1233285" y="120445"/>
                </a:moveTo>
                <a:cubicBezTo>
                  <a:pt x="1249004" y="120445"/>
                  <a:pt x="1261746" y="133183"/>
                  <a:pt x="1261746" y="148897"/>
                </a:cubicBezTo>
                <a:cubicBezTo>
                  <a:pt x="1261746" y="164611"/>
                  <a:pt x="1249004" y="177349"/>
                  <a:pt x="1233285" y="177349"/>
                </a:cubicBezTo>
                <a:cubicBezTo>
                  <a:pt x="1217566" y="177349"/>
                  <a:pt x="1204824" y="164611"/>
                  <a:pt x="1204824" y="148897"/>
                </a:cubicBezTo>
                <a:cubicBezTo>
                  <a:pt x="1204824" y="133183"/>
                  <a:pt x="1217566" y="120445"/>
                  <a:pt x="1233285" y="120445"/>
                </a:cubicBezTo>
                <a:close/>
                <a:moveTo>
                  <a:pt x="1112803" y="120445"/>
                </a:moveTo>
                <a:cubicBezTo>
                  <a:pt x="1128522" y="120445"/>
                  <a:pt x="1141264" y="133183"/>
                  <a:pt x="1141264" y="148897"/>
                </a:cubicBezTo>
                <a:cubicBezTo>
                  <a:pt x="1141264" y="164611"/>
                  <a:pt x="1128522" y="177349"/>
                  <a:pt x="1112803" y="177349"/>
                </a:cubicBezTo>
                <a:cubicBezTo>
                  <a:pt x="1097084" y="177349"/>
                  <a:pt x="1084342" y="164611"/>
                  <a:pt x="1084342" y="148897"/>
                </a:cubicBezTo>
                <a:cubicBezTo>
                  <a:pt x="1084342" y="133183"/>
                  <a:pt x="1097084" y="120445"/>
                  <a:pt x="1112803" y="120445"/>
                </a:cubicBezTo>
                <a:close/>
                <a:moveTo>
                  <a:pt x="992320" y="120445"/>
                </a:moveTo>
                <a:cubicBezTo>
                  <a:pt x="1008039" y="120445"/>
                  <a:pt x="1020781" y="133183"/>
                  <a:pt x="1020781" y="148897"/>
                </a:cubicBezTo>
                <a:cubicBezTo>
                  <a:pt x="1020781" y="164611"/>
                  <a:pt x="1008039" y="177349"/>
                  <a:pt x="992320" y="177349"/>
                </a:cubicBezTo>
                <a:cubicBezTo>
                  <a:pt x="976601" y="177349"/>
                  <a:pt x="963859" y="164611"/>
                  <a:pt x="963859" y="148897"/>
                </a:cubicBezTo>
                <a:cubicBezTo>
                  <a:pt x="963859" y="133183"/>
                  <a:pt x="976601" y="120445"/>
                  <a:pt x="992320" y="120445"/>
                </a:cubicBezTo>
                <a:close/>
                <a:moveTo>
                  <a:pt x="871838" y="120445"/>
                </a:moveTo>
                <a:cubicBezTo>
                  <a:pt x="887557" y="120445"/>
                  <a:pt x="900299" y="133183"/>
                  <a:pt x="900299" y="148897"/>
                </a:cubicBezTo>
                <a:cubicBezTo>
                  <a:pt x="900299" y="164611"/>
                  <a:pt x="887557" y="177349"/>
                  <a:pt x="871838" y="177349"/>
                </a:cubicBezTo>
                <a:cubicBezTo>
                  <a:pt x="856119" y="177349"/>
                  <a:pt x="843377" y="164611"/>
                  <a:pt x="843377" y="148897"/>
                </a:cubicBezTo>
                <a:cubicBezTo>
                  <a:pt x="843377" y="133183"/>
                  <a:pt x="856119" y="120445"/>
                  <a:pt x="871838" y="120445"/>
                </a:cubicBezTo>
                <a:close/>
                <a:moveTo>
                  <a:pt x="751356" y="120445"/>
                </a:moveTo>
                <a:cubicBezTo>
                  <a:pt x="767075" y="120445"/>
                  <a:pt x="779817" y="133183"/>
                  <a:pt x="779817" y="148897"/>
                </a:cubicBezTo>
                <a:cubicBezTo>
                  <a:pt x="779817" y="164611"/>
                  <a:pt x="767075" y="177349"/>
                  <a:pt x="751356" y="177349"/>
                </a:cubicBezTo>
                <a:cubicBezTo>
                  <a:pt x="735637" y="177349"/>
                  <a:pt x="722895" y="164611"/>
                  <a:pt x="722895" y="148897"/>
                </a:cubicBezTo>
                <a:cubicBezTo>
                  <a:pt x="722895" y="133183"/>
                  <a:pt x="735637" y="120445"/>
                  <a:pt x="751356" y="120445"/>
                </a:cubicBezTo>
                <a:close/>
                <a:moveTo>
                  <a:pt x="630873" y="120445"/>
                </a:moveTo>
                <a:cubicBezTo>
                  <a:pt x="646592" y="120445"/>
                  <a:pt x="659334" y="133183"/>
                  <a:pt x="659334" y="148897"/>
                </a:cubicBezTo>
                <a:cubicBezTo>
                  <a:pt x="659334" y="164611"/>
                  <a:pt x="646592" y="177349"/>
                  <a:pt x="630873" y="177349"/>
                </a:cubicBezTo>
                <a:cubicBezTo>
                  <a:pt x="615154" y="177349"/>
                  <a:pt x="602412" y="164611"/>
                  <a:pt x="602412" y="148897"/>
                </a:cubicBezTo>
                <a:cubicBezTo>
                  <a:pt x="602412" y="133183"/>
                  <a:pt x="615154" y="120445"/>
                  <a:pt x="630873" y="120445"/>
                </a:cubicBezTo>
                <a:close/>
                <a:moveTo>
                  <a:pt x="510391" y="120445"/>
                </a:moveTo>
                <a:cubicBezTo>
                  <a:pt x="526110" y="120445"/>
                  <a:pt x="538852" y="133183"/>
                  <a:pt x="538852" y="148897"/>
                </a:cubicBezTo>
                <a:cubicBezTo>
                  <a:pt x="538852" y="164611"/>
                  <a:pt x="526110" y="177349"/>
                  <a:pt x="510391" y="177349"/>
                </a:cubicBezTo>
                <a:cubicBezTo>
                  <a:pt x="494672" y="177349"/>
                  <a:pt x="481930" y="164611"/>
                  <a:pt x="481930" y="148897"/>
                </a:cubicBezTo>
                <a:cubicBezTo>
                  <a:pt x="481930" y="133183"/>
                  <a:pt x="494672" y="120445"/>
                  <a:pt x="510391" y="120445"/>
                </a:cubicBezTo>
                <a:close/>
                <a:moveTo>
                  <a:pt x="389908" y="120445"/>
                </a:moveTo>
                <a:cubicBezTo>
                  <a:pt x="405627" y="120445"/>
                  <a:pt x="418369" y="133183"/>
                  <a:pt x="418369" y="148897"/>
                </a:cubicBezTo>
                <a:cubicBezTo>
                  <a:pt x="418369" y="164611"/>
                  <a:pt x="405627" y="177349"/>
                  <a:pt x="389908" y="177349"/>
                </a:cubicBezTo>
                <a:cubicBezTo>
                  <a:pt x="374189" y="177349"/>
                  <a:pt x="361447" y="164611"/>
                  <a:pt x="361447" y="148897"/>
                </a:cubicBezTo>
                <a:cubicBezTo>
                  <a:pt x="361447" y="133183"/>
                  <a:pt x="374189" y="120445"/>
                  <a:pt x="389908" y="120445"/>
                </a:cubicBezTo>
                <a:close/>
                <a:moveTo>
                  <a:pt x="269426" y="120445"/>
                </a:moveTo>
                <a:cubicBezTo>
                  <a:pt x="285145" y="120445"/>
                  <a:pt x="297887" y="133183"/>
                  <a:pt x="297887" y="148897"/>
                </a:cubicBezTo>
                <a:cubicBezTo>
                  <a:pt x="297887" y="164611"/>
                  <a:pt x="285145" y="177349"/>
                  <a:pt x="269426" y="177349"/>
                </a:cubicBezTo>
                <a:cubicBezTo>
                  <a:pt x="253707" y="177349"/>
                  <a:pt x="240965" y="164611"/>
                  <a:pt x="240965" y="148897"/>
                </a:cubicBezTo>
                <a:cubicBezTo>
                  <a:pt x="240965" y="133183"/>
                  <a:pt x="253707" y="120445"/>
                  <a:pt x="269426" y="120445"/>
                </a:cubicBezTo>
                <a:close/>
                <a:moveTo>
                  <a:pt x="148943" y="120445"/>
                </a:moveTo>
                <a:cubicBezTo>
                  <a:pt x="164662" y="120445"/>
                  <a:pt x="177404" y="133183"/>
                  <a:pt x="177404" y="148897"/>
                </a:cubicBezTo>
                <a:cubicBezTo>
                  <a:pt x="177404" y="164611"/>
                  <a:pt x="164662" y="177349"/>
                  <a:pt x="148943" y="177349"/>
                </a:cubicBezTo>
                <a:cubicBezTo>
                  <a:pt x="133224" y="177349"/>
                  <a:pt x="120482" y="164611"/>
                  <a:pt x="120482" y="148897"/>
                </a:cubicBezTo>
                <a:cubicBezTo>
                  <a:pt x="120482" y="133183"/>
                  <a:pt x="133224" y="120445"/>
                  <a:pt x="148943" y="120445"/>
                </a:cubicBezTo>
                <a:close/>
                <a:moveTo>
                  <a:pt x="28461" y="120445"/>
                </a:moveTo>
                <a:cubicBezTo>
                  <a:pt x="44180" y="120445"/>
                  <a:pt x="56922" y="133183"/>
                  <a:pt x="56922" y="148897"/>
                </a:cubicBezTo>
                <a:cubicBezTo>
                  <a:pt x="56922" y="164611"/>
                  <a:pt x="44180" y="177349"/>
                  <a:pt x="28461" y="177349"/>
                </a:cubicBezTo>
                <a:cubicBezTo>
                  <a:pt x="12742" y="177349"/>
                  <a:pt x="0" y="164611"/>
                  <a:pt x="0" y="148897"/>
                </a:cubicBezTo>
                <a:cubicBezTo>
                  <a:pt x="0" y="133183"/>
                  <a:pt x="12742" y="120445"/>
                  <a:pt x="28461" y="120445"/>
                </a:cubicBezTo>
                <a:close/>
                <a:moveTo>
                  <a:pt x="1233285" y="0"/>
                </a:moveTo>
                <a:cubicBezTo>
                  <a:pt x="1249004" y="0"/>
                  <a:pt x="1261746" y="12738"/>
                  <a:pt x="1261746" y="28452"/>
                </a:cubicBezTo>
                <a:cubicBezTo>
                  <a:pt x="1261746" y="44166"/>
                  <a:pt x="1249004" y="56904"/>
                  <a:pt x="1233285" y="56904"/>
                </a:cubicBezTo>
                <a:cubicBezTo>
                  <a:pt x="1217566" y="56904"/>
                  <a:pt x="1204824" y="44166"/>
                  <a:pt x="1204824" y="28452"/>
                </a:cubicBezTo>
                <a:cubicBezTo>
                  <a:pt x="1204824" y="12738"/>
                  <a:pt x="1217566" y="0"/>
                  <a:pt x="1233285" y="0"/>
                </a:cubicBezTo>
                <a:close/>
                <a:moveTo>
                  <a:pt x="1112803" y="0"/>
                </a:moveTo>
                <a:cubicBezTo>
                  <a:pt x="1128522" y="0"/>
                  <a:pt x="1141264" y="12738"/>
                  <a:pt x="1141264" y="28452"/>
                </a:cubicBezTo>
                <a:cubicBezTo>
                  <a:pt x="1141264" y="44166"/>
                  <a:pt x="1128522" y="56904"/>
                  <a:pt x="1112803" y="56904"/>
                </a:cubicBezTo>
                <a:cubicBezTo>
                  <a:pt x="1097084" y="56904"/>
                  <a:pt x="1084342" y="44166"/>
                  <a:pt x="1084342" y="28452"/>
                </a:cubicBezTo>
                <a:cubicBezTo>
                  <a:pt x="1084342" y="12738"/>
                  <a:pt x="1097084" y="0"/>
                  <a:pt x="1112803" y="0"/>
                </a:cubicBezTo>
                <a:close/>
                <a:moveTo>
                  <a:pt x="992320" y="0"/>
                </a:moveTo>
                <a:cubicBezTo>
                  <a:pt x="1008039" y="0"/>
                  <a:pt x="1020781" y="12738"/>
                  <a:pt x="1020781" y="28452"/>
                </a:cubicBezTo>
                <a:cubicBezTo>
                  <a:pt x="1020781" y="44166"/>
                  <a:pt x="1008039" y="56904"/>
                  <a:pt x="992320" y="56904"/>
                </a:cubicBezTo>
                <a:cubicBezTo>
                  <a:pt x="976601" y="56904"/>
                  <a:pt x="963859" y="44166"/>
                  <a:pt x="963859" y="28452"/>
                </a:cubicBezTo>
                <a:cubicBezTo>
                  <a:pt x="963859" y="12738"/>
                  <a:pt x="976601" y="0"/>
                  <a:pt x="992320" y="0"/>
                </a:cubicBezTo>
                <a:close/>
                <a:moveTo>
                  <a:pt x="871838" y="0"/>
                </a:moveTo>
                <a:cubicBezTo>
                  <a:pt x="887557" y="0"/>
                  <a:pt x="900299" y="12738"/>
                  <a:pt x="900299" y="28452"/>
                </a:cubicBezTo>
                <a:cubicBezTo>
                  <a:pt x="900299" y="44166"/>
                  <a:pt x="887557" y="56904"/>
                  <a:pt x="871838" y="56904"/>
                </a:cubicBezTo>
                <a:cubicBezTo>
                  <a:pt x="856119" y="56904"/>
                  <a:pt x="843377" y="44166"/>
                  <a:pt x="843377" y="28452"/>
                </a:cubicBezTo>
                <a:cubicBezTo>
                  <a:pt x="843377" y="12738"/>
                  <a:pt x="856119" y="0"/>
                  <a:pt x="871838" y="0"/>
                </a:cubicBezTo>
                <a:close/>
                <a:moveTo>
                  <a:pt x="751356" y="0"/>
                </a:moveTo>
                <a:cubicBezTo>
                  <a:pt x="767075" y="0"/>
                  <a:pt x="779817" y="12738"/>
                  <a:pt x="779817" y="28452"/>
                </a:cubicBezTo>
                <a:cubicBezTo>
                  <a:pt x="779817" y="44166"/>
                  <a:pt x="767075" y="56904"/>
                  <a:pt x="751356" y="56904"/>
                </a:cubicBezTo>
                <a:cubicBezTo>
                  <a:pt x="735637" y="56904"/>
                  <a:pt x="722895" y="44166"/>
                  <a:pt x="722895" y="28452"/>
                </a:cubicBezTo>
                <a:cubicBezTo>
                  <a:pt x="722895" y="12738"/>
                  <a:pt x="735637" y="0"/>
                  <a:pt x="751356" y="0"/>
                </a:cubicBezTo>
                <a:close/>
                <a:moveTo>
                  <a:pt x="630873" y="0"/>
                </a:moveTo>
                <a:cubicBezTo>
                  <a:pt x="646592" y="0"/>
                  <a:pt x="659334" y="12738"/>
                  <a:pt x="659334" y="28452"/>
                </a:cubicBezTo>
                <a:cubicBezTo>
                  <a:pt x="659334" y="44166"/>
                  <a:pt x="646592" y="56904"/>
                  <a:pt x="630873" y="56904"/>
                </a:cubicBezTo>
                <a:cubicBezTo>
                  <a:pt x="615154" y="56904"/>
                  <a:pt x="602412" y="44166"/>
                  <a:pt x="602412" y="28452"/>
                </a:cubicBezTo>
                <a:cubicBezTo>
                  <a:pt x="602412" y="12738"/>
                  <a:pt x="615154" y="0"/>
                  <a:pt x="630873" y="0"/>
                </a:cubicBezTo>
                <a:close/>
                <a:moveTo>
                  <a:pt x="510391" y="0"/>
                </a:moveTo>
                <a:cubicBezTo>
                  <a:pt x="526110" y="0"/>
                  <a:pt x="538852" y="12738"/>
                  <a:pt x="538852" y="28452"/>
                </a:cubicBezTo>
                <a:cubicBezTo>
                  <a:pt x="538852" y="44166"/>
                  <a:pt x="526110" y="56904"/>
                  <a:pt x="510391" y="56904"/>
                </a:cubicBezTo>
                <a:cubicBezTo>
                  <a:pt x="494672" y="56904"/>
                  <a:pt x="481930" y="44166"/>
                  <a:pt x="481930" y="28452"/>
                </a:cubicBezTo>
                <a:cubicBezTo>
                  <a:pt x="481930" y="12738"/>
                  <a:pt x="494672" y="0"/>
                  <a:pt x="510391" y="0"/>
                </a:cubicBezTo>
                <a:close/>
                <a:moveTo>
                  <a:pt x="389908" y="0"/>
                </a:moveTo>
                <a:cubicBezTo>
                  <a:pt x="405627" y="0"/>
                  <a:pt x="418369" y="12738"/>
                  <a:pt x="418369" y="28452"/>
                </a:cubicBezTo>
                <a:cubicBezTo>
                  <a:pt x="418369" y="44166"/>
                  <a:pt x="405627" y="56904"/>
                  <a:pt x="389908" y="56904"/>
                </a:cubicBezTo>
                <a:cubicBezTo>
                  <a:pt x="374189" y="56904"/>
                  <a:pt x="361447" y="44166"/>
                  <a:pt x="361447" y="28452"/>
                </a:cubicBezTo>
                <a:cubicBezTo>
                  <a:pt x="361447" y="12738"/>
                  <a:pt x="374189" y="0"/>
                  <a:pt x="389908" y="0"/>
                </a:cubicBezTo>
                <a:close/>
                <a:moveTo>
                  <a:pt x="269426" y="0"/>
                </a:moveTo>
                <a:cubicBezTo>
                  <a:pt x="285145" y="0"/>
                  <a:pt x="297887" y="12738"/>
                  <a:pt x="297887" y="28452"/>
                </a:cubicBezTo>
                <a:cubicBezTo>
                  <a:pt x="297887" y="44166"/>
                  <a:pt x="285145" y="56904"/>
                  <a:pt x="269426" y="56904"/>
                </a:cubicBezTo>
                <a:cubicBezTo>
                  <a:pt x="253707" y="56904"/>
                  <a:pt x="240965" y="44166"/>
                  <a:pt x="240965" y="28452"/>
                </a:cubicBezTo>
                <a:cubicBezTo>
                  <a:pt x="240965" y="12738"/>
                  <a:pt x="253707" y="0"/>
                  <a:pt x="269426" y="0"/>
                </a:cubicBezTo>
                <a:close/>
                <a:moveTo>
                  <a:pt x="148943" y="0"/>
                </a:moveTo>
                <a:cubicBezTo>
                  <a:pt x="164662" y="0"/>
                  <a:pt x="177404" y="12738"/>
                  <a:pt x="177404" y="28452"/>
                </a:cubicBezTo>
                <a:cubicBezTo>
                  <a:pt x="177404" y="44166"/>
                  <a:pt x="164662" y="56904"/>
                  <a:pt x="148943" y="56904"/>
                </a:cubicBezTo>
                <a:cubicBezTo>
                  <a:pt x="133224" y="56904"/>
                  <a:pt x="120482" y="44166"/>
                  <a:pt x="120482" y="28452"/>
                </a:cubicBezTo>
                <a:cubicBezTo>
                  <a:pt x="120482" y="12738"/>
                  <a:pt x="133224" y="0"/>
                  <a:pt x="148943" y="0"/>
                </a:cubicBezTo>
                <a:close/>
                <a:moveTo>
                  <a:pt x="28461" y="0"/>
                </a:moveTo>
                <a:cubicBezTo>
                  <a:pt x="44180" y="0"/>
                  <a:pt x="56922" y="12738"/>
                  <a:pt x="56922" y="28452"/>
                </a:cubicBezTo>
                <a:cubicBezTo>
                  <a:pt x="56922" y="44166"/>
                  <a:pt x="44180" y="56904"/>
                  <a:pt x="28461" y="56904"/>
                </a:cubicBezTo>
                <a:cubicBezTo>
                  <a:pt x="12742" y="56904"/>
                  <a:pt x="0" y="44166"/>
                  <a:pt x="0" y="28452"/>
                </a:cubicBezTo>
                <a:cubicBezTo>
                  <a:pt x="0" y="12738"/>
                  <a:pt x="12742" y="0"/>
                  <a:pt x="28461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: 形状 1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11371234" y="1472221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任意多边形: 形状 1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10997345" y="1472221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: 形状 11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0800000">
            <a:off x="11270350" y="1371337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: 形状 12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0800000">
            <a:off x="10896461" y="1371337"/>
            <a:ext cx="282076" cy="572396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NCMatch功能:商品售卖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三角形 15"/>
          <p:cNvSpPr/>
          <p:nvPr>
            <p:custDataLst>
              <p:tags r:id="rId2"/>
            </p:custDataLst>
          </p:nvPr>
        </p:nvSpPr>
        <p:spPr>
          <a:xfrm>
            <a:off x="610001" y="2383846"/>
            <a:ext cx="452873" cy="525675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10"/>
          <p:cNvSpPr txBox="1"/>
          <p:nvPr>
            <p:custDataLst>
              <p:tags r:id="rId3"/>
            </p:custDataLst>
          </p:nvPr>
        </p:nvSpPr>
        <p:spPr>
          <a:xfrm>
            <a:off x="997566" y="1768239"/>
            <a:ext cx="2650859" cy="174083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000" spc="18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售卖产品类型:算力、云资源、网络等 </a:t>
            </a:r>
          </a:p>
        </p:txBody>
      </p:sp>
      <p:sp>
        <p:nvSpPr>
          <p:cNvPr id="6" name="矩形: 圆角 13"/>
          <p:cNvSpPr/>
          <p:nvPr>
            <p:custDataLst>
              <p:tags r:id="rId4"/>
            </p:custDataLst>
          </p:nvPr>
        </p:nvSpPr>
        <p:spPr>
          <a:xfrm>
            <a:off x="823057" y="1607646"/>
            <a:ext cx="2981681" cy="20802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三角形 15"/>
          <p:cNvSpPr/>
          <p:nvPr>
            <p:custDataLst>
              <p:tags r:id="rId5"/>
            </p:custDataLst>
          </p:nvPr>
        </p:nvSpPr>
        <p:spPr>
          <a:xfrm>
            <a:off x="4499168" y="2383846"/>
            <a:ext cx="452873" cy="525675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10"/>
          <p:cNvSpPr txBox="1"/>
          <p:nvPr>
            <p:custDataLst>
              <p:tags r:id="rId6"/>
            </p:custDataLst>
          </p:nvPr>
        </p:nvSpPr>
        <p:spPr>
          <a:xfrm>
            <a:off x="4886733" y="1768239"/>
            <a:ext cx="2650859" cy="174083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000" spc="12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融合多家供应商产品，给客户从功能、性能、价格，位置等多维 度的更多选择 </a:t>
            </a:r>
          </a:p>
        </p:txBody>
      </p:sp>
      <p:sp>
        <p:nvSpPr>
          <p:cNvPr id="9" name="矩形: 圆角 13"/>
          <p:cNvSpPr/>
          <p:nvPr>
            <p:custDataLst>
              <p:tags r:id="rId7"/>
            </p:custDataLst>
          </p:nvPr>
        </p:nvSpPr>
        <p:spPr>
          <a:xfrm>
            <a:off x="4712222" y="1607646"/>
            <a:ext cx="2981681" cy="20802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三角形 15"/>
          <p:cNvSpPr/>
          <p:nvPr>
            <p:custDataLst>
              <p:tags r:id="rId8"/>
            </p:custDataLst>
          </p:nvPr>
        </p:nvSpPr>
        <p:spPr>
          <a:xfrm>
            <a:off x="8388335" y="2383846"/>
            <a:ext cx="452873" cy="525675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775900" y="1768239"/>
            <a:ext cx="2650859" cy="174083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000" spc="18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支持线上支付 </a:t>
            </a:r>
          </a:p>
        </p:txBody>
      </p:sp>
      <p:sp>
        <p:nvSpPr>
          <p:cNvPr id="16" name="矩形: 圆角 13"/>
          <p:cNvSpPr/>
          <p:nvPr>
            <p:custDataLst>
              <p:tags r:id="rId10"/>
            </p:custDataLst>
          </p:nvPr>
        </p:nvSpPr>
        <p:spPr>
          <a:xfrm>
            <a:off x="8601388" y="1607646"/>
            <a:ext cx="2981681" cy="20802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三角形 15"/>
          <p:cNvSpPr/>
          <p:nvPr>
            <p:custDataLst>
              <p:tags r:id="rId11"/>
            </p:custDataLst>
          </p:nvPr>
        </p:nvSpPr>
        <p:spPr>
          <a:xfrm>
            <a:off x="610001" y="4976108"/>
            <a:ext cx="452873" cy="525675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0"/>
          <p:cNvSpPr txBox="1"/>
          <p:nvPr>
            <p:custDataLst>
              <p:tags r:id="rId12"/>
            </p:custDataLst>
          </p:nvPr>
        </p:nvSpPr>
        <p:spPr>
          <a:xfrm>
            <a:off x="997566" y="4360500"/>
            <a:ext cx="2650859" cy="174083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000" spc="18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支持购物⻋聚合购买以及立即购买 </a:t>
            </a:r>
          </a:p>
        </p:txBody>
      </p:sp>
      <p:sp>
        <p:nvSpPr>
          <p:cNvPr id="19" name="矩形: 圆角 13"/>
          <p:cNvSpPr/>
          <p:nvPr>
            <p:custDataLst>
              <p:tags r:id="rId13"/>
            </p:custDataLst>
          </p:nvPr>
        </p:nvSpPr>
        <p:spPr>
          <a:xfrm>
            <a:off x="823057" y="4199907"/>
            <a:ext cx="2981681" cy="20802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三角形 15"/>
          <p:cNvSpPr/>
          <p:nvPr>
            <p:custDataLst>
              <p:tags r:id="rId14"/>
            </p:custDataLst>
          </p:nvPr>
        </p:nvSpPr>
        <p:spPr>
          <a:xfrm>
            <a:off x="4499168" y="4976108"/>
            <a:ext cx="452873" cy="525675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10"/>
          <p:cNvSpPr txBox="1"/>
          <p:nvPr>
            <p:custDataLst>
              <p:tags r:id="rId15"/>
            </p:custDataLst>
          </p:nvPr>
        </p:nvSpPr>
        <p:spPr>
          <a:xfrm>
            <a:off x="4886733" y="4360500"/>
            <a:ext cx="2650859" cy="174083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000" spc="18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更好的折扣或价格，降低客户的拥有成本 </a:t>
            </a:r>
          </a:p>
        </p:txBody>
      </p:sp>
      <p:sp>
        <p:nvSpPr>
          <p:cNvPr id="22" name="矩形: 圆角 13"/>
          <p:cNvSpPr/>
          <p:nvPr>
            <p:custDataLst>
              <p:tags r:id="rId16"/>
            </p:custDataLst>
          </p:nvPr>
        </p:nvSpPr>
        <p:spPr>
          <a:xfrm>
            <a:off x="4712222" y="4199907"/>
            <a:ext cx="2981681" cy="20802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三角形 15"/>
          <p:cNvSpPr/>
          <p:nvPr>
            <p:custDataLst>
              <p:tags r:id="rId17"/>
            </p:custDataLst>
          </p:nvPr>
        </p:nvSpPr>
        <p:spPr>
          <a:xfrm>
            <a:off x="8388335" y="4976108"/>
            <a:ext cx="452873" cy="525675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10"/>
          <p:cNvSpPr txBox="1"/>
          <p:nvPr>
            <p:custDataLst>
              <p:tags r:id="rId18"/>
            </p:custDataLst>
          </p:nvPr>
        </p:nvSpPr>
        <p:spPr>
          <a:xfrm>
            <a:off x="8775900" y="4360500"/>
            <a:ext cx="2650859" cy="174083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000" spc="180" dirty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支付后通过线上工单直达供应商，即刻开通 </a:t>
            </a:r>
          </a:p>
        </p:txBody>
      </p:sp>
      <p:sp>
        <p:nvSpPr>
          <p:cNvPr id="25" name="矩形: 圆角 13"/>
          <p:cNvSpPr/>
          <p:nvPr>
            <p:custDataLst>
              <p:tags r:id="rId19"/>
            </p:custDataLst>
          </p:nvPr>
        </p:nvSpPr>
        <p:spPr>
          <a:xfrm>
            <a:off x="8601388" y="4199907"/>
            <a:ext cx="2981681" cy="20802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82930" y="848995"/>
            <a:ext cx="11048365" cy="1676400"/>
          </a:xfrm>
          <a:prstGeom prst="rect">
            <a:avLst/>
          </a:prstGeom>
          <a:solidFill>
            <a:schemeClr val="lt1"/>
          </a:solidFill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08492" y="469265"/>
            <a:ext cx="9702166" cy="787400"/>
          </a:xfrm>
          <a:prstGeom prst="rect">
            <a:avLst/>
          </a:prstGeom>
          <a:solidFill>
            <a:schemeClr val="accent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08493" y="468630"/>
            <a:ext cx="9702166" cy="7880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2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3200" spc="300" dirty="0">
                <a:solidFill>
                  <a:schemeClr val="lt1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Arial" panose="020B0604020202020204" pitchFamily="34" charset="0"/>
              </a:rPr>
              <a:t>《北京市推动“人工智能+”行动计划（2024-2025年）》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11529" y="1580515"/>
            <a:ext cx="10591165" cy="570865"/>
          </a:xfrm>
          <a:prstGeom prst="rect">
            <a:avLst/>
          </a:prstGeom>
          <a:noFill/>
        </p:spPr>
        <p:txBody>
          <a:bodyPr vert="horz" lIns="90000" tIns="46800" rIns="90000" bIns="46800" rtlCol="0" anchor="ctr">
            <a:normAutofit fontScale="77500" lnSpcReduction="20000"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charset="-122"/>
                <a:ea typeface="微软雅黑 Light" panose="020B0502040204020203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 algn="ctr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  <a:buNone/>
            </a:pPr>
            <a:r>
              <a:rPr lang="zh-CN" altLang="en-US" sz="2600" spc="18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率先建设AI原生城市，推动成为具有全球影响力的人工智能创新策源地和应用高地</a:t>
            </a: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412115" y="9569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1471275" y="9569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83399" y="3287529"/>
            <a:ext cx="2927279" cy="24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180">
                <a:solidFill>
                  <a:schemeClr val="dk2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助力石景山区构建</a:t>
            </a:r>
            <a:r>
              <a:rPr lang="zh-CN" altLang="en-US" sz="2400" b="1" spc="18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人工智能虚拟现实融合产业新生态</a:t>
            </a:r>
          </a:p>
        </p:txBody>
      </p:sp>
      <p:sp>
        <p:nvSpPr>
          <p:cNvPr id="11" name="Freeform 39"/>
          <p:cNvSpPr/>
          <p:nvPr>
            <p:custDataLst>
              <p:tags r:id="rId9"/>
            </p:custDataLst>
          </p:nvPr>
        </p:nvSpPr>
        <p:spPr bwMode="auto">
          <a:xfrm>
            <a:off x="5292725" y="3020060"/>
            <a:ext cx="3232785" cy="1528445"/>
          </a:xfrm>
          <a:custGeom>
            <a:avLst/>
            <a:gdLst>
              <a:gd name="T0" fmla="*/ 0 w 518"/>
              <a:gd name="T1" fmla="*/ 0 h 351"/>
              <a:gd name="T2" fmla="*/ 518 w 518"/>
              <a:gd name="T3" fmla="*/ 340 h 3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51">
                <a:moveTo>
                  <a:pt x="0" y="0"/>
                </a:moveTo>
                <a:cubicBezTo>
                  <a:pt x="411" y="0"/>
                  <a:pt x="260" y="351"/>
                  <a:pt x="518" y="34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>
            <p:custDataLst>
              <p:tags r:id="rId10"/>
            </p:custDataLst>
          </p:nvPr>
        </p:nvSpPr>
        <p:spPr>
          <a:xfrm>
            <a:off x="582930" y="2962910"/>
            <a:ext cx="4709795" cy="1407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KBoss1.0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平台目前将云计算、算力资源和算力应用进行整合，为高校、科研、大模型、AI等政企客户提供专业算力云服务，形成“云+网+算+应用”的一体化解决方案</a:t>
            </a:r>
          </a:p>
        </p:txBody>
      </p:sp>
      <p:sp>
        <p:nvSpPr>
          <p:cNvPr id="14" name="Freeform 42"/>
          <p:cNvSpPr/>
          <p:nvPr>
            <p:custDataLst>
              <p:tags r:id="rId11"/>
            </p:custDataLst>
          </p:nvPr>
        </p:nvSpPr>
        <p:spPr bwMode="auto">
          <a:xfrm>
            <a:off x="5288280" y="4465955"/>
            <a:ext cx="3232785" cy="1631950"/>
          </a:xfrm>
          <a:custGeom>
            <a:avLst/>
            <a:gdLst>
              <a:gd name="T0" fmla="*/ 0 w 518"/>
              <a:gd name="T1" fmla="*/ 327 h 327"/>
              <a:gd name="T2" fmla="*/ 518 w 518"/>
              <a:gd name="T3" fmla="*/ 10 h 3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27">
                <a:moveTo>
                  <a:pt x="0" y="327"/>
                </a:moveTo>
                <a:cubicBezTo>
                  <a:pt x="411" y="327"/>
                  <a:pt x="260" y="0"/>
                  <a:pt x="518" y="1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>
            <p:custDataLst>
              <p:tags r:id="rId12"/>
            </p:custDataLst>
          </p:nvPr>
        </p:nvSpPr>
        <p:spPr>
          <a:xfrm>
            <a:off x="582930" y="4733925"/>
            <a:ext cx="4709795" cy="1417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KBoss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版本增加MaaS平台将是一个底层融合各家在线大语言模型和离线部署的开源模型，上层为客户提供客制化的大语言模型应用/技术应用模型即服务的平台系统</a:t>
            </a:r>
          </a:p>
        </p:txBody>
      </p:sp>
      <p:sp>
        <p:nvSpPr>
          <p:cNvPr id="21" name="Freeform 227"/>
          <p:cNvSpPr/>
          <p:nvPr>
            <p:custDataLst>
              <p:tags r:id="rId13"/>
            </p:custDataLst>
          </p:nvPr>
        </p:nvSpPr>
        <p:spPr bwMode="auto">
          <a:xfrm>
            <a:off x="8372057" y="4351676"/>
            <a:ext cx="406713" cy="311637"/>
          </a:xfrm>
          <a:custGeom>
            <a:avLst/>
            <a:gdLst>
              <a:gd name="T0" fmla="*/ 0 w 154"/>
              <a:gd name="T1" fmla="*/ 0 h 118"/>
              <a:gd name="T2" fmla="*/ 154 w 154"/>
              <a:gd name="T3" fmla="*/ 59 h 118"/>
              <a:gd name="T4" fmla="*/ 0 w 154"/>
              <a:gd name="T5" fmla="*/ 118 h 118"/>
              <a:gd name="T6" fmla="*/ 0 w 154"/>
              <a:gd name="T7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118">
                <a:moveTo>
                  <a:pt x="0" y="0"/>
                </a:moveTo>
                <a:lnTo>
                  <a:pt x="154" y="59"/>
                </a:lnTo>
                <a:lnTo>
                  <a:pt x="0" y="118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5ea542774ff090104e38c97103u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/>
          <a:srcRect t="29470" b="24132"/>
          <a:stretch>
            <a:fillRect/>
          </a:stretch>
        </p:blipFill>
        <p:spPr>
          <a:xfrm>
            <a:off x="3433445" y="6484938"/>
            <a:ext cx="600710" cy="269240"/>
          </a:xfrm>
          <a:prstGeom prst="rect">
            <a:avLst/>
          </a:prstGeom>
        </p:spPr>
      </p:pic>
      <p:pic>
        <p:nvPicPr>
          <p:cNvPr id="15" name="图片 14" descr="微信截图_2023091517424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191000" y="6532563"/>
            <a:ext cx="528955" cy="173990"/>
          </a:xfrm>
          <a:prstGeom prst="rect">
            <a:avLst/>
          </a:prstGeom>
        </p:spPr>
      </p:pic>
      <p:pic>
        <p:nvPicPr>
          <p:cNvPr id="5" name="图片 4" descr="4610b912c8fcc3cec3fde1e30612c188d43f86948a9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0365740" y="6481128"/>
            <a:ext cx="276860" cy="276860"/>
          </a:xfrm>
          <a:prstGeom prst="rect">
            <a:avLst/>
          </a:prstGeom>
        </p:spPr>
      </p:pic>
      <p:pic>
        <p:nvPicPr>
          <p:cNvPr id="17" name="图片 16" descr="微信截图_2023101210560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7067550" y="6509703"/>
            <a:ext cx="450215" cy="219710"/>
          </a:xfrm>
          <a:prstGeom prst="rect">
            <a:avLst/>
          </a:prstGeom>
        </p:spPr>
      </p:pic>
      <p:pic>
        <p:nvPicPr>
          <p:cNvPr id="18" name="图片 17" descr="9825bc315c6034a85edf864ab3445e540923dc54d8fb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1385550" y="6500178"/>
            <a:ext cx="422275" cy="238760"/>
          </a:xfrm>
          <a:prstGeom prst="rect">
            <a:avLst/>
          </a:prstGeom>
        </p:spPr>
      </p:pic>
      <p:pic>
        <p:nvPicPr>
          <p:cNvPr id="19" name="图片 18" descr="5ab5c9ea15ce36d3d53967a555ba2d87e950352a1b4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6297295" y="6466205"/>
            <a:ext cx="613410" cy="306705"/>
          </a:xfrm>
          <a:prstGeom prst="rect">
            <a:avLst/>
          </a:prstGeom>
        </p:spPr>
      </p:pic>
      <p:pic>
        <p:nvPicPr>
          <p:cNvPr id="20" name="图片 19" descr="a8ec8a13632762d0f7030754ddba1ffa513d2797689b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355455" y="6445568"/>
            <a:ext cx="415925" cy="347980"/>
          </a:xfrm>
          <a:prstGeom prst="rect">
            <a:avLst/>
          </a:prstGeom>
        </p:spPr>
      </p:pic>
      <p:pic>
        <p:nvPicPr>
          <p:cNvPr id="29" name="图片 28" descr="微信截图_2023101211092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7674610" y="6527800"/>
            <a:ext cx="569595" cy="183515"/>
          </a:xfrm>
          <a:prstGeom prst="rect">
            <a:avLst/>
          </a:prstGeom>
        </p:spPr>
      </p:pic>
      <p:pic>
        <p:nvPicPr>
          <p:cNvPr id="31" name="图片 30" descr="faf2b2119313b07ef6a5784201d7912397dd8c5b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5533390" y="6467475"/>
            <a:ext cx="607060" cy="304165"/>
          </a:xfrm>
          <a:prstGeom prst="rect">
            <a:avLst/>
          </a:prstGeom>
        </p:spPr>
      </p:pic>
      <p:pic>
        <p:nvPicPr>
          <p:cNvPr id="63" name="图片 62" descr="微信图片_2023101211465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9928225" y="6481128"/>
            <a:ext cx="280670" cy="276860"/>
          </a:xfrm>
          <a:prstGeom prst="rect">
            <a:avLst/>
          </a:prstGeom>
        </p:spPr>
      </p:pic>
      <p:pic>
        <p:nvPicPr>
          <p:cNvPr id="66" name="图片 65" descr="微信图片_20231012114940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8943975" y="6493828"/>
            <a:ext cx="254635" cy="251460"/>
          </a:xfrm>
          <a:prstGeom prst="rect">
            <a:avLst/>
          </a:prstGeom>
        </p:spPr>
      </p:pic>
      <p:pic>
        <p:nvPicPr>
          <p:cNvPr id="7" name="图片 6" descr="微信图片_2023101211520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10799445" y="6536373"/>
            <a:ext cx="429260" cy="166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582930" y="6526213"/>
            <a:ext cx="514350" cy="186690"/>
          </a:xfrm>
          <a:prstGeom prst="rect">
            <a:avLst/>
          </a:prstGeom>
        </p:spPr>
      </p:pic>
      <p:pic>
        <p:nvPicPr>
          <p:cNvPr id="37" name="图片 36" descr="微信截图_20231018152439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7"/>
          <a:srcRect r="3118"/>
          <a:stretch>
            <a:fillRect/>
          </a:stretch>
        </p:blipFill>
        <p:spPr>
          <a:xfrm>
            <a:off x="4876800" y="6508115"/>
            <a:ext cx="499745" cy="2228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1254125" y="6420168"/>
            <a:ext cx="562610" cy="398780"/>
          </a:xfrm>
          <a:prstGeom prst="rect">
            <a:avLst/>
          </a:prstGeom>
        </p:spPr>
      </p:pic>
      <p:pic>
        <p:nvPicPr>
          <p:cNvPr id="22" name="图片 21" descr="微信截图_2023091417284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1973580" y="6437313"/>
            <a:ext cx="407670" cy="364490"/>
          </a:xfrm>
          <a:prstGeom prst="rect">
            <a:avLst/>
          </a:prstGeom>
        </p:spPr>
      </p:pic>
      <p:pic>
        <p:nvPicPr>
          <p:cNvPr id="23" name="图片 22" descr="微信截图_2023091417290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3009265" y="6497320"/>
            <a:ext cx="267335" cy="244475"/>
          </a:xfrm>
          <a:prstGeom prst="rect">
            <a:avLst/>
          </a:prstGeom>
        </p:spPr>
      </p:pic>
      <p:pic>
        <p:nvPicPr>
          <p:cNvPr id="24" name="图片 23" descr="微信截图_2023101815230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2538095" y="6475095"/>
            <a:ext cx="314325" cy="288925"/>
          </a:xfrm>
          <a:prstGeom prst="rect">
            <a:avLst/>
          </a:prstGeom>
        </p:spPr>
      </p:pic>
      <p:pic>
        <p:nvPicPr>
          <p:cNvPr id="25" name="图片 24" descr="微信截图_20231018152428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52"/>
          <a:srcRect l="1489" r="2522"/>
          <a:stretch>
            <a:fillRect/>
          </a:stretch>
        </p:blipFill>
        <p:spPr>
          <a:xfrm>
            <a:off x="8401050" y="6513195"/>
            <a:ext cx="386080" cy="212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NCMatch功能：零散资源管理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6096000" y="3956837"/>
            <a:ext cx="0" cy="2127539"/>
          </a:xfrm>
          <a:prstGeom prst="line">
            <a:avLst/>
          </a:prstGeom>
          <a:ln w="635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714408" y="3956837"/>
            <a:ext cx="10702184" cy="1"/>
          </a:xfrm>
          <a:prstGeom prst="line">
            <a:avLst/>
          </a:prstGeom>
          <a:ln w="635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4231574" y="1923909"/>
            <a:ext cx="0" cy="2032928"/>
          </a:xfrm>
          <a:prstGeom prst="line">
            <a:avLst/>
          </a:prstGeom>
          <a:ln w="635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7960382" y="1923909"/>
            <a:ext cx="0" cy="2032928"/>
          </a:xfrm>
          <a:prstGeom prst="line">
            <a:avLst/>
          </a:prstGeom>
          <a:ln w="635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892601" y="1923909"/>
            <a:ext cx="3009075" cy="1733236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n"/>
            </a:pPr>
            <a:r>
              <a:rPr kumimoji="0" lang="en-US" b="0" i="0" u="none" kern="1200" cap="none" spc="140" normalizeH="0" noProof="0" dirty="0" err="1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设备管理，设备属性管理，设备位置管理，设备状态管理</a:t>
            </a: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4621366" y="1923968"/>
            <a:ext cx="3009119" cy="173311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200" marR="0" lvl="0" indent="-330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n"/>
            </a:pPr>
            <a:r>
              <a:rPr kumimoji="0" lang="zh-CN" altLang="en-US" b="0" i="0" u="none" kern="1200" cap="none" spc="100" normalizeH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设置产品，设置虚拟供应商协议，并按照设备配置设置产品及其租售单价，产品装入供应商协议，</a:t>
            </a:r>
          </a:p>
        </p:txBody>
      </p:sp>
      <p:sp>
        <p:nvSpPr>
          <p:cNvPr id="27" name="矩形 26"/>
          <p:cNvSpPr/>
          <p:nvPr>
            <p:custDataLst>
              <p:tags r:id="rId8"/>
            </p:custDataLst>
          </p:nvPr>
        </p:nvSpPr>
        <p:spPr>
          <a:xfrm>
            <a:off x="8350175" y="1924028"/>
            <a:ext cx="3009119" cy="173311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n"/>
            </a:pPr>
            <a:r>
              <a:rPr kumimoji="0" lang="zh-CN" altLang="en-US" b="0" i="0" u="none" kern="1200" cap="none" spc="140" normalizeH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设备装入产品，选择相应的设备，将设备装入到产品中。</a:t>
            </a:r>
          </a:p>
        </p:txBody>
      </p:sp>
      <p:sp>
        <p:nvSpPr>
          <p:cNvPr id="28" name="矩形 27"/>
          <p:cNvSpPr/>
          <p:nvPr>
            <p:custDataLst>
              <p:tags r:id="rId9"/>
            </p:custDataLst>
          </p:nvPr>
        </p:nvSpPr>
        <p:spPr>
          <a:xfrm>
            <a:off x="1104844" y="4256529"/>
            <a:ext cx="4701702" cy="173311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n"/>
            </a:pPr>
            <a:r>
              <a:rPr kumimoji="0" lang="zh-CN" altLang="en-US" b="0" i="0" u="none" kern="1200" cap="none" spc="140" normalizeH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客户购买此类产品后，生成手工工单，运维人员负责手工开通，完成后反填设备接入所需信息</a:t>
            </a: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6591248" y="4256529"/>
            <a:ext cx="4701702" cy="173311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marR="0" lvl="0" indent="-4318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n"/>
            </a:pPr>
            <a:r>
              <a:rPr kumimoji="0" lang="zh-CN" altLang="en-US" b="0" i="0" u="none" kern="1200" cap="none" spc="180" normalizeH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客户在我的资源看到新购置的资源后，可以点击进入资源使用。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辅助功能</a:t>
            </a:r>
          </a:p>
        </p:txBody>
      </p:sp>
      <p:pic>
        <p:nvPicPr>
          <p:cNvPr id="41" name="图片 40" descr="/data/cache/f312a17554a4761d97bdcd1273841cfd.jpgf312a17554a4761d97bdcd1273841cf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t="667" b="667"/>
          <a:stretch>
            <a:fillRect/>
          </a:stretch>
        </p:blipFill>
        <p:spPr>
          <a:xfrm>
            <a:off x="1173959" y="1219191"/>
            <a:ext cx="2986257" cy="4419617"/>
          </a:xfrm>
          <a:custGeom>
            <a:avLst/>
            <a:gdLst>
              <a:gd name="connsiteX0" fmla="*/ 206767 w 3810031"/>
              <a:gd name="connsiteY0" fmla="*/ 233983 h 5638790"/>
              <a:gd name="connsiteX1" fmla="*/ 3603263 w 3810031"/>
              <a:gd name="connsiteY1" fmla="*/ 233983 h 5638790"/>
              <a:gd name="connsiteX2" fmla="*/ 3603263 w 3810031"/>
              <a:gd name="connsiteY2" fmla="*/ 5404807 h 5638790"/>
              <a:gd name="connsiteX3" fmla="*/ 206767 w 3810031"/>
              <a:gd name="connsiteY3" fmla="*/ 5404807 h 5638790"/>
              <a:gd name="connsiteX4" fmla="*/ 206767 w 3810031"/>
              <a:gd name="connsiteY4" fmla="*/ 157783 h 5638790"/>
              <a:gd name="connsiteX5" fmla="*/ 206767 w 3810031"/>
              <a:gd name="connsiteY5" fmla="*/ 233983 h 5638790"/>
              <a:gd name="connsiteX6" fmla="*/ 114315 w 3810031"/>
              <a:gd name="connsiteY6" fmla="*/ 233983 h 5638790"/>
              <a:gd name="connsiteX7" fmla="*/ 114315 w 3810031"/>
              <a:gd name="connsiteY7" fmla="*/ 5404807 h 5638790"/>
              <a:gd name="connsiteX8" fmla="*/ 206767 w 3810031"/>
              <a:gd name="connsiteY8" fmla="*/ 5404807 h 5638790"/>
              <a:gd name="connsiteX9" fmla="*/ 206767 w 3810031"/>
              <a:gd name="connsiteY9" fmla="*/ 5481007 h 5638790"/>
              <a:gd name="connsiteX10" fmla="*/ 3603263 w 3810031"/>
              <a:gd name="connsiteY10" fmla="*/ 5481007 h 5638790"/>
              <a:gd name="connsiteX11" fmla="*/ 3603263 w 3810031"/>
              <a:gd name="connsiteY11" fmla="*/ 5404807 h 5638790"/>
              <a:gd name="connsiteX12" fmla="*/ 3695715 w 3810031"/>
              <a:gd name="connsiteY12" fmla="*/ 5404807 h 5638790"/>
              <a:gd name="connsiteX13" fmla="*/ 3695715 w 3810031"/>
              <a:gd name="connsiteY13" fmla="*/ 233983 h 5638790"/>
              <a:gd name="connsiteX14" fmla="*/ 3603263 w 3810031"/>
              <a:gd name="connsiteY14" fmla="*/ 233983 h 5638790"/>
              <a:gd name="connsiteX15" fmla="*/ 3603263 w 3810031"/>
              <a:gd name="connsiteY15" fmla="*/ 157783 h 5638790"/>
              <a:gd name="connsiteX16" fmla="*/ 0 w 3810031"/>
              <a:gd name="connsiteY16" fmla="*/ 0 h 5638790"/>
              <a:gd name="connsiteX17" fmla="*/ 3810031 w 3810031"/>
              <a:gd name="connsiteY17" fmla="*/ 0 h 5638790"/>
              <a:gd name="connsiteX18" fmla="*/ 3810031 w 3810031"/>
              <a:gd name="connsiteY18" fmla="*/ 5638790 h 5638790"/>
              <a:gd name="connsiteX19" fmla="*/ 0 w 3810031"/>
              <a:gd name="connsiteY19" fmla="*/ 5638790 h 563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10031" h="5638790">
                <a:moveTo>
                  <a:pt x="206767" y="233983"/>
                </a:moveTo>
                <a:lnTo>
                  <a:pt x="3603263" y="233983"/>
                </a:lnTo>
                <a:lnTo>
                  <a:pt x="3603263" y="5404807"/>
                </a:lnTo>
                <a:lnTo>
                  <a:pt x="206767" y="5404807"/>
                </a:lnTo>
                <a:close/>
                <a:moveTo>
                  <a:pt x="206767" y="157783"/>
                </a:moveTo>
                <a:lnTo>
                  <a:pt x="206767" y="233983"/>
                </a:lnTo>
                <a:lnTo>
                  <a:pt x="114315" y="233983"/>
                </a:lnTo>
                <a:lnTo>
                  <a:pt x="114315" y="5404807"/>
                </a:lnTo>
                <a:lnTo>
                  <a:pt x="206767" y="5404807"/>
                </a:lnTo>
                <a:lnTo>
                  <a:pt x="206767" y="5481007"/>
                </a:lnTo>
                <a:lnTo>
                  <a:pt x="3603263" y="5481007"/>
                </a:lnTo>
                <a:lnTo>
                  <a:pt x="3603263" y="5404807"/>
                </a:lnTo>
                <a:lnTo>
                  <a:pt x="3695715" y="5404807"/>
                </a:lnTo>
                <a:lnTo>
                  <a:pt x="3695715" y="233983"/>
                </a:lnTo>
                <a:lnTo>
                  <a:pt x="3603263" y="233983"/>
                </a:lnTo>
                <a:lnTo>
                  <a:pt x="3603263" y="157783"/>
                </a:lnTo>
                <a:close/>
                <a:moveTo>
                  <a:pt x="0" y="0"/>
                </a:moveTo>
                <a:lnTo>
                  <a:pt x="3810031" y="0"/>
                </a:lnTo>
                <a:lnTo>
                  <a:pt x="3810031" y="5638790"/>
                </a:lnTo>
                <a:lnTo>
                  <a:pt x="0" y="563879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5029261" y="793744"/>
            <a:ext cx="6400825" cy="52705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sz="2400" spc="160" dirty="0" err="1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短信（用户）：登录验证，资源到期提醒，余额不足提醒，推荐产品，营销信息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短信（内部用户）：供应商、分销商结算提醒。用户余额不足提醒，审批提醒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站内信：用户与客服销售在线沟通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留言：客户购买意向留言，意见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工单：客户可以手工发起的工单（可以是任何内容）。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及时沟通：通过视频，音频，文字渠道，运营商与客户之间实现更加便捷的沟通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技术保障</a:t>
            </a: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 rot="1598456">
            <a:off x="2819488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 rot="1598456">
            <a:off x="5310385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 rot="1598456">
            <a:off x="7801281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5"/>
            </p:custDataLst>
          </p:nvPr>
        </p:nvSpPr>
        <p:spPr>
          <a:xfrm>
            <a:off x="1462326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合规</a:t>
            </a: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1285562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ICP经营许可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等保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监控与运维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堡垒机，内外网隔离，操作留痕</a:t>
            </a:r>
          </a:p>
        </p:txBody>
      </p:sp>
      <p:sp>
        <p:nvSpPr>
          <p:cNvPr id="29" name="椭圆 28"/>
          <p:cNvSpPr/>
          <p:nvPr>
            <p:custDataLst>
              <p:tags r:id="rId7"/>
            </p:custDataLst>
          </p:nvPr>
        </p:nvSpPr>
        <p:spPr>
          <a:xfrm>
            <a:off x="3953222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安全</a:t>
            </a: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3776459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用户操作可审计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分钟级远程数据备份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10分钟内的一键恢复能力</a:t>
            </a:r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6444118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多种技术融合</a:t>
            </a:r>
          </a:p>
        </p:txBody>
      </p:sp>
      <p:sp>
        <p:nvSpPr>
          <p:cNvPr id="32" name="矩形 31"/>
          <p:cNvSpPr/>
          <p:nvPr>
            <p:custDataLst>
              <p:tags r:id="rId10"/>
            </p:custDataLst>
          </p:nvPr>
        </p:nvSpPr>
        <p:spPr>
          <a:xfrm>
            <a:off x="6267355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LLM技术， WebRTC， LowCode工具，https等</a:t>
            </a: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8935014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高可用设计</a:t>
            </a:r>
          </a:p>
        </p:txBody>
      </p:sp>
      <p:sp>
        <p:nvSpPr>
          <p:cNvPr id="34" name="矩形 33"/>
          <p:cNvSpPr/>
          <p:nvPr>
            <p:custDataLst>
              <p:tags r:id="rId12"/>
            </p:custDataLst>
          </p:nvPr>
        </p:nvSpPr>
        <p:spPr>
          <a:xfrm>
            <a:off x="8758251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数据库高可用，应用高可用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NCMatch系统网络拓扑图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07143" y="2025733"/>
            <a:ext cx="10847437" cy="4153750"/>
            <a:chOff x="806" y="1225"/>
            <a:chExt cx="18013" cy="8657"/>
          </a:xfrm>
        </p:grpSpPr>
        <p:sp>
          <p:nvSpPr>
            <p:cNvPr id="12" name="Rounded Rectangle 11"/>
            <p:cNvSpPr/>
            <p:nvPr/>
          </p:nvSpPr>
          <p:spPr>
            <a:xfrm>
              <a:off x="14324" y="1225"/>
              <a:ext cx="4495" cy="86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419" y="3724"/>
              <a:ext cx="4531" cy="36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/>
                <a:t>NCMatch</a:t>
              </a:r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5521" y="3148"/>
              <a:ext cx="2102" cy="11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阿里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5521" y="4565"/>
              <a:ext cx="2102" cy="11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百度</a:t>
              </a:r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521" y="5994"/>
              <a:ext cx="2102" cy="11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京东</a:t>
              </a:r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521" y="7411"/>
              <a:ext cx="2102" cy="11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其他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107" y="1699"/>
              <a:ext cx="3135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云服务器提供商</a:t>
              </a:r>
              <a:endParaRPr lang="en-US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06" y="1225"/>
              <a:ext cx="4495" cy="86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19" y="3142"/>
              <a:ext cx="2102" cy="10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济南</a:t>
              </a:r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19" y="4565"/>
              <a:ext cx="2102" cy="1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无锡</a:t>
              </a:r>
              <a:endParaRPr lang="en-US" dirty="0"/>
            </a:p>
          </p:txBody>
        </p:sp>
        <p:sp>
          <p:nvSpPr>
            <p:cNvPr id="3" name="TextBox 22"/>
            <p:cNvSpPr txBox="1"/>
            <p:nvPr/>
          </p:nvSpPr>
          <p:spPr>
            <a:xfrm>
              <a:off x="2014" y="1698"/>
              <a:ext cx="2646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算力</a:t>
              </a:r>
              <a:r>
                <a:rPr lang="en-US" dirty="0" err="1"/>
                <a:t>中心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919" y="5986"/>
              <a:ext cx="2102" cy="1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天津</a:t>
              </a:r>
              <a:endParaRPr lang="en-US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919" y="7407"/>
              <a:ext cx="2102" cy="1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其他</a:t>
              </a:r>
              <a:endParaRPr lang="en-US" dirty="0"/>
            </a:p>
          </p:txBody>
        </p:sp>
        <p:cxnSp>
          <p:nvCxnSpPr>
            <p:cNvPr id="5" name="Straight Arrow Connector 26"/>
            <p:cNvCxnSpPr>
              <a:stCxn id="4" idx="3"/>
              <a:endCxn id="12" idx="1"/>
            </p:cNvCxnSpPr>
            <p:nvPr/>
          </p:nvCxnSpPr>
          <p:spPr>
            <a:xfrm>
              <a:off x="11950" y="5542"/>
              <a:ext cx="2374" cy="12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27"/>
            <p:cNvCxnSpPr>
              <a:stCxn id="20" idx="3"/>
              <a:endCxn id="4" idx="1"/>
            </p:cNvCxnSpPr>
            <p:nvPr/>
          </p:nvCxnSpPr>
          <p:spPr>
            <a:xfrm flipV="1">
              <a:off x="5301" y="5541"/>
              <a:ext cx="2118" cy="12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NCMatch服务器部署架构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69" y="3610666"/>
            <a:ext cx="1613452" cy="5565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295814" y="3625850"/>
            <a:ext cx="8424155" cy="556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98796" y="1634159"/>
            <a:ext cx="1681925" cy="4800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/>
          <p:cNvSpPr/>
          <p:nvPr/>
        </p:nvSpPr>
        <p:spPr>
          <a:xfrm>
            <a:off x="6626597" y="1634159"/>
            <a:ext cx="1633141" cy="4800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/>
          <p:cNvSpPr/>
          <p:nvPr/>
        </p:nvSpPr>
        <p:spPr>
          <a:xfrm>
            <a:off x="4442648" y="1634159"/>
            <a:ext cx="1633140" cy="4800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705" y="2270259"/>
            <a:ext cx="1595782" cy="1595782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142" y="2292152"/>
            <a:ext cx="1595782" cy="1595782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01" y="4553502"/>
            <a:ext cx="1595782" cy="1595782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26" y="2348530"/>
            <a:ext cx="1595782" cy="1595782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26" y="4495382"/>
            <a:ext cx="1595782" cy="1595782"/>
          </a:xfrm>
          <a:prstGeom prst="rect">
            <a:avLst/>
          </a:prstGeom>
        </p:spPr>
      </p:pic>
      <p:sp>
        <p:nvSpPr>
          <p:cNvPr id="29" name="TextBox 11"/>
          <p:cNvSpPr txBox="1"/>
          <p:nvPr/>
        </p:nvSpPr>
        <p:spPr>
          <a:xfrm>
            <a:off x="6637715" y="167605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监控服务器</a:t>
            </a:r>
            <a:endParaRPr lang="en-US" dirty="0"/>
          </a:p>
        </p:txBody>
      </p:sp>
      <p:sp>
        <p:nvSpPr>
          <p:cNvPr id="30" name="TextBox 12"/>
          <p:cNvSpPr txBox="1"/>
          <p:nvPr/>
        </p:nvSpPr>
        <p:spPr>
          <a:xfrm>
            <a:off x="4485142" y="1683106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数据库服务器</a:t>
            </a:r>
            <a:endParaRPr lang="en-US" dirty="0"/>
          </a:p>
        </p:txBody>
      </p:sp>
      <p:sp>
        <p:nvSpPr>
          <p:cNvPr id="31" name="TextBox 14"/>
          <p:cNvSpPr txBox="1"/>
          <p:nvPr/>
        </p:nvSpPr>
        <p:spPr>
          <a:xfrm>
            <a:off x="2201022" y="1634159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应用服务器</a:t>
            </a:r>
            <a:endParaRPr lang="en-US" dirty="0"/>
          </a:p>
        </p:txBody>
      </p:sp>
      <p:sp>
        <p:nvSpPr>
          <p:cNvPr id="32" name="TextBox 18"/>
          <p:cNvSpPr txBox="1"/>
          <p:nvPr/>
        </p:nvSpPr>
        <p:spPr>
          <a:xfrm>
            <a:off x="1324782" y="37042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内网</a:t>
            </a:r>
            <a:endParaRPr lang="en-US" dirty="0"/>
          </a:p>
        </p:txBody>
      </p:sp>
      <p:sp>
        <p:nvSpPr>
          <p:cNvPr id="33" name="TextBox 19"/>
          <p:cNvSpPr txBox="1"/>
          <p:nvPr/>
        </p:nvSpPr>
        <p:spPr>
          <a:xfrm>
            <a:off x="10621845" y="36871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外网</a:t>
            </a:r>
            <a:endParaRPr lang="en-US" dirty="0"/>
          </a:p>
        </p:txBody>
      </p:sp>
      <p:sp>
        <p:nvSpPr>
          <p:cNvPr id="34" name="Rectangle 1"/>
          <p:cNvSpPr/>
          <p:nvPr/>
        </p:nvSpPr>
        <p:spPr>
          <a:xfrm>
            <a:off x="8758452" y="1634159"/>
            <a:ext cx="1633141" cy="4800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81" y="2348530"/>
            <a:ext cx="1595782" cy="1595782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81" y="4495382"/>
            <a:ext cx="1595782" cy="1595782"/>
          </a:xfrm>
          <a:prstGeom prst="rect">
            <a:avLst/>
          </a:prstGeom>
        </p:spPr>
      </p:pic>
      <p:sp>
        <p:nvSpPr>
          <p:cNvPr id="37" name="TextBox 20"/>
          <p:cNvSpPr txBox="1"/>
          <p:nvPr/>
        </p:nvSpPr>
        <p:spPr>
          <a:xfrm>
            <a:off x="8769570" y="16760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堡垒机服务器</a:t>
            </a:r>
            <a:endParaRPr lang="en-US" dirty="0"/>
          </a:p>
        </p:txBody>
      </p:sp>
      <p:pic>
        <p:nvPicPr>
          <p:cNvPr id="38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822" y="4472328"/>
            <a:ext cx="1595782" cy="15957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NCMatch软件设计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Rounded Rectangle 3"/>
          <p:cNvSpPr/>
          <p:nvPr/>
        </p:nvSpPr>
        <p:spPr>
          <a:xfrm>
            <a:off x="2668905" y="5327650"/>
            <a:ext cx="5347335" cy="4972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OS</a:t>
            </a:r>
            <a:endParaRPr lang="en-US" dirty="0"/>
          </a:p>
        </p:txBody>
      </p:sp>
      <p:sp>
        <p:nvSpPr>
          <p:cNvPr id="14" name="Rounded Rectangle 4"/>
          <p:cNvSpPr/>
          <p:nvPr/>
        </p:nvSpPr>
        <p:spPr>
          <a:xfrm>
            <a:off x="2668905" y="4688840"/>
            <a:ext cx="5347335" cy="4972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Mysql</a:t>
            </a:r>
            <a:endParaRPr lang="en-US" dirty="0"/>
          </a:p>
        </p:txBody>
      </p:sp>
      <p:sp>
        <p:nvSpPr>
          <p:cNvPr id="16" name="Rounded Rectangle 5"/>
          <p:cNvSpPr/>
          <p:nvPr/>
        </p:nvSpPr>
        <p:spPr>
          <a:xfrm>
            <a:off x="2668905" y="4050030"/>
            <a:ext cx="5347335" cy="4972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AioHttp</a:t>
            </a:r>
            <a:endParaRPr lang="en-US" dirty="0"/>
          </a:p>
        </p:txBody>
      </p:sp>
      <p:sp>
        <p:nvSpPr>
          <p:cNvPr id="17" name="Rounded Rectangle 6"/>
          <p:cNvSpPr/>
          <p:nvPr/>
        </p:nvSpPr>
        <p:spPr>
          <a:xfrm>
            <a:off x="2668905" y="3411220"/>
            <a:ext cx="5347335" cy="4972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Ahserver</a:t>
            </a:r>
            <a:r>
              <a:rPr lang="zh-CN" altLang="en-US" dirty="0"/>
              <a:t>，</a:t>
            </a:r>
            <a:r>
              <a:rPr lang="en-US" altLang="zh-CN" dirty="0" err="1"/>
              <a:t>sqlor</a:t>
            </a:r>
            <a:endParaRPr lang="en-US" dirty="0"/>
          </a:p>
        </p:txBody>
      </p:sp>
      <p:sp>
        <p:nvSpPr>
          <p:cNvPr id="18" name="Rounded Rectangle 7"/>
          <p:cNvSpPr/>
          <p:nvPr/>
        </p:nvSpPr>
        <p:spPr>
          <a:xfrm>
            <a:off x="2668905" y="2772410"/>
            <a:ext cx="5347335" cy="4972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 err="1"/>
              <a:t>Kgadget</a:t>
            </a:r>
            <a:r>
              <a:rPr lang="en-SG" sz="1400" dirty="0"/>
              <a:t>, </a:t>
            </a:r>
            <a:r>
              <a:rPr lang="en-US" sz="1400" dirty="0" err="1"/>
              <a:t>短信</a:t>
            </a:r>
            <a:r>
              <a:rPr lang="zh-CN" altLang="en-US" sz="1400" dirty="0"/>
              <a:t>，支付宝，微信，供应商</a:t>
            </a:r>
            <a:r>
              <a:rPr lang="en-US" altLang="zh-CN" sz="1400" dirty="0"/>
              <a:t>API</a:t>
            </a:r>
            <a:r>
              <a:rPr lang="zh-CN" altLang="en-US" sz="1400" dirty="0"/>
              <a:t>，业务逻辑</a:t>
            </a:r>
            <a:endParaRPr lang="en-US" dirty="0"/>
          </a:p>
        </p:txBody>
      </p:sp>
      <p:sp>
        <p:nvSpPr>
          <p:cNvPr id="19" name="Rounded Rectangle 8"/>
          <p:cNvSpPr/>
          <p:nvPr/>
        </p:nvSpPr>
        <p:spPr>
          <a:xfrm>
            <a:off x="2668905" y="2133600"/>
            <a:ext cx="5337810" cy="4972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 err="1"/>
              <a:t>vue</a:t>
            </a:r>
            <a:r>
              <a:rPr lang="zh-CN" altLang="en-US" dirty="0"/>
              <a:t>， </a:t>
            </a:r>
            <a:r>
              <a:rPr lang="en-US" altLang="zh-CN" dirty="0" err="1"/>
              <a:t>webRTC</a:t>
            </a:r>
            <a:r>
              <a:rPr lang="en-US" altLang="zh-CN" dirty="0"/>
              <a:t>, </a:t>
            </a:r>
            <a:r>
              <a:rPr lang="en-US" altLang="zh-CN" dirty="0" err="1"/>
              <a:t>echarts</a:t>
            </a:r>
            <a:endParaRPr lang="en-US" dirty="0"/>
          </a:p>
        </p:txBody>
      </p:sp>
      <p:sp>
        <p:nvSpPr>
          <p:cNvPr id="32" name="Rounded Rectangle 8"/>
          <p:cNvSpPr/>
          <p:nvPr/>
        </p:nvSpPr>
        <p:spPr>
          <a:xfrm>
            <a:off x="8415020" y="2133600"/>
            <a:ext cx="1433195" cy="490220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600">
                <a:solidFill>
                  <a:schemeClr val="tx1"/>
                </a:solidFill>
              </a:rPr>
              <a:t>前端浏览器</a:t>
            </a:r>
          </a:p>
        </p:txBody>
      </p:sp>
      <p:sp>
        <p:nvSpPr>
          <p:cNvPr id="33" name="Rounded Rectangle 8"/>
          <p:cNvSpPr/>
          <p:nvPr/>
        </p:nvSpPr>
        <p:spPr>
          <a:xfrm>
            <a:off x="8427720" y="2773680"/>
            <a:ext cx="1433195" cy="490220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600">
                <a:solidFill>
                  <a:schemeClr val="tx1"/>
                </a:solidFill>
              </a:rPr>
              <a:t>应用服务器</a:t>
            </a:r>
          </a:p>
          <a:p>
            <a:pPr algn="ctr"/>
            <a:r>
              <a:rPr sz="1600">
                <a:solidFill>
                  <a:schemeClr val="tx1"/>
                </a:solidFill>
              </a:rPr>
              <a:t>业务逻辑</a:t>
            </a:r>
          </a:p>
        </p:txBody>
      </p:sp>
      <p:sp>
        <p:nvSpPr>
          <p:cNvPr id="34" name="Rounded Rectangle 8"/>
          <p:cNvSpPr/>
          <p:nvPr/>
        </p:nvSpPr>
        <p:spPr>
          <a:xfrm>
            <a:off x="8440420" y="3413760"/>
            <a:ext cx="1433195" cy="490220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600">
                <a:solidFill>
                  <a:schemeClr val="tx1"/>
                </a:solidFill>
              </a:rPr>
              <a:t>web服务器</a:t>
            </a:r>
          </a:p>
        </p:txBody>
      </p:sp>
      <p:sp>
        <p:nvSpPr>
          <p:cNvPr id="35" name="Rounded Rectangle 8"/>
          <p:cNvSpPr/>
          <p:nvPr/>
        </p:nvSpPr>
        <p:spPr>
          <a:xfrm>
            <a:off x="8453120" y="4053840"/>
            <a:ext cx="1433195" cy="490220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600">
                <a:solidFill>
                  <a:schemeClr val="tx1"/>
                </a:solidFill>
              </a:rPr>
              <a:t>Web服务器</a:t>
            </a:r>
          </a:p>
        </p:txBody>
      </p:sp>
      <p:sp>
        <p:nvSpPr>
          <p:cNvPr id="36" name="Rounded Rectangle 8"/>
          <p:cNvSpPr/>
          <p:nvPr/>
        </p:nvSpPr>
        <p:spPr>
          <a:xfrm>
            <a:off x="8465820" y="4693920"/>
            <a:ext cx="1433195" cy="490220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sym typeface="+mn-ea"/>
              </a:rPr>
              <a:t>持久层</a:t>
            </a:r>
          </a:p>
        </p:txBody>
      </p:sp>
      <p:sp>
        <p:nvSpPr>
          <p:cNvPr id="37" name="Rounded Rectangle 8"/>
          <p:cNvSpPr/>
          <p:nvPr/>
        </p:nvSpPr>
        <p:spPr>
          <a:xfrm>
            <a:off x="8478520" y="5334000"/>
            <a:ext cx="1433195" cy="490220"/>
          </a:xfrm>
          <a:prstGeom prst="roundRect">
            <a:avLst>
              <a:gd name="adj" fmla="val 50000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sym typeface="+mn-ea"/>
              </a:rPr>
              <a:t>操作系统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NCMatch数据设计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Rounded Rectangle 34"/>
          <p:cNvSpPr/>
          <p:nvPr/>
        </p:nvSpPr>
        <p:spPr>
          <a:xfrm>
            <a:off x="7235190" y="4441825"/>
            <a:ext cx="4046855" cy="2044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ounded Rectangle 33"/>
          <p:cNvSpPr/>
          <p:nvPr/>
        </p:nvSpPr>
        <p:spPr>
          <a:xfrm>
            <a:off x="949960" y="2804160"/>
            <a:ext cx="1623060" cy="372427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ounded Rectangle 32"/>
          <p:cNvSpPr/>
          <p:nvPr/>
        </p:nvSpPr>
        <p:spPr>
          <a:xfrm>
            <a:off x="2922270" y="1155700"/>
            <a:ext cx="8364855" cy="311340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ounded Rectangle 3"/>
          <p:cNvSpPr/>
          <p:nvPr/>
        </p:nvSpPr>
        <p:spPr>
          <a:xfrm>
            <a:off x="4754880" y="145288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产品</a:t>
            </a:r>
          </a:p>
        </p:txBody>
      </p:sp>
      <p:sp>
        <p:nvSpPr>
          <p:cNvPr id="7" name="Rounded Rectangle 4"/>
          <p:cNvSpPr/>
          <p:nvPr/>
        </p:nvSpPr>
        <p:spPr>
          <a:xfrm>
            <a:off x="4754880" y="243078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购物车</a:t>
            </a:r>
          </a:p>
        </p:txBody>
      </p:sp>
      <p:sp>
        <p:nvSpPr>
          <p:cNvPr id="8" name="Rounded Rectangle 5"/>
          <p:cNvSpPr/>
          <p:nvPr/>
        </p:nvSpPr>
        <p:spPr>
          <a:xfrm>
            <a:off x="6454775" y="243078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订单</a:t>
            </a:r>
          </a:p>
        </p:txBody>
      </p:sp>
      <p:sp>
        <p:nvSpPr>
          <p:cNvPr id="9" name="Rounded Rectangle 6"/>
          <p:cNvSpPr/>
          <p:nvPr/>
        </p:nvSpPr>
        <p:spPr>
          <a:xfrm>
            <a:off x="8154035" y="243078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账单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8154035" y="341820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工单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6434455" y="144399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优惠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1087120" y="392112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用户</a:t>
            </a:r>
          </a:p>
        </p:txBody>
      </p:sp>
      <p:sp>
        <p:nvSpPr>
          <p:cNvPr id="15" name="Rounded Rectangle 10"/>
          <p:cNvSpPr/>
          <p:nvPr/>
        </p:nvSpPr>
        <p:spPr>
          <a:xfrm>
            <a:off x="1121410" y="306133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机构</a:t>
            </a:r>
          </a:p>
        </p:txBody>
      </p:sp>
      <p:sp>
        <p:nvSpPr>
          <p:cNvPr id="20" name="Rounded Rectangle 11"/>
          <p:cNvSpPr/>
          <p:nvPr/>
        </p:nvSpPr>
        <p:spPr>
          <a:xfrm>
            <a:off x="1121410" y="478091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角色</a:t>
            </a:r>
          </a:p>
        </p:txBody>
      </p:sp>
      <p:sp>
        <p:nvSpPr>
          <p:cNvPr id="21" name="Rounded Rectangle 12"/>
          <p:cNvSpPr/>
          <p:nvPr/>
        </p:nvSpPr>
        <p:spPr>
          <a:xfrm>
            <a:off x="1121410" y="564007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权限</a:t>
            </a:r>
          </a:p>
        </p:txBody>
      </p:sp>
      <p:sp>
        <p:nvSpPr>
          <p:cNvPr id="22" name="Rounded Rectangle 13"/>
          <p:cNvSpPr/>
          <p:nvPr/>
        </p:nvSpPr>
        <p:spPr>
          <a:xfrm>
            <a:off x="9853930" y="243078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账务</a:t>
            </a:r>
          </a:p>
        </p:txBody>
      </p:sp>
      <p:sp>
        <p:nvSpPr>
          <p:cNvPr id="23" name="Rounded Rectangle 14"/>
          <p:cNvSpPr/>
          <p:nvPr/>
        </p:nvSpPr>
        <p:spPr>
          <a:xfrm>
            <a:off x="7753985" y="509079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系统配置</a:t>
            </a:r>
          </a:p>
        </p:txBody>
      </p:sp>
      <p:sp>
        <p:nvSpPr>
          <p:cNvPr id="24" name="Rounded Rectangle 15"/>
          <p:cNvSpPr/>
          <p:nvPr/>
        </p:nvSpPr>
        <p:spPr>
          <a:xfrm>
            <a:off x="9370060" y="509079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代码编码</a:t>
            </a:r>
          </a:p>
        </p:txBody>
      </p:sp>
      <p:sp>
        <p:nvSpPr>
          <p:cNvPr id="25" name="Rounded Rectangle 16"/>
          <p:cNvSpPr/>
          <p:nvPr/>
        </p:nvSpPr>
        <p:spPr>
          <a:xfrm>
            <a:off x="3054985" y="145796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供应商</a:t>
            </a:r>
          </a:p>
        </p:txBody>
      </p:sp>
      <p:cxnSp>
        <p:nvCxnSpPr>
          <p:cNvPr id="26" name="Straight Arrow Connector 18"/>
          <p:cNvCxnSpPr>
            <a:stCxn id="25" idx="3"/>
            <a:endCxn id="6" idx="1"/>
          </p:cNvCxnSpPr>
          <p:nvPr/>
        </p:nvCxnSpPr>
        <p:spPr>
          <a:xfrm flipV="1">
            <a:off x="4395470" y="1825625"/>
            <a:ext cx="359410" cy="5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0"/>
          <p:cNvCxnSpPr>
            <a:stCxn id="6" idx="2"/>
            <a:endCxn id="7" idx="0"/>
          </p:cNvCxnSpPr>
          <p:nvPr/>
        </p:nvCxnSpPr>
        <p:spPr>
          <a:xfrm>
            <a:off x="5425440" y="2199005"/>
            <a:ext cx="0" cy="231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2"/>
          <p:cNvCxnSpPr>
            <a:stCxn id="7" idx="3"/>
            <a:endCxn id="8" idx="1"/>
          </p:cNvCxnSpPr>
          <p:nvPr/>
        </p:nvCxnSpPr>
        <p:spPr>
          <a:xfrm flipV="1">
            <a:off x="6095365" y="2804160"/>
            <a:ext cx="3594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4"/>
          <p:cNvCxnSpPr>
            <a:stCxn id="8" idx="3"/>
            <a:endCxn id="9" idx="1"/>
          </p:cNvCxnSpPr>
          <p:nvPr/>
        </p:nvCxnSpPr>
        <p:spPr>
          <a:xfrm flipV="1">
            <a:off x="7795260" y="2804160"/>
            <a:ext cx="3594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6"/>
          <p:cNvCxnSpPr>
            <a:stCxn id="9" idx="3"/>
            <a:endCxn id="22" idx="1"/>
          </p:cNvCxnSpPr>
          <p:nvPr/>
        </p:nvCxnSpPr>
        <p:spPr>
          <a:xfrm flipV="1">
            <a:off x="9494520" y="2804160"/>
            <a:ext cx="3594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8"/>
          <p:cNvCxnSpPr>
            <a:stCxn id="11" idx="2"/>
            <a:endCxn id="8" idx="0"/>
          </p:cNvCxnSpPr>
          <p:nvPr/>
        </p:nvCxnSpPr>
        <p:spPr>
          <a:xfrm>
            <a:off x="7105015" y="2190750"/>
            <a:ext cx="19685" cy="24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0"/>
          <p:cNvCxnSpPr/>
          <p:nvPr/>
        </p:nvCxnSpPr>
        <p:spPr>
          <a:xfrm flipH="1">
            <a:off x="8824595" y="3187065"/>
            <a:ext cx="0" cy="24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27"/>
          <p:cNvSpPr/>
          <p:nvPr/>
        </p:nvSpPr>
        <p:spPr>
          <a:xfrm>
            <a:off x="4754880" y="3409315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客户</a:t>
            </a:r>
          </a:p>
        </p:txBody>
      </p:sp>
      <p:cxnSp>
        <p:nvCxnSpPr>
          <p:cNvPr id="41" name="Straight Arrow Connector 2"/>
          <p:cNvCxnSpPr/>
          <p:nvPr/>
        </p:nvCxnSpPr>
        <p:spPr>
          <a:xfrm flipV="1">
            <a:off x="5425440" y="3187065"/>
            <a:ext cx="0" cy="22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1"/>
          <p:cNvSpPr/>
          <p:nvPr/>
        </p:nvSpPr>
        <p:spPr>
          <a:xfrm>
            <a:off x="3063240" y="3375660"/>
            <a:ext cx="1340485" cy="746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分销商</a:t>
            </a:r>
          </a:p>
        </p:txBody>
      </p:sp>
      <p:cxnSp>
        <p:nvCxnSpPr>
          <p:cNvPr id="43" name="Straight Arrow Connector 17"/>
          <p:cNvCxnSpPr/>
          <p:nvPr/>
        </p:nvCxnSpPr>
        <p:spPr>
          <a:xfrm flipV="1">
            <a:off x="4395470" y="3790950"/>
            <a:ext cx="359410" cy="5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94D5BA-FBFA-6417-26DB-4C656BF5046D}"/>
              </a:ext>
            </a:extLst>
          </p:cNvPr>
          <p:cNvSpPr/>
          <p:nvPr/>
        </p:nvSpPr>
        <p:spPr>
          <a:xfrm>
            <a:off x="1295400" y="1570355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1</a:t>
            </a:r>
            <a:endParaRPr lang="en-US" sz="4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ACEEE5-B48B-45B4-ACF5-F50D73AA48AD}"/>
              </a:ext>
            </a:extLst>
          </p:cNvPr>
          <p:cNvSpPr/>
          <p:nvPr/>
        </p:nvSpPr>
        <p:spPr>
          <a:xfrm>
            <a:off x="2146300" y="1236980"/>
            <a:ext cx="4406900" cy="133350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算力中心平台</a:t>
            </a:r>
            <a:endParaRPr lang="en-US" sz="3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7EC4D-F299-E654-24DE-4D5CC4616DBB}"/>
              </a:ext>
            </a:extLst>
          </p:cNvPr>
          <p:cNvSpPr/>
          <p:nvPr/>
        </p:nvSpPr>
        <p:spPr>
          <a:xfrm>
            <a:off x="1295400" y="3218180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2</a:t>
            </a:r>
            <a:endParaRPr lang="en-US" sz="4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C56BDE-7E13-2484-A314-15E9B1773F63}"/>
              </a:ext>
            </a:extLst>
          </p:cNvPr>
          <p:cNvSpPr/>
          <p:nvPr/>
        </p:nvSpPr>
        <p:spPr>
          <a:xfrm>
            <a:off x="2146300" y="2884805"/>
            <a:ext cx="4406900" cy="133350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服务平台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4F672D-96D5-3E7C-C732-F334B35AC84E}"/>
              </a:ext>
            </a:extLst>
          </p:cNvPr>
          <p:cNvSpPr/>
          <p:nvPr/>
        </p:nvSpPr>
        <p:spPr>
          <a:xfrm>
            <a:off x="1295400" y="4866005"/>
            <a:ext cx="671438" cy="666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3</a:t>
            </a:r>
            <a:endParaRPr lang="en-US" sz="4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BDDF2D-C163-0268-547A-6CE4DDDBE489}"/>
              </a:ext>
            </a:extLst>
          </p:cNvPr>
          <p:cNvSpPr/>
          <p:nvPr/>
        </p:nvSpPr>
        <p:spPr>
          <a:xfrm>
            <a:off x="2146300" y="4532630"/>
            <a:ext cx="4406900" cy="1333500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大模型应用平台</a:t>
            </a:r>
            <a:endParaRPr lang="en-US" sz="36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780276-A522-2E62-7CF4-0D99A2F39360}"/>
              </a:ext>
            </a:extLst>
          </p:cNvPr>
          <p:cNvSpPr/>
          <p:nvPr/>
        </p:nvSpPr>
        <p:spPr>
          <a:xfrm>
            <a:off x="6610350" y="1236980"/>
            <a:ext cx="4762500" cy="133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实现算力中心的纳管</a:t>
            </a:r>
            <a:r>
              <a:rPr lang="zh-CN" altLang="en-US" dirty="0">
                <a:solidFill>
                  <a:schemeClr val="tx1"/>
                </a:solidFill>
              </a:rPr>
              <a:t>，为</a:t>
            </a:r>
            <a:r>
              <a:rPr lang="en-US" altLang="zh-CN" dirty="0" err="1">
                <a:solidFill>
                  <a:schemeClr val="tx1"/>
                </a:solidFill>
              </a:rPr>
              <a:t>NCMatch</a:t>
            </a:r>
            <a:r>
              <a:rPr lang="zh-CN" altLang="en-US" dirty="0">
                <a:solidFill>
                  <a:schemeClr val="tx1"/>
                </a:solidFill>
              </a:rPr>
              <a:t>扩展算力管理能力，实现</a:t>
            </a:r>
            <a:r>
              <a:rPr lang="en-US" altLang="zh-CN" dirty="0" err="1">
                <a:solidFill>
                  <a:schemeClr val="tx1"/>
                </a:solidFill>
              </a:rPr>
              <a:t>NCMatch</a:t>
            </a:r>
            <a:r>
              <a:rPr lang="zh-CN" altLang="en-US" dirty="0">
                <a:solidFill>
                  <a:schemeClr val="tx1"/>
                </a:solidFill>
              </a:rPr>
              <a:t>自有算力资源的管理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7BC541-7A08-225B-86C6-12F490C597C9}"/>
              </a:ext>
            </a:extLst>
          </p:cNvPr>
          <p:cNvSpPr/>
          <p:nvPr/>
        </p:nvSpPr>
        <p:spPr>
          <a:xfrm>
            <a:off x="6616700" y="2884805"/>
            <a:ext cx="4762500" cy="133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chemeClr val="tx1"/>
                </a:solidFill>
              </a:rPr>
              <a:t>提供在线服务</a:t>
            </a:r>
            <a:r>
              <a:rPr lang="zh-CN" altLang="en-US" dirty="0">
                <a:solidFill>
                  <a:schemeClr val="tx1"/>
                </a:solidFill>
              </a:rPr>
              <a:t>，为算力客户提供在线技术服务，并将这些服务产品化，在</a:t>
            </a:r>
            <a:r>
              <a:rPr lang="en-US" altLang="zh-CN" dirty="0" err="1">
                <a:solidFill>
                  <a:schemeClr val="tx1"/>
                </a:solidFill>
              </a:rPr>
              <a:t>NCMatch</a:t>
            </a:r>
            <a:r>
              <a:rPr lang="zh-CN" altLang="en-US" dirty="0">
                <a:solidFill>
                  <a:schemeClr val="tx1"/>
                </a:solidFill>
              </a:rPr>
              <a:t>上供客户选购。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9F775B-3E0B-D07C-7205-8EC58D31F0EA}"/>
              </a:ext>
            </a:extLst>
          </p:cNvPr>
          <p:cNvSpPr/>
          <p:nvPr/>
        </p:nvSpPr>
        <p:spPr>
          <a:xfrm>
            <a:off x="6610350" y="4532630"/>
            <a:ext cx="4762500" cy="133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 err="1">
                <a:solidFill>
                  <a:schemeClr val="tx1"/>
                </a:solidFill>
              </a:rPr>
              <a:t>在NCMatch上供客户选购的大模型产品</a:t>
            </a:r>
            <a:r>
              <a:rPr lang="zh-CN" altLang="en-US" dirty="0">
                <a:solidFill>
                  <a:schemeClr val="tx1"/>
                </a:solidFill>
              </a:rPr>
              <a:t>，包括：模型体验（开源，闭源），自助定制（开源模型，知识库，模型微调，模型向量化），功能性应用，行业应用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2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2"/>
          <p:cNvCxnSpPr/>
          <p:nvPr/>
        </p:nvCxnSpPr>
        <p:spPr>
          <a:xfrm>
            <a:off x="529937" y="592282"/>
            <a:ext cx="744664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3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4"/>
          <p:cNvCxnSpPr>
            <a:stCxn id="15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5"/>
          <p:cNvCxnSpPr>
            <a:endCxn id="4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 形 14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2616970"/>
            <a:ext cx="12192000" cy="2221327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885023" y="2676643"/>
            <a:ext cx="519278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  <a:endParaRPr kumimoji="1" lang="en-US" altLang="zh-CN" sz="6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欢迎关注</a:t>
            </a: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4" name="图片 3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2" name="序号"/>
          <p:cNvSpPr txBox="1"/>
          <p:nvPr>
            <p:custDataLst>
              <p:tags r:id="rId3"/>
            </p:custDataLst>
          </p:nvPr>
        </p:nvSpPr>
        <p:spPr>
          <a:xfrm>
            <a:off x="362857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01</a:t>
            </a:r>
          </a:p>
        </p:txBody>
      </p:sp>
      <p:sp>
        <p:nvSpPr>
          <p:cNvPr id="3" name="项标题"/>
          <p:cNvSpPr txBox="1"/>
          <p:nvPr>
            <p:custDataLst>
              <p:tags r:id="rId4"/>
            </p:custDataLst>
          </p:nvPr>
        </p:nvSpPr>
        <p:spPr>
          <a:xfrm>
            <a:off x="13233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作用与目标</a:t>
            </a:r>
          </a:p>
        </p:txBody>
      </p:sp>
      <p:sp>
        <p:nvSpPr>
          <p:cNvPr id="5" name="序号"/>
          <p:cNvSpPr txBox="1"/>
          <p:nvPr>
            <p:custDataLst>
              <p:tags r:id="rId5"/>
            </p:custDataLst>
          </p:nvPr>
        </p:nvSpPr>
        <p:spPr>
          <a:xfrm>
            <a:off x="4286703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02</a:t>
            </a:r>
          </a:p>
        </p:txBody>
      </p:sp>
      <p:sp>
        <p:nvSpPr>
          <p:cNvPr id="8" name="项标题"/>
          <p:cNvSpPr txBox="1"/>
          <p:nvPr>
            <p:custDataLst>
              <p:tags r:id="rId6"/>
            </p:custDataLst>
          </p:nvPr>
        </p:nvSpPr>
        <p:spPr>
          <a:xfrm>
            <a:off x="52476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解决的问题</a:t>
            </a:r>
          </a:p>
        </p:txBody>
      </p:sp>
      <p:sp>
        <p:nvSpPr>
          <p:cNvPr id="9" name="序号"/>
          <p:cNvSpPr txBox="1"/>
          <p:nvPr>
            <p:custDataLst>
              <p:tags r:id="rId7"/>
            </p:custDataLst>
          </p:nvPr>
        </p:nvSpPr>
        <p:spPr>
          <a:xfrm>
            <a:off x="362857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03</a:t>
            </a:r>
          </a:p>
        </p:txBody>
      </p:sp>
      <p:sp>
        <p:nvSpPr>
          <p:cNvPr id="10" name="项标题"/>
          <p:cNvSpPr txBox="1"/>
          <p:nvPr>
            <p:custDataLst>
              <p:tags r:id="rId8"/>
            </p:custDataLst>
          </p:nvPr>
        </p:nvSpPr>
        <p:spPr>
          <a:xfrm>
            <a:off x="13233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功能分布</a:t>
            </a:r>
          </a:p>
        </p:txBody>
      </p:sp>
      <p:sp>
        <p:nvSpPr>
          <p:cNvPr id="11" name="序号"/>
          <p:cNvSpPr txBox="1"/>
          <p:nvPr>
            <p:custDataLst>
              <p:tags r:id="rId9"/>
            </p:custDataLst>
          </p:nvPr>
        </p:nvSpPr>
        <p:spPr>
          <a:xfrm>
            <a:off x="4286703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04</a:t>
            </a:r>
          </a:p>
        </p:txBody>
      </p:sp>
      <p:sp>
        <p:nvSpPr>
          <p:cNvPr id="12" name="项标题"/>
          <p:cNvSpPr txBox="1"/>
          <p:nvPr>
            <p:custDataLst>
              <p:tags r:id="rId10"/>
            </p:custDataLst>
          </p:nvPr>
        </p:nvSpPr>
        <p:spPr>
          <a:xfrm>
            <a:off x="52476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技术保障</a:t>
            </a:r>
          </a:p>
        </p:txBody>
      </p:sp>
      <p:pic>
        <p:nvPicPr>
          <p:cNvPr id="13" name="图片 12" descr="微信图片_202408091340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283210" y="210820"/>
            <a:ext cx="2295525" cy="7632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76655" y="45720"/>
            <a:ext cx="2261235" cy="1154430"/>
            <a:chOff x="8468" y="2768"/>
            <a:chExt cx="3561" cy="1818"/>
          </a:xfrm>
        </p:grpSpPr>
        <p:pic>
          <p:nvPicPr>
            <p:cNvPr id="18" name="图片 17" descr="WechatIMG32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3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800" y="387406"/>
            <a:ext cx="581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NCMatch目标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5104547" y="651178"/>
            <a:ext cx="6306010" cy="3130806"/>
          </a:xfrm>
          <a:prstGeom prst="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7" name="图片 56"/>
          <p:cNvPicPr/>
          <p:nvPr>
            <p:custDataLst>
              <p:tags r:id="rId2"/>
            </p:custDataLst>
          </p:nvPr>
        </p:nvPicPr>
        <p:blipFill rotWithShape="1">
          <a:blip r:embed="rId6"/>
          <a:srcRect t="221" b="221"/>
          <a:stretch>
            <a:fillRect/>
          </a:stretch>
        </p:blipFill>
        <p:spPr>
          <a:xfrm>
            <a:off x="4969269" y="515901"/>
            <a:ext cx="6331373" cy="3165687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62000" y="3891280"/>
            <a:ext cx="10820476" cy="25908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提升算力客户购买算力及相关产品的购买及服务体验</a:t>
            </a:r>
            <a:endParaRPr lang="en-SG" altLang="zh-CN" sz="24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汇集算力及相关产品供应商，为客户提供更多可选产品种类</a:t>
            </a:r>
            <a:endParaRPr lang="en-SG" altLang="zh-CN" sz="2400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汇集算力分销商，让利给分销商，为客户提供就近的服务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洞悉算力供需状态，提供算力行业投资顾问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成为优秀的</a:t>
            </a:r>
            <a:r>
              <a:rPr lang="zh-CN" altLang="en-US" sz="2400" spc="20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算力超市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801" y="387406"/>
            <a:ext cx="360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NCMatch作用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4677410" y="1429385"/>
            <a:ext cx="7870825" cy="4646295"/>
            <a:chOff x="3928" y="1920"/>
            <a:chExt cx="13970" cy="8247"/>
          </a:xfrm>
        </p:grpSpPr>
        <p:grpSp>
          <p:nvGrpSpPr>
            <p:cNvPr id="22" name="组合 21"/>
            <p:cNvGrpSpPr/>
            <p:nvPr/>
          </p:nvGrpSpPr>
          <p:grpSpPr>
            <a:xfrm>
              <a:off x="3928" y="1920"/>
              <a:ext cx="13970" cy="8116"/>
              <a:chOff x="2385823" y="1283409"/>
              <a:chExt cx="8871062" cy="5153881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20" cstate="email">
                <a:alphaModFix amt="61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85823" y="1283409"/>
                <a:ext cx="8871062" cy="5107008"/>
              </a:xfrm>
              <a:prstGeom prst="rect">
                <a:avLst/>
              </a:prstGeom>
            </p:spPr>
          </p:pic>
          <p:sp>
            <p:nvSpPr>
              <p:cNvPr id="24" name="流程图: 接点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78898" y="3156009"/>
                <a:ext cx="105483" cy="105483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816455" y="288730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北京</a:t>
                </a:r>
              </a:p>
            </p:txBody>
          </p:sp>
          <p:sp>
            <p:nvSpPr>
              <p:cNvPr id="26" name="流程图: 接点 25"/>
              <p:cNvSpPr/>
              <p:nvPr>
                <p:custDataLst>
                  <p:tags r:id="rId15"/>
                </p:custDataLst>
              </p:nvPr>
            </p:nvSpPr>
            <p:spPr>
              <a:xfrm>
                <a:off x="6816455" y="348633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616224" y="320650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石家庄</a:t>
                </a:r>
              </a:p>
            </p:txBody>
          </p:sp>
          <p:sp>
            <p:nvSpPr>
              <p:cNvPr id="5" name="流程图: 接点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6767627" y="40293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637915" y="376751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郑州</a:t>
                </a:r>
              </a:p>
            </p:txBody>
          </p:sp>
          <p:sp>
            <p:nvSpPr>
              <p:cNvPr id="35" name="流程图: 接点 34"/>
              <p:cNvSpPr/>
              <p:nvPr>
                <p:custDataLst>
                  <p:tags r:id="rId19"/>
                </p:custDataLst>
              </p:nvPr>
            </p:nvSpPr>
            <p:spPr>
              <a:xfrm>
                <a:off x="6865282" y="45836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669482" y="430707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武汉</a:t>
                </a:r>
              </a:p>
            </p:txBody>
          </p:sp>
          <p:sp>
            <p:nvSpPr>
              <p:cNvPr id="42" name="流程图: 接点 41"/>
              <p:cNvSpPr/>
              <p:nvPr>
                <p:custDataLst>
                  <p:tags r:id="rId21"/>
                </p:custDataLst>
              </p:nvPr>
            </p:nvSpPr>
            <p:spPr>
              <a:xfrm>
                <a:off x="6669972" y="497185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99210" y="472470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长沙</a:t>
                </a: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690739" y="53025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广州</a:t>
                </a:r>
              </a:p>
            </p:txBody>
          </p:sp>
          <p:sp>
            <p:nvSpPr>
              <p:cNvPr id="45" name="流程图: 接点 44"/>
              <p:cNvSpPr/>
              <p:nvPr>
                <p:custDataLst>
                  <p:tags r:id="rId24"/>
                </p:custDataLst>
              </p:nvPr>
            </p:nvSpPr>
            <p:spPr>
              <a:xfrm>
                <a:off x="6868125" y="55745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6" name="流程图: 接点 45"/>
              <p:cNvSpPr/>
              <p:nvPr>
                <p:custDataLst>
                  <p:tags r:id="rId25"/>
                </p:custDataLst>
              </p:nvPr>
            </p:nvSpPr>
            <p:spPr>
              <a:xfrm>
                <a:off x="7267661" y="31698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3" name="文本框 82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231353" y="291087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秦皇岛</a:t>
                </a:r>
              </a:p>
            </p:txBody>
          </p:sp>
          <p:sp>
            <p:nvSpPr>
              <p:cNvPr id="84" name="流程图: 接点 83"/>
              <p:cNvSpPr/>
              <p:nvPr>
                <p:custDataLst>
                  <p:tags r:id="rId27"/>
                </p:custDataLst>
              </p:nvPr>
            </p:nvSpPr>
            <p:spPr>
              <a:xfrm>
                <a:off x="7695569" y="2838480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744396" y="272669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沈阳</a:t>
                </a:r>
              </a:p>
            </p:txBody>
          </p:sp>
          <p:sp>
            <p:nvSpPr>
              <p:cNvPr id="86" name="流程图: 接点 85"/>
              <p:cNvSpPr/>
              <p:nvPr>
                <p:custDataLst>
                  <p:tags r:id="rId29"/>
                </p:custDataLst>
              </p:nvPr>
            </p:nvSpPr>
            <p:spPr>
              <a:xfrm>
                <a:off x="7750922" y="24701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7" name="文本框 86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7799749" y="235124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长春</a:t>
                </a:r>
              </a:p>
            </p:txBody>
          </p:sp>
          <p:sp>
            <p:nvSpPr>
              <p:cNvPr id="88" name="流程图: 接点 87"/>
              <p:cNvSpPr/>
              <p:nvPr>
                <p:custDataLst>
                  <p:tags r:id="rId31"/>
                </p:custDataLst>
              </p:nvPr>
            </p:nvSpPr>
            <p:spPr>
              <a:xfrm>
                <a:off x="7878227" y="21027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9" name="文本框 88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975882" y="200361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哈尔滨</a:t>
                </a:r>
              </a:p>
            </p:txBody>
          </p:sp>
          <p:sp>
            <p:nvSpPr>
              <p:cNvPr id="90" name="流程图: 接点 89"/>
              <p:cNvSpPr/>
              <p:nvPr>
                <p:custDataLst>
                  <p:tags r:id="rId33"/>
                </p:custDataLst>
              </p:nvPr>
            </p:nvSpPr>
            <p:spPr>
              <a:xfrm>
                <a:off x="7580990" y="326746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1" name="文本框 90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652327" y="314506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大连</a:t>
                </a:r>
              </a:p>
            </p:txBody>
          </p:sp>
          <p:sp>
            <p:nvSpPr>
              <p:cNvPr id="92" name="流程图: 接点 91"/>
              <p:cNvSpPr/>
              <p:nvPr>
                <p:custDataLst>
                  <p:tags r:id="rId35"/>
                </p:custDataLst>
              </p:nvPr>
            </p:nvSpPr>
            <p:spPr>
              <a:xfrm>
                <a:off x="8115622" y="23302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4" name="流程图: 接点 93"/>
              <p:cNvSpPr/>
              <p:nvPr>
                <p:custDataLst>
                  <p:tags r:id="rId36"/>
                </p:custDataLst>
              </p:nvPr>
            </p:nvSpPr>
            <p:spPr>
              <a:xfrm>
                <a:off x="7119820" y="369011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5" name="流程图: 接点 94"/>
              <p:cNvSpPr/>
              <p:nvPr>
                <p:custDataLst>
                  <p:tags r:id="rId37"/>
                </p:custDataLst>
              </p:nvPr>
            </p:nvSpPr>
            <p:spPr>
              <a:xfrm>
                <a:off x="8090095" y="18963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7071307" y="3424833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济南</a:t>
                </a:r>
              </a:p>
            </p:txBody>
          </p:sp>
          <p:sp>
            <p:nvSpPr>
              <p:cNvPr id="274" name="文本框 273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7588781" y="347529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青岛</a:t>
                </a:r>
              </a:p>
            </p:txBody>
          </p:sp>
          <p:sp>
            <p:nvSpPr>
              <p:cNvPr id="275" name="流程图: 接点 274"/>
              <p:cNvSpPr/>
              <p:nvPr>
                <p:custDataLst>
                  <p:tags r:id="rId40"/>
                </p:custDataLst>
              </p:nvPr>
            </p:nvSpPr>
            <p:spPr>
              <a:xfrm>
                <a:off x="7548596" y="35927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6" name="流程图: 接点 275"/>
              <p:cNvSpPr/>
              <p:nvPr>
                <p:custDataLst>
                  <p:tags r:id="rId41"/>
                </p:custDataLst>
              </p:nvPr>
            </p:nvSpPr>
            <p:spPr>
              <a:xfrm>
                <a:off x="7450451" y="374847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7" name="文本框 276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7511890" y="36630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连云港</a:t>
                </a:r>
              </a:p>
            </p:txBody>
          </p:sp>
          <p:sp>
            <p:nvSpPr>
              <p:cNvPr id="278" name="流程图: 接点 277"/>
              <p:cNvSpPr/>
              <p:nvPr>
                <p:custDataLst>
                  <p:tags r:id="rId43"/>
                </p:custDataLst>
              </p:nvPr>
            </p:nvSpPr>
            <p:spPr>
              <a:xfrm>
                <a:off x="7780572" y="4365369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9" name="文本框 278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829399" y="423211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上海</a:t>
                </a:r>
              </a:p>
            </p:txBody>
          </p:sp>
          <p:sp>
            <p:nvSpPr>
              <p:cNvPr id="280" name="流程图: 接点 279"/>
              <p:cNvSpPr/>
              <p:nvPr>
                <p:custDataLst>
                  <p:tags r:id="rId45"/>
                </p:custDataLst>
              </p:nvPr>
            </p:nvSpPr>
            <p:spPr>
              <a:xfrm>
                <a:off x="7580990" y="45280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1" name="文本框 280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414500" y="427817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杭州</a:t>
                </a:r>
              </a:p>
            </p:txBody>
          </p:sp>
          <p:sp>
            <p:nvSpPr>
              <p:cNvPr id="282" name="流程图: 接点 281"/>
              <p:cNvSpPr/>
              <p:nvPr>
                <p:custDataLst>
                  <p:tags r:id="rId47"/>
                </p:custDataLst>
              </p:nvPr>
            </p:nvSpPr>
            <p:spPr>
              <a:xfrm>
                <a:off x="7532162" y="51766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3" name="文本框 28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7542963" y="49271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福州</a:t>
                </a:r>
              </a:p>
            </p:txBody>
          </p:sp>
          <p:sp>
            <p:nvSpPr>
              <p:cNvPr id="284" name="流程图: 接点 283"/>
              <p:cNvSpPr/>
              <p:nvPr>
                <p:custDataLst>
                  <p:tags r:id="rId49"/>
                </p:custDataLst>
              </p:nvPr>
            </p:nvSpPr>
            <p:spPr>
              <a:xfrm>
                <a:off x="7401623" y="540201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5" name="文本框 284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7479364" y="529130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厦门</a:t>
                </a:r>
              </a:p>
            </p:txBody>
          </p:sp>
          <p:sp>
            <p:nvSpPr>
              <p:cNvPr id="286" name="流程图: 接点 285"/>
              <p:cNvSpPr/>
              <p:nvPr>
                <p:custDataLst>
                  <p:tags r:id="rId51"/>
                </p:custDataLst>
              </p:nvPr>
            </p:nvSpPr>
            <p:spPr>
              <a:xfrm>
                <a:off x="7779865" y="456646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7" name="文本框 286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7837317" y="444848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宁波</a:t>
                </a:r>
              </a:p>
            </p:txBody>
          </p:sp>
          <p:sp>
            <p:nvSpPr>
              <p:cNvPr id="288" name="流程图: 接点 287"/>
              <p:cNvSpPr/>
              <p:nvPr>
                <p:custDataLst>
                  <p:tags r:id="rId53"/>
                </p:custDataLst>
              </p:nvPr>
            </p:nvSpPr>
            <p:spPr>
              <a:xfrm>
                <a:off x="7168647" y="481435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9" name="文本框 288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7225501" y="469774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南昌</a:t>
                </a:r>
              </a:p>
            </p:txBody>
          </p:sp>
          <p:sp>
            <p:nvSpPr>
              <p:cNvPr id="290" name="流程图: 接点 289"/>
              <p:cNvSpPr/>
              <p:nvPr>
                <p:custDataLst>
                  <p:tags r:id="rId55"/>
                </p:custDataLst>
              </p:nvPr>
            </p:nvSpPr>
            <p:spPr>
              <a:xfrm>
                <a:off x="7568988" y="4256653"/>
                <a:ext cx="97655" cy="9765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1" name="文本框 290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577256" y="401758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无锡</a:t>
                </a:r>
              </a:p>
            </p:txBody>
          </p:sp>
          <p:sp>
            <p:nvSpPr>
              <p:cNvPr id="292" name="流程图: 接点 291"/>
              <p:cNvSpPr/>
              <p:nvPr>
                <p:custDataLst>
                  <p:tags r:id="rId57"/>
                </p:custDataLst>
              </p:nvPr>
            </p:nvSpPr>
            <p:spPr>
              <a:xfrm>
                <a:off x="7192548" y="4234056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3" name="文本框 292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6840980" y="4092808"/>
                <a:ext cx="56525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蚌埠</a:t>
                </a:r>
              </a:p>
            </p:txBody>
          </p:sp>
          <p:sp>
            <p:nvSpPr>
              <p:cNvPr id="294" name="流程图: 接点 293"/>
              <p:cNvSpPr/>
              <p:nvPr>
                <p:custDataLst>
                  <p:tags r:id="rId59"/>
                </p:custDataLst>
              </p:nvPr>
            </p:nvSpPr>
            <p:spPr>
              <a:xfrm>
                <a:off x="7245621" y="4421464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5" name="文本框 294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7196363" y="4415009"/>
                <a:ext cx="62117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合肥</a:t>
                </a:r>
              </a:p>
            </p:txBody>
          </p:sp>
          <p:sp>
            <p:nvSpPr>
              <p:cNvPr id="296" name="流程图: 接点 295"/>
              <p:cNvSpPr/>
              <p:nvPr>
                <p:custDataLst>
                  <p:tags r:id="rId61"/>
                </p:custDataLst>
              </p:nvPr>
            </p:nvSpPr>
            <p:spPr>
              <a:xfrm>
                <a:off x="7110634" y="44712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7" name="文本框 296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6927499" y="4501716"/>
                <a:ext cx="50258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六安</a:t>
                </a:r>
              </a:p>
            </p:txBody>
          </p:sp>
          <p:sp>
            <p:nvSpPr>
              <p:cNvPr id="298" name="流程图: 接点 297"/>
              <p:cNvSpPr/>
              <p:nvPr>
                <p:custDataLst>
                  <p:tags r:id="rId63"/>
                </p:custDataLst>
              </p:nvPr>
            </p:nvSpPr>
            <p:spPr>
              <a:xfrm>
                <a:off x="6681150" y="46082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9" name="文本框 298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6315078" y="4466090"/>
                <a:ext cx="46492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宜昌</a:t>
                </a:r>
              </a:p>
            </p:txBody>
          </p:sp>
          <p:sp>
            <p:nvSpPr>
              <p:cNvPr id="300" name="流程图: 接点 299"/>
              <p:cNvSpPr/>
              <p:nvPr>
                <p:custDataLst>
                  <p:tags r:id="rId65"/>
                </p:custDataLst>
              </p:nvPr>
            </p:nvSpPr>
            <p:spPr>
              <a:xfrm>
                <a:off x="5997785" y="4751223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1" name="文本框 300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5836753" y="450345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重庆</a:t>
                </a:r>
              </a:p>
            </p:txBody>
          </p:sp>
          <p:sp>
            <p:nvSpPr>
              <p:cNvPr id="302" name="文本框 301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5261166" y="454081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成都</a:t>
                </a:r>
              </a:p>
            </p:txBody>
          </p:sp>
          <p:sp>
            <p:nvSpPr>
              <p:cNvPr id="303" name="流程图: 接点 302"/>
              <p:cNvSpPr/>
              <p:nvPr>
                <p:custDataLst>
                  <p:tags r:id="rId68"/>
                </p:custDataLst>
              </p:nvPr>
            </p:nvSpPr>
            <p:spPr>
              <a:xfrm>
                <a:off x="5627580" y="4664413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4" name="流程图: 接点 303"/>
              <p:cNvSpPr/>
              <p:nvPr>
                <p:custDataLst>
                  <p:tags r:id="rId69"/>
                </p:custDataLst>
              </p:nvPr>
            </p:nvSpPr>
            <p:spPr>
              <a:xfrm>
                <a:off x="3812644" y="26778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5" name="文本框 304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6046613" y="3845449"/>
                <a:ext cx="71723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西安</a:t>
                </a:r>
              </a:p>
            </p:txBody>
          </p:sp>
          <p:sp>
            <p:nvSpPr>
              <p:cNvPr id="306" name="流程图: 接点 305"/>
              <p:cNvSpPr/>
              <p:nvPr>
                <p:custDataLst>
                  <p:tags r:id="rId71"/>
                </p:custDataLst>
              </p:nvPr>
            </p:nvSpPr>
            <p:spPr>
              <a:xfrm>
                <a:off x="6202823" y="4127002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7" name="流程图: 接点 306"/>
              <p:cNvSpPr/>
              <p:nvPr>
                <p:custDataLst>
                  <p:tags r:id="rId72"/>
                </p:custDataLst>
              </p:nvPr>
            </p:nvSpPr>
            <p:spPr>
              <a:xfrm>
                <a:off x="5627236" y="394220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8" name="文本框 307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5387788" y="3671674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兰州</a:t>
                </a:r>
              </a:p>
            </p:txBody>
          </p:sp>
          <p:sp>
            <p:nvSpPr>
              <p:cNvPr id="309" name="流程图: 接点 308"/>
              <p:cNvSpPr/>
              <p:nvPr>
                <p:custDataLst>
                  <p:tags r:id="rId74"/>
                </p:custDataLst>
              </p:nvPr>
            </p:nvSpPr>
            <p:spPr>
              <a:xfrm>
                <a:off x="5247836" y="365081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0" name="文本框 309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4866819" y="3527238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西宁</a:t>
                </a:r>
              </a:p>
            </p:txBody>
          </p:sp>
          <p:sp>
            <p:nvSpPr>
              <p:cNvPr id="311" name="文本框 310"/>
              <p:cNvSpPr txBox="1"/>
              <p:nvPr>
                <p:custDataLst>
                  <p:tags r:id="rId76"/>
                </p:custDataLst>
              </p:nvPr>
            </p:nvSpPr>
            <p:spPr>
              <a:xfrm>
                <a:off x="3546881" y="2427888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乌鲁木齐</a:t>
                </a:r>
              </a:p>
            </p:txBody>
          </p:sp>
          <p:sp>
            <p:nvSpPr>
              <p:cNvPr id="312" name="流程图: 接点 311"/>
              <p:cNvSpPr/>
              <p:nvPr>
                <p:custDataLst>
                  <p:tags r:id="rId77"/>
                </p:custDataLst>
              </p:nvPr>
            </p:nvSpPr>
            <p:spPr>
              <a:xfrm>
                <a:off x="5768476" y="364152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3" name="文本框 312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5599737" y="3375695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中卫</a:t>
                </a:r>
              </a:p>
            </p:txBody>
          </p:sp>
          <p:sp>
            <p:nvSpPr>
              <p:cNvPr id="314" name="流程图: 接点 313"/>
              <p:cNvSpPr/>
              <p:nvPr>
                <p:custDataLst>
                  <p:tags r:id="rId79"/>
                </p:custDataLst>
              </p:nvPr>
            </p:nvSpPr>
            <p:spPr>
              <a:xfrm>
                <a:off x="5919505" y="40859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5" name="文本框 314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5724891" y="381498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宝鸡</a:t>
                </a:r>
              </a:p>
            </p:txBody>
          </p:sp>
          <p:sp>
            <p:nvSpPr>
              <p:cNvPr id="316" name="流程图: 接点 315"/>
              <p:cNvSpPr/>
              <p:nvPr>
                <p:custDataLst>
                  <p:tags r:id="rId81"/>
                </p:custDataLst>
              </p:nvPr>
            </p:nvSpPr>
            <p:spPr>
              <a:xfrm>
                <a:off x="5753897" y="447029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7" name="文本框 316"/>
              <p:cNvSpPr txBox="1"/>
              <p:nvPr>
                <p:custDataLst>
                  <p:tags r:id="rId82"/>
                </p:custDataLst>
              </p:nvPr>
            </p:nvSpPr>
            <p:spPr>
              <a:xfrm>
                <a:off x="5377654" y="430403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绵阳</a:t>
                </a:r>
              </a:p>
            </p:txBody>
          </p:sp>
          <p:sp>
            <p:nvSpPr>
              <p:cNvPr id="318" name="流程图: 接点 317"/>
              <p:cNvSpPr/>
              <p:nvPr>
                <p:custDataLst>
                  <p:tags r:id="rId83"/>
                </p:custDataLst>
              </p:nvPr>
            </p:nvSpPr>
            <p:spPr>
              <a:xfrm>
                <a:off x="5949008" y="439965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9" name="文本框 318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5990943" y="428228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广元</a:t>
                </a:r>
              </a:p>
            </p:txBody>
          </p:sp>
          <p:sp>
            <p:nvSpPr>
              <p:cNvPr id="320" name="流程图: 接点 319"/>
              <p:cNvSpPr/>
              <p:nvPr>
                <p:custDataLst>
                  <p:tags r:id="rId85"/>
                </p:custDataLst>
              </p:nvPr>
            </p:nvSpPr>
            <p:spPr>
              <a:xfrm>
                <a:off x="6543077" y="329012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1" name="文本框 320"/>
              <p:cNvSpPr txBox="1"/>
              <p:nvPr>
                <p:custDataLst>
                  <p:tags r:id="rId86"/>
                </p:custDataLst>
              </p:nvPr>
            </p:nvSpPr>
            <p:spPr>
              <a:xfrm>
                <a:off x="6362751" y="300724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大同</a:t>
                </a:r>
              </a:p>
            </p:txBody>
          </p:sp>
          <p:sp>
            <p:nvSpPr>
              <p:cNvPr id="322" name="流程图: 接点 321"/>
              <p:cNvSpPr/>
              <p:nvPr>
                <p:custDataLst>
                  <p:tags r:id="rId87"/>
                </p:custDataLst>
              </p:nvPr>
            </p:nvSpPr>
            <p:spPr>
              <a:xfrm>
                <a:off x="6755795" y="310447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3" name="文本框 322"/>
              <p:cNvSpPr txBox="1"/>
              <p:nvPr>
                <p:custDataLst>
                  <p:tags r:id="rId88"/>
                </p:custDataLst>
              </p:nvPr>
            </p:nvSpPr>
            <p:spPr>
              <a:xfrm>
                <a:off x="6431471" y="283047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张家口</a:t>
                </a:r>
              </a:p>
            </p:txBody>
          </p:sp>
          <p:sp>
            <p:nvSpPr>
              <p:cNvPr id="324" name="流程图: 接点 323"/>
              <p:cNvSpPr/>
              <p:nvPr>
                <p:custDataLst>
                  <p:tags r:id="rId89"/>
                </p:custDataLst>
              </p:nvPr>
            </p:nvSpPr>
            <p:spPr>
              <a:xfrm>
                <a:off x="7109096" y="3268847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5" name="文本框 324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7138973" y="3194070"/>
                <a:ext cx="45845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天津</a:t>
                </a:r>
              </a:p>
            </p:txBody>
          </p:sp>
          <p:sp>
            <p:nvSpPr>
              <p:cNvPr id="326" name="流程图: 接点 325"/>
              <p:cNvSpPr/>
              <p:nvPr>
                <p:custDataLst>
                  <p:tags r:id="rId91"/>
                </p:custDataLst>
              </p:nvPr>
            </p:nvSpPr>
            <p:spPr>
              <a:xfrm>
                <a:off x="5993308" y="519978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7" name="文本框 326"/>
              <p:cNvSpPr txBox="1"/>
              <p:nvPr>
                <p:custDataLst>
                  <p:tags r:id="rId92"/>
                </p:custDataLst>
              </p:nvPr>
            </p:nvSpPr>
            <p:spPr>
              <a:xfrm>
                <a:off x="5850314" y="488620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贵阳</a:t>
                </a:r>
              </a:p>
            </p:txBody>
          </p:sp>
          <p:sp>
            <p:nvSpPr>
              <p:cNvPr id="328" name="流程图: 接点 327"/>
              <p:cNvSpPr/>
              <p:nvPr>
                <p:custDataLst>
                  <p:tags r:id="rId93"/>
                </p:custDataLst>
              </p:nvPr>
            </p:nvSpPr>
            <p:spPr>
              <a:xfrm>
                <a:off x="5358474" y="53937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9" name="文本框 328"/>
              <p:cNvSpPr txBox="1"/>
              <p:nvPr>
                <p:custDataLst>
                  <p:tags r:id="rId94"/>
                </p:custDataLst>
              </p:nvPr>
            </p:nvSpPr>
            <p:spPr>
              <a:xfrm>
                <a:off x="5190742" y="51345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昆明</a:t>
                </a:r>
              </a:p>
            </p:txBody>
          </p:sp>
          <p:sp>
            <p:nvSpPr>
              <p:cNvPr id="330" name="流程图: 接点 329"/>
              <p:cNvSpPr/>
              <p:nvPr>
                <p:custDataLst>
                  <p:tags r:id="rId95"/>
                </p:custDataLst>
              </p:nvPr>
            </p:nvSpPr>
            <p:spPr>
              <a:xfrm>
                <a:off x="6208820" y="56146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1" name="文本框 330"/>
              <p:cNvSpPr txBox="1"/>
              <p:nvPr>
                <p:custDataLst>
                  <p:tags r:id="rId96"/>
                </p:custDataLst>
              </p:nvPr>
            </p:nvSpPr>
            <p:spPr>
              <a:xfrm>
                <a:off x="5836753" y="555029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南宁</a:t>
                </a:r>
              </a:p>
            </p:txBody>
          </p:sp>
          <p:sp>
            <p:nvSpPr>
              <p:cNvPr id="332" name="流程图: 接点 331"/>
              <p:cNvSpPr/>
              <p:nvPr>
                <p:custDataLst>
                  <p:tags r:id="rId97"/>
                </p:custDataLst>
              </p:nvPr>
            </p:nvSpPr>
            <p:spPr>
              <a:xfrm>
                <a:off x="6416925" y="61182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3" name="文本框 332"/>
              <p:cNvSpPr txBox="1"/>
              <p:nvPr>
                <p:custDataLst>
                  <p:tags r:id="rId98"/>
                </p:custDataLst>
              </p:nvPr>
            </p:nvSpPr>
            <p:spPr>
              <a:xfrm>
                <a:off x="6326572" y="612668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海口</a:t>
                </a:r>
              </a:p>
            </p:txBody>
          </p:sp>
          <p:sp>
            <p:nvSpPr>
              <p:cNvPr id="334" name="流程图: 接点 333"/>
              <p:cNvSpPr/>
              <p:nvPr>
                <p:custDataLst>
                  <p:tags r:id="rId99"/>
                </p:custDataLst>
              </p:nvPr>
            </p:nvSpPr>
            <p:spPr>
              <a:xfrm>
                <a:off x="5945461" y="552502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6" name="流程图: 接点 335"/>
              <p:cNvSpPr/>
              <p:nvPr>
                <p:custDataLst>
                  <p:tags r:id="rId100"/>
                </p:custDataLst>
              </p:nvPr>
            </p:nvSpPr>
            <p:spPr>
              <a:xfrm>
                <a:off x="6780562" y="57829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accent4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7" name="文本框 336"/>
              <p:cNvSpPr txBox="1"/>
              <p:nvPr>
                <p:custDataLst>
                  <p:tags r:id="rId101"/>
                </p:custDataLst>
              </p:nvPr>
            </p:nvSpPr>
            <p:spPr>
              <a:xfrm>
                <a:off x="6747671" y="5782771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珠海</a:t>
                </a:r>
              </a:p>
            </p:txBody>
          </p:sp>
          <p:sp>
            <p:nvSpPr>
              <p:cNvPr id="338" name="流程图: 接点 337"/>
              <p:cNvSpPr/>
              <p:nvPr>
                <p:custDataLst>
                  <p:tags r:id="rId102"/>
                </p:custDataLst>
              </p:nvPr>
            </p:nvSpPr>
            <p:spPr>
              <a:xfrm>
                <a:off x="6460932" y="59045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9" name="流程图: 接点 338"/>
              <p:cNvSpPr/>
              <p:nvPr>
                <p:custDataLst>
                  <p:tags r:id="rId103"/>
                </p:custDataLst>
              </p:nvPr>
            </p:nvSpPr>
            <p:spPr>
              <a:xfrm>
                <a:off x="6603460" y="584210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2" name="流程图: 接点 341"/>
              <p:cNvSpPr/>
              <p:nvPr>
                <p:custDataLst>
                  <p:tags r:id="rId104"/>
                </p:custDataLst>
              </p:nvPr>
            </p:nvSpPr>
            <p:spPr>
              <a:xfrm>
                <a:off x="7074397" y="5542749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4" name="流程图: 接点 343"/>
              <p:cNvSpPr/>
              <p:nvPr>
                <p:custDataLst>
                  <p:tags r:id="rId105"/>
                </p:custDataLst>
              </p:nvPr>
            </p:nvSpPr>
            <p:spPr>
              <a:xfrm>
                <a:off x="6248918" y="58114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5" name="文本框 344"/>
              <p:cNvSpPr txBox="1"/>
              <p:nvPr>
                <p:custDataLst>
                  <p:tags r:id="rId106"/>
                </p:custDataLst>
              </p:nvPr>
            </p:nvSpPr>
            <p:spPr>
              <a:xfrm>
                <a:off x="6302549" y="5513146"/>
                <a:ext cx="728900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合浦</a:t>
                </a:r>
              </a:p>
            </p:txBody>
          </p:sp>
          <p:sp>
            <p:nvSpPr>
              <p:cNvPr id="346" name="流程图: 接点 345"/>
              <p:cNvSpPr/>
              <p:nvPr>
                <p:custDataLst>
                  <p:tags r:id="rId107"/>
                </p:custDataLst>
              </p:nvPr>
            </p:nvSpPr>
            <p:spPr>
              <a:xfrm>
                <a:off x="6974550" y="571092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7" name="文本框 346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7016678" y="5667840"/>
                <a:ext cx="533066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深圳</a:t>
                </a:r>
              </a:p>
            </p:txBody>
          </p:sp>
          <p:sp>
            <p:nvSpPr>
              <p:cNvPr id="348" name="流程图: 接点 347"/>
              <p:cNvSpPr/>
              <p:nvPr>
                <p:custDataLst>
                  <p:tags r:id="rId109"/>
                </p:custDataLst>
              </p:nvPr>
            </p:nvSpPr>
            <p:spPr>
              <a:xfrm>
                <a:off x="5919504" y="353239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9" name="流程图: 接点 348"/>
              <p:cNvSpPr/>
              <p:nvPr>
                <p:custDataLst>
                  <p:tags r:id="rId110"/>
                </p:custDataLst>
              </p:nvPr>
            </p:nvSpPr>
            <p:spPr>
              <a:xfrm>
                <a:off x="6497141" y="35417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0" name="文本框 349"/>
              <p:cNvSpPr txBox="1"/>
              <p:nvPr>
                <p:custDataLst>
                  <p:tags r:id="rId111"/>
                </p:custDataLst>
              </p:nvPr>
            </p:nvSpPr>
            <p:spPr>
              <a:xfrm>
                <a:off x="6327148" y="3561997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太原</a:t>
                </a:r>
              </a:p>
            </p:txBody>
          </p:sp>
          <p:sp>
            <p:nvSpPr>
              <p:cNvPr id="351" name="流程图: 接点 350"/>
              <p:cNvSpPr/>
              <p:nvPr>
                <p:custDataLst>
                  <p:tags r:id="rId112"/>
                </p:custDataLst>
              </p:nvPr>
            </p:nvSpPr>
            <p:spPr>
              <a:xfrm>
                <a:off x="6377204" y="309086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2" name="文本框 351"/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2705" y="2977729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呼和浩特口</a:t>
                </a:r>
              </a:p>
            </p:txBody>
          </p:sp>
          <p:sp>
            <p:nvSpPr>
              <p:cNvPr id="353" name="文本框 352"/>
              <p:cNvSpPr txBox="1"/>
              <p:nvPr>
                <p:custDataLst>
                  <p:tags r:id="rId114"/>
                </p:custDataLst>
              </p:nvPr>
            </p:nvSpPr>
            <p:spPr>
              <a:xfrm>
                <a:off x="5874268" y="3308530"/>
                <a:ext cx="52545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银川</a:t>
                </a:r>
              </a:p>
            </p:txBody>
          </p:sp>
          <p:sp>
            <p:nvSpPr>
              <p:cNvPr id="354" name="流程图: 接点 353"/>
              <p:cNvSpPr/>
              <p:nvPr>
                <p:custDataLst>
                  <p:tags r:id="rId115"/>
                </p:custDataLst>
              </p:nvPr>
            </p:nvSpPr>
            <p:spPr>
              <a:xfrm>
                <a:off x="7411714" y="4285864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5" name="文本框 354"/>
              <p:cNvSpPr txBox="1"/>
              <p:nvPr>
                <p:custDataLst>
                  <p:tags r:id="rId116"/>
                </p:custDataLst>
              </p:nvPr>
            </p:nvSpPr>
            <p:spPr>
              <a:xfrm>
                <a:off x="7195348" y="3977215"/>
                <a:ext cx="78763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南京</a:t>
                </a:r>
              </a:p>
            </p:txBody>
          </p:sp>
          <p:sp>
            <p:nvSpPr>
              <p:cNvPr id="356" name="流程图: 接点 355"/>
              <p:cNvSpPr/>
              <p:nvPr>
                <p:custDataLst>
                  <p:tags r:id="rId117"/>
                </p:custDataLst>
              </p:nvPr>
            </p:nvSpPr>
            <p:spPr>
              <a:xfrm>
                <a:off x="6804622" y="416467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7" name="文本框 356"/>
              <p:cNvSpPr txBox="1"/>
              <p:nvPr>
                <p:custDataLst>
                  <p:tags r:id="rId118"/>
                </p:custDataLst>
              </p:nvPr>
            </p:nvSpPr>
            <p:spPr>
              <a:xfrm>
                <a:off x="6449389" y="4055564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许昌</a:t>
                </a:r>
              </a:p>
            </p:txBody>
          </p:sp>
        </p:grpSp>
        <p:pic>
          <p:nvPicPr>
            <p:cNvPr id="370" name="图片 36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1"/>
            <a:stretch>
              <a:fillRect/>
            </a:stretch>
          </p:blipFill>
          <p:spPr>
            <a:xfrm>
              <a:off x="12824" y="8522"/>
              <a:ext cx="1115" cy="1644"/>
            </a:xfrm>
            <a:prstGeom prst="rect">
              <a:avLst/>
            </a:prstGeom>
          </p:spPr>
        </p:pic>
      </p:grpSp>
      <p:sp>
        <p:nvSpPr>
          <p:cNvPr id="149" name="流程图: 接点 358"/>
          <p:cNvSpPr/>
          <p:nvPr>
            <p:custDataLst>
              <p:tags r:id="rId1"/>
            </p:custDataLst>
          </p:nvPr>
        </p:nvSpPr>
        <p:spPr>
          <a:xfrm>
            <a:off x="10419656" y="731976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流程图: 接点 359"/>
          <p:cNvSpPr/>
          <p:nvPr>
            <p:custDataLst>
              <p:tags r:id="rId2"/>
            </p:custDataLst>
          </p:nvPr>
        </p:nvSpPr>
        <p:spPr>
          <a:xfrm>
            <a:off x="10433590" y="2038284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流程图: 接点 360"/>
          <p:cNvSpPr/>
          <p:nvPr>
            <p:custDataLst>
              <p:tags r:id="rId3"/>
            </p:custDataLst>
          </p:nvPr>
        </p:nvSpPr>
        <p:spPr>
          <a:xfrm>
            <a:off x="10460653" y="3271063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>
            <p:custDataLst>
              <p:tags r:id="rId4"/>
            </p:custDataLst>
          </p:nvPr>
        </p:nvSpPr>
        <p:spPr>
          <a:xfrm>
            <a:off x="10515523" y="867492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40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" name="文本框 152"/>
          <p:cNvSpPr txBox="1"/>
          <p:nvPr>
            <p:custDataLst>
              <p:tags r:id="rId5"/>
            </p:custDataLst>
          </p:nvPr>
        </p:nvSpPr>
        <p:spPr>
          <a:xfrm>
            <a:off x="10409718" y="2184346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文本框 153"/>
          <p:cNvSpPr txBox="1"/>
          <p:nvPr>
            <p:custDataLst>
              <p:tags r:id="rId6"/>
            </p:custDataLst>
          </p:nvPr>
        </p:nvSpPr>
        <p:spPr>
          <a:xfrm>
            <a:off x="10436870" y="3432039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364"/>
          <p:cNvSpPr txBox="1"/>
          <p:nvPr>
            <p:custDataLst>
              <p:tags r:id="rId7"/>
            </p:custDataLst>
          </p:nvPr>
        </p:nvSpPr>
        <p:spPr>
          <a:xfrm>
            <a:off x="10500995" y="1632585"/>
            <a:ext cx="9861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核心节点</a:t>
            </a:r>
          </a:p>
        </p:txBody>
      </p:sp>
      <p:sp>
        <p:nvSpPr>
          <p:cNvPr id="155" name="文本框 154"/>
          <p:cNvSpPr txBox="1"/>
          <p:nvPr>
            <p:custDataLst>
              <p:tags r:id="rId8"/>
            </p:custDataLst>
          </p:nvPr>
        </p:nvSpPr>
        <p:spPr>
          <a:xfrm>
            <a:off x="10268252" y="2897478"/>
            <a:ext cx="1474384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二级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ROADM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366"/>
          <p:cNvSpPr txBox="1"/>
          <p:nvPr>
            <p:custDataLst>
              <p:tags r:id="rId9"/>
            </p:custDataLst>
          </p:nvPr>
        </p:nvSpPr>
        <p:spPr>
          <a:xfrm>
            <a:off x="10551795" y="4212590"/>
            <a:ext cx="78549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7" name="Title 6"/>
          <p:cNvSpPr txBox="1"/>
          <p:nvPr>
            <p:custDataLst>
              <p:tags r:id="rId10"/>
            </p:custDataLst>
          </p:nvPr>
        </p:nvSpPr>
        <p:spPr>
          <a:xfrm>
            <a:off x="816610" y="1524000"/>
            <a:ext cx="3027680" cy="44780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汇集全国算力资源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可视化，资源可视化，使用可视化</a:t>
            </a:r>
            <a:endParaRPr lang="en-SG" altLang="zh-CN" sz="24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可调度，可扩容、可管理、可监管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支持在线支付，在线开通，缩短算力交易周期，减少交易过程的算力闲置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给客户更好的性价比和更满意的服务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可视化的KPI展示与监控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65" y="1994654"/>
            <a:ext cx="8700135" cy="4817110"/>
          </a:xfrm>
          <a:prstGeom prst="rect">
            <a:avLst/>
          </a:prstGeom>
        </p:spPr>
      </p:pic>
      <p:pic>
        <p:nvPicPr>
          <p:cNvPr id="4" name="图片 3" descr="微信图片_20240809161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085" y="966470"/>
            <a:ext cx="8228965" cy="4167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74FD5-5BDA-330C-5AA2-6270FC0B42CF}"/>
              </a:ext>
            </a:extLst>
          </p:cNvPr>
          <p:cNvSpPr txBox="1"/>
          <p:nvPr/>
        </p:nvSpPr>
        <p:spPr>
          <a:xfrm>
            <a:off x="368301" y="1994654"/>
            <a:ext cx="2762250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提供实时的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算力容量</a:t>
            </a:r>
            <a:r>
              <a:rPr lang="zh-CN" altLang="en-US" dirty="0"/>
              <a:t>， 转换率，地域分布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注册客户数量，转换率，在线客户数，地域分布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SG" dirty="0"/>
              <a:t>客户</a:t>
            </a:r>
            <a:r>
              <a:rPr lang="zh-CN" altLang="en-US" dirty="0"/>
              <a:t>行业排名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SG" dirty="0"/>
              <a:t>分销商</a:t>
            </a:r>
            <a:r>
              <a:rPr lang="zh-CN" altLang="en-US" dirty="0"/>
              <a:t>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热销产品排名</a:t>
            </a:r>
            <a:endParaRPr lang="en-SG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优质供应商排名</a:t>
            </a:r>
            <a:endParaRPr lang="en-SG" altLang="zh-CN" dirty="0"/>
          </a:p>
          <a:p>
            <a:endParaRPr lang="en-SG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NCMatch解决的问题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14375" y="1524000"/>
            <a:ext cx="10702290" cy="4217670"/>
            <a:chOff x="1125" y="2160"/>
            <a:chExt cx="16854" cy="6642"/>
          </a:xfrm>
        </p:grpSpPr>
        <p:cxnSp>
          <p:nvCxnSpPr>
            <p:cNvPr id="13" name="直接连接符 12"/>
            <p:cNvCxnSpPr/>
            <p:nvPr>
              <p:custDataLst>
                <p:tags r:id="rId1"/>
              </p:custDataLst>
            </p:nvPr>
          </p:nvCxnSpPr>
          <p:spPr>
            <a:xfrm>
              <a:off x="1125" y="5361"/>
              <a:ext cx="16854" cy="0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1406" y="2160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20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供应商拓展了算力产品的销售渠道</a:t>
              </a: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7278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20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消费者更快找到所需的算力资源</a:t>
              </a:r>
            </a:p>
          </p:txBody>
        </p:sp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13150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20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通过比价，更好的折扣，消费者获得性价比更好的算力资源</a:t>
              </a: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1406" y="6072"/>
              <a:ext cx="4739" cy="273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500" marR="0" lvl="0" indent="-3175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2000" b="0" i="0" u="none" kern="1200" cap="none" spc="9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提供消费者与运营商之间的多种沟通方式（信息通知，提醒，即时影像，声音和文字沟通），更好的购买体验和使用体验。</a:t>
              </a: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278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20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提供消费者安全便捷的实时支付（线上与线下</a:t>
              </a:r>
              <a:r>
                <a:rPr lang="zh-CN" altLang="en-US" sz="2000" spc="14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）</a:t>
              </a:r>
              <a:r>
                <a:rPr kumimoji="0" lang="zh-CN" altLang="en-US" sz="20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。</a:t>
              </a: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13103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20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提供多机构之间的记账与结算服务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8"/>
              </p:custDataLst>
            </p:nvPr>
          </p:nvCxnSpPr>
          <p:spPr>
            <a:xfrm>
              <a:off x="6664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>
              <a:off x="12540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9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NCMatch软件架构</a:t>
            </a:r>
            <a:endParaRPr kumimoji="1" lang="en-US" altLang="zh-CN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57225" y="1362710"/>
            <a:ext cx="10707370" cy="5114925"/>
            <a:chOff x="1035" y="2221"/>
            <a:chExt cx="16862" cy="8055"/>
          </a:xfrm>
        </p:grpSpPr>
        <p:sp>
          <p:nvSpPr>
            <p:cNvPr id="1048732" name="Rectangle 3"/>
            <p:cNvSpPr/>
            <p:nvPr>
              <p:custDataLst>
                <p:tags r:id="rId1"/>
              </p:custDataLst>
            </p:nvPr>
          </p:nvSpPr>
          <p:spPr>
            <a:xfrm>
              <a:off x="1035" y="9208"/>
              <a:ext cx="648" cy="1067"/>
            </a:xfrm>
            <a:prstGeom prst="rect">
              <a:avLst/>
            </a:prstGeom>
            <a:solidFill>
              <a:srgbClr val="4A75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接</a:t>
              </a:r>
            </a:p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口</a:t>
              </a:r>
            </a:p>
          </p:txBody>
        </p:sp>
        <p:sp>
          <p:nvSpPr>
            <p:cNvPr id="1048733" name="Rectangle 4"/>
            <p:cNvSpPr/>
            <p:nvPr>
              <p:custDataLst>
                <p:tags r:id="rId2"/>
              </p:custDataLst>
            </p:nvPr>
          </p:nvSpPr>
          <p:spPr>
            <a:xfrm>
              <a:off x="1035" y="6326"/>
              <a:ext cx="648" cy="2682"/>
            </a:xfrm>
            <a:prstGeom prst="rect">
              <a:avLst/>
            </a:prstGeom>
            <a:solidFill>
              <a:srgbClr val="4874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算</a:t>
              </a:r>
            </a:p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力</a:t>
              </a:r>
            </a:p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管</a:t>
              </a:r>
            </a:p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理</a:t>
              </a:r>
            </a:p>
            <a:p>
              <a:pPr algn="ctr"/>
              <a:endParaRPr lang="en-US" sz="1200" b="1" dirty="0" err="1">
                <a:latin typeface="汉仪君黑-45简" panose="020B0604020202020204" charset="-122"/>
                <a:ea typeface="汉仪君黑-45简" panose="020B0604020202020204" charset="-122"/>
              </a:endParaRPr>
            </a:p>
          </p:txBody>
        </p:sp>
        <p:sp>
          <p:nvSpPr>
            <p:cNvPr id="1048734" name="Rectangle 5"/>
            <p:cNvSpPr/>
            <p:nvPr>
              <p:custDataLst>
                <p:tags r:id="rId3"/>
              </p:custDataLst>
            </p:nvPr>
          </p:nvSpPr>
          <p:spPr>
            <a:xfrm>
              <a:off x="1035" y="4290"/>
              <a:ext cx="648" cy="1887"/>
            </a:xfrm>
            <a:prstGeom prst="rect">
              <a:avLst/>
            </a:prstGeom>
            <a:solidFill>
              <a:srgbClr val="4874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算</a:t>
              </a:r>
            </a:p>
            <a:p>
              <a:pPr algn="ctr"/>
              <a:r>
                <a:rPr 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力</a:t>
              </a:r>
            </a:p>
            <a:p>
              <a:pPr algn="ctr"/>
              <a:r>
                <a:rPr lang="zh-CN" altLang="en-US" sz="1200" b="1" dirty="0" err="1">
                  <a:latin typeface="汉仪君黑-45简" panose="020B0604020202020204" charset="-122"/>
                  <a:ea typeface="汉仪君黑-45简" panose="020B0604020202020204" charset="-122"/>
                </a:rPr>
                <a:t>商城</a:t>
              </a:r>
            </a:p>
          </p:txBody>
        </p:sp>
        <p:sp>
          <p:nvSpPr>
            <p:cNvPr id="1048735" name="Rectangle 6"/>
            <p:cNvSpPr/>
            <p:nvPr>
              <p:custDataLst>
                <p:tags r:id="rId4"/>
              </p:custDataLst>
            </p:nvPr>
          </p:nvSpPr>
          <p:spPr>
            <a:xfrm>
              <a:off x="1035" y="2221"/>
              <a:ext cx="648" cy="1898"/>
            </a:xfrm>
            <a:prstGeom prst="rect">
              <a:avLst/>
            </a:prstGeom>
            <a:solidFill>
              <a:srgbClr val="4A75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latin typeface="微软雅黑" panose="020B0503020204020204" charset="-122"/>
                  <a:ea typeface="微软雅黑" panose="020B0503020204020204" charset="-122"/>
                </a:rPr>
                <a:t>算</a:t>
              </a:r>
            </a:p>
            <a:p>
              <a:pPr algn="ctr"/>
              <a:r>
                <a:rPr lang="en-US" sz="1200" dirty="0" err="1">
                  <a:latin typeface="微软雅黑" panose="020B0503020204020204" charset="-122"/>
                  <a:ea typeface="微软雅黑" panose="020B0503020204020204" charset="-122"/>
                </a:rPr>
                <a:t>力</a:t>
              </a:r>
            </a:p>
            <a:p>
              <a:pPr algn="ctr"/>
              <a:r>
                <a:rPr lang="en-US" sz="1200" dirty="0" err="1">
                  <a:latin typeface="微软雅黑" panose="020B0503020204020204" charset="-122"/>
                  <a:ea typeface="微软雅黑" panose="020B0503020204020204" charset="-122"/>
                </a:rPr>
                <a:t>应</a:t>
              </a:r>
            </a:p>
            <a:p>
              <a:pPr algn="ctr"/>
              <a:r>
                <a:rPr lang="en-US" sz="1200" dirty="0" err="1">
                  <a:latin typeface="微软雅黑" panose="020B0503020204020204" charset="-122"/>
                  <a:ea typeface="微软雅黑" panose="020B0503020204020204" charset="-122"/>
                </a:rPr>
                <a:t>用</a:t>
              </a:r>
            </a:p>
          </p:txBody>
        </p:sp>
        <p:sp>
          <p:nvSpPr>
            <p:cNvPr id="1048736" name="Rectangle 11"/>
            <p:cNvSpPr/>
            <p:nvPr>
              <p:custDataLst>
                <p:tags r:id="rId5"/>
              </p:custDataLst>
            </p:nvPr>
          </p:nvSpPr>
          <p:spPr>
            <a:xfrm>
              <a:off x="1860" y="9238"/>
              <a:ext cx="16037" cy="43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ea typeface="汉仪君黑-55W" panose="00020600040101010101" charset="-122"/>
                </a:rPr>
                <a:t>Open-computing</a:t>
              </a:r>
              <a:r>
                <a:rPr lang="zh-CN" altLang="en-US" sz="1400" b="1" dirty="0">
                  <a:latin typeface="Arial" panose="020B0604020202020204" pitchFamily="34" charset="0"/>
                  <a:ea typeface="汉仪君黑-55W" panose="00020600040101010101" charset="-122"/>
                </a:rPr>
                <a:t> </a:t>
              </a:r>
              <a:r>
                <a:rPr lang="en-US" altLang="zh-CN" sz="1400" b="1" dirty="0">
                  <a:latin typeface="Arial" panose="020B0604020202020204" pitchFamily="34" charset="0"/>
                  <a:ea typeface="汉仪君黑-55W" panose="00020600040101010101" charset="-122"/>
                </a:rPr>
                <a:t>API</a:t>
              </a:r>
            </a:p>
          </p:txBody>
        </p:sp>
        <p:grpSp>
          <p:nvGrpSpPr>
            <p:cNvPr id="79" name="组合 24"/>
            <p:cNvGrpSpPr/>
            <p:nvPr/>
          </p:nvGrpSpPr>
          <p:grpSpPr>
            <a:xfrm>
              <a:off x="1858" y="8642"/>
              <a:ext cx="16037" cy="397"/>
              <a:chOff x="2173" y="8647"/>
              <a:chExt cx="16450" cy="512"/>
            </a:xfrm>
          </p:grpSpPr>
          <p:sp>
            <p:nvSpPr>
              <p:cNvPr id="1048737" name="Rectangle 12"/>
              <p:cNvSpPr/>
              <p:nvPr>
                <p:custDataLst>
                  <p:tags r:id="rId49"/>
                </p:custDataLst>
              </p:nvPr>
            </p:nvSpPr>
            <p:spPr>
              <a:xfrm>
                <a:off x="2173" y="8647"/>
                <a:ext cx="5274" cy="511"/>
              </a:xfrm>
              <a:prstGeom prst="rect">
                <a:avLst/>
              </a:prstGeom>
              <a:solidFill>
                <a:srgbClr val="33D0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>
                    <a:latin typeface="Arial" panose="020B0604020202020204" pitchFamily="34" charset="0"/>
                    <a:ea typeface="汉仪君黑-55W" panose="00020600040101010101" charset="-122"/>
                  </a:rPr>
                  <a:t>跳板机管理</a:t>
                </a:r>
              </a:p>
            </p:txBody>
          </p:sp>
          <p:sp>
            <p:nvSpPr>
              <p:cNvPr id="1048738" name="Rectangle 13"/>
              <p:cNvSpPr/>
              <p:nvPr>
                <p:custDataLst>
                  <p:tags r:id="rId50"/>
                </p:custDataLst>
              </p:nvPr>
            </p:nvSpPr>
            <p:spPr>
              <a:xfrm>
                <a:off x="7764" y="8648"/>
                <a:ext cx="5274" cy="511"/>
              </a:xfrm>
              <a:prstGeom prst="rect">
                <a:avLst/>
              </a:prstGeom>
              <a:solidFill>
                <a:srgbClr val="33D0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>
                    <a:latin typeface="Arial" panose="020B0604020202020204" pitchFamily="34" charset="0"/>
                    <a:ea typeface="汉仪君黑-55W" panose="00020600040101010101" charset="-122"/>
                  </a:rPr>
                  <a:t>算力单元管理</a:t>
                </a:r>
              </a:p>
            </p:txBody>
          </p:sp>
          <p:sp>
            <p:nvSpPr>
              <p:cNvPr id="1048739" name="Rectangle 14"/>
              <p:cNvSpPr/>
              <p:nvPr>
                <p:custDataLst>
                  <p:tags r:id="rId51"/>
                </p:custDataLst>
              </p:nvPr>
            </p:nvSpPr>
            <p:spPr>
              <a:xfrm>
                <a:off x="13349" y="8648"/>
                <a:ext cx="5274" cy="511"/>
              </a:xfrm>
              <a:prstGeom prst="rect">
                <a:avLst/>
              </a:prstGeom>
              <a:solidFill>
                <a:srgbClr val="33D0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>
                    <a:latin typeface="Arial" panose="020B0604020202020204" pitchFamily="34" charset="0"/>
                    <a:ea typeface="汉仪君黑-55W" panose="00020600040101010101" charset="-122"/>
                  </a:rPr>
                  <a:t>网络资源管理</a:t>
                </a:r>
              </a:p>
            </p:txBody>
          </p:sp>
        </p:grpSp>
        <p:sp>
          <p:nvSpPr>
            <p:cNvPr id="1048740" name="Rectangle 26"/>
            <p:cNvSpPr/>
            <p:nvPr>
              <p:custDataLst>
                <p:tags r:id="rId6"/>
              </p:custDataLst>
            </p:nvPr>
          </p:nvSpPr>
          <p:spPr>
            <a:xfrm>
              <a:off x="1848" y="5828"/>
              <a:ext cx="16047" cy="378"/>
            </a:xfrm>
            <a:prstGeom prst="rect">
              <a:avLst/>
            </a:prstGeom>
            <a:solidFill>
              <a:srgbClr val="CCEF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汉仪君黑-45简" panose="020B0604020202020204" charset="-122"/>
                </a:rPr>
                <a:t>商城</a:t>
              </a:r>
              <a:r>
                <a:rPr 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汉仪君黑-45简" panose="020B0604020202020204" charset="-122"/>
                </a:rPr>
                <a:t>业务管理</a:t>
              </a:r>
            </a:p>
          </p:txBody>
        </p:sp>
        <p:grpSp>
          <p:nvGrpSpPr>
            <p:cNvPr id="80" name="组合 25"/>
            <p:cNvGrpSpPr/>
            <p:nvPr/>
          </p:nvGrpSpPr>
          <p:grpSpPr>
            <a:xfrm>
              <a:off x="1835" y="4275"/>
              <a:ext cx="16059" cy="1352"/>
              <a:chOff x="2149" y="3696"/>
              <a:chExt cx="16243" cy="1352"/>
            </a:xfrm>
          </p:grpSpPr>
          <p:sp>
            <p:nvSpPr>
              <p:cNvPr id="1048741" name="Rectangle 28"/>
              <p:cNvSpPr/>
              <p:nvPr>
                <p:custDataLst>
                  <p:tags r:id="rId43"/>
                </p:custDataLst>
              </p:nvPr>
            </p:nvSpPr>
            <p:spPr>
              <a:xfrm>
                <a:off x="2292" y="3740"/>
                <a:ext cx="5274" cy="1308"/>
              </a:xfrm>
              <a:prstGeom prst="rect">
                <a:avLst/>
              </a:prstGeom>
              <a:solidFill>
                <a:srgbClr val="E3EAF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汉仪君黑-45简" panose="020B0604020202020204" charset="-122"/>
                  <a:ea typeface="汉仪君黑-45简" panose="020B0604020202020204" charset="-122"/>
                </a:endParaRPr>
              </a:p>
            </p:txBody>
          </p:sp>
          <p:sp>
            <p:nvSpPr>
              <p:cNvPr id="1048742" name="Rectangle 29"/>
              <p:cNvSpPr/>
              <p:nvPr>
                <p:custDataLst>
                  <p:tags r:id="rId44"/>
                </p:custDataLst>
              </p:nvPr>
            </p:nvSpPr>
            <p:spPr>
              <a:xfrm>
                <a:off x="8215" y="3696"/>
                <a:ext cx="4942" cy="1308"/>
              </a:xfrm>
              <a:prstGeom prst="rect">
                <a:avLst/>
              </a:prstGeom>
              <a:solidFill>
                <a:srgbClr val="E3EAF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汉仪君黑-45简" panose="020B0604020202020204" charset="-122"/>
                  <a:ea typeface="汉仪君黑-45简" panose="020B0604020202020204" charset="-122"/>
                </a:endParaRPr>
              </a:p>
            </p:txBody>
          </p:sp>
          <p:sp>
            <p:nvSpPr>
              <p:cNvPr id="1048743" name="Rectangle 30"/>
              <p:cNvSpPr/>
              <p:nvPr>
                <p:custDataLst>
                  <p:tags r:id="rId45"/>
                </p:custDataLst>
              </p:nvPr>
            </p:nvSpPr>
            <p:spPr>
              <a:xfrm>
                <a:off x="13560" y="3707"/>
                <a:ext cx="4832" cy="1308"/>
              </a:xfrm>
              <a:prstGeom prst="rect">
                <a:avLst/>
              </a:prstGeom>
              <a:solidFill>
                <a:srgbClr val="E3EAF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汉仪君黑-45简" panose="020B0604020202020204" charset="-122"/>
                  <a:ea typeface="汉仪君黑-45简" panose="020B0604020202020204" charset="-122"/>
                </a:endParaRPr>
              </a:p>
            </p:txBody>
          </p:sp>
          <p:sp>
            <p:nvSpPr>
              <p:cNvPr id="1048744" name="Rectangle 31"/>
              <p:cNvSpPr/>
              <p:nvPr>
                <p:custDataLst>
                  <p:tags r:id="rId46"/>
                </p:custDataLst>
              </p:nvPr>
            </p:nvSpPr>
            <p:spPr>
              <a:xfrm>
                <a:off x="2149" y="3736"/>
                <a:ext cx="644" cy="1311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供应商</a:t>
                </a:r>
              </a:p>
            </p:txBody>
          </p:sp>
          <p:sp>
            <p:nvSpPr>
              <p:cNvPr id="1048745" name="Rectangle 38"/>
              <p:cNvSpPr/>
              <p:nvPr>
                <p:custDataLst>
                  <p:tags r:id="rId47"/>
                </p:custDataLst>
              </p:nvPr>
            </p:nvSpPr>
            <p:spPr>
              <a:xfrm>
                <a:off x="8030" y="3696"/>
                <a:ext cx="644" cy="1317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分销商</a:t>
                </a:r>
              </a:p>
            </p:txBody>
          </p:sp>
          <p:sp>
            <p:nvSpPr>
              <p:cNvPr id="1048746" name="Rectangle 39"/>
              <p:cNvSpPr/>
              <p:nvPr>
                <p:custDataLst>
                  <p:tags r:id="rId48"/>
                </p:custDataLst>
              </p:nvPr>
            </p:nvSpPr>
            <p:spPr>
              <a:xfrm>
                <a:off x="13560" y="3711"/>
                <a:ext cx="644" cy="1308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1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客户</a:t>
                </a:r>
              </a:p>
            </p:txBody>
          </p:sp>
        </p:grpSp>
        <p:grpSp>
          <p:nvGrpSpPr>
            <p:cNvPr id="81" name="Group 92"/>
            <p:cNvGrpSpPr/>
            <p:nvPr/>
          </p:nvGrpSpPr>
          <p:grpSpPr>
            <a:xfrm>
              <a:off x="1859" y="6326"/>
              <a:ext cx="16038" cy="2114"/>
              <a:chOff x="1240350" y="519406"/>
              <a:chExt cx="9429225" cy="1442652"/>
            </a:xfrm>
          </p:grpSpPr>
          <p:grpSp>
            <p:nvGrpSpPr>
              <p:cNvPr id="82" name="Group 93"/>
              <p:cNvGrpSpPr/>
              <p:nvPr/>
            </p:nvGrpSpPr>
            <p:grpSpPr>
              <a:xfrm>
                <a:off x="1240350" y="519406"/>
                <a:ext cx="1290626" cy="1442652"/>
                <a:chOff x="1171727" y="439822"/>
                <a:chExt cx="1386647" cy="1442652"/>
              </a:xfrm>
            </p:grpSpPr>
            <p:sp>
              <p:nvSpPr>
                <p:cNvPr id="1048747" name="Rectangle 114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171727" y="439822"/>
                  <a:ext cx="1386647" cy="328663"/>
                </a:xfrm>
                <a:prstGeom prst="rect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汉仪君黑-55W" panose="00020600040101010101" charset="-122"/>
                    </a:rPr>
                    <a:t>裸金属管理</a:t>
                  </a:r>
                </a:p>
              </p:txBody>
            </p:sp>
            <p:sp>
              <p:nvSpPr>
                <p:cNvPr id="1048748" name="Rectangle 115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171727" y="768485"/>
                  <a:ext cx="1386647" cy="1113989"/>
                </a:xfrm>
                <a:prstGeom prst="rect">
                  <a:avLst/>
                </a:prstGeom>
                <a:solidFill>
                  <a:srgbClr val="EEF5F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资源入库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资源出库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领用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归还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监控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部署</a:t>
                  </a:r>
                </a:p>
              </p:txBody>
            </p:sp>
          </p:grpSp>
          <p:grpSp>
            <p:nvGrpSpPr>
              <p:cNvPr id="83" name="Group 94"/>
              <p:cNvGrpSpPr/>
              <p:nvPr/>
            </p:nvGrpSpPr>
            <p:grpSpPr>
              <a:xfrm>
                <a:off x="2595440" y="519406"/>
                <a:ext cx="1290626" cy="1442652"/>
                <a:chOff x="1171727" y="439822"/>
                <a:chExt cx="1386647" cy="1442652"/>
              </a:xfrm>
            </p:grpSpPr>
            <p:sp>
              <p:nvSpPr>
                <p:cNvPr id="1048749" name="Rectangle 112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171727" y="439822"/>
                  <a:ext cx="1386647" cy="328663"/>
                </a:xfrm>
                <a:prstGeom prst="rect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汉仪君黑-55W" panose="00020600040101010101" charset="-122"/>
                    </a:rPr>
                    <a:t>存储管理</a:t>
                  </a:r>
                  <a:endParaRPr lang="en-US" sz="1200" b="1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</p:txBody>
            </p:sp>
            <p:sp>
              <p:nvSpPr>
                <p:cNvPr id="1048750" name="Rectangle 113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171727" y="768485"/>
                  <a:ext cx="1386647" cy="1113989"/>
                </a:xfrm>
                <a:prstGeom prst="rect">
                  <a:avLst/>
                </a:prstGeom>
                <a:solidFill>
                  <a:srgbClr val="EEF5F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资源入库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资源出库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领用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归还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监控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部署</a:t>
                  </a:r>
                </a:p>
              </p:txBody>
            </p:sp>
          </p:grpSp>
          <p:grpSp>
            <p:nvGrpSpPr>
              <p:cNvPr id="84" name="Group 95"/>
              <p:cNvGrpSpPr/>
              <p:nvPr/>
            </p:nvGrpSpPr>
            <p:grpSpPr>
              <a:xfrm>
                <a:off x="3950530" y="519406"/>
                <a:ext cx="1290626" cy="1442652"/>
                <a:chOff x="1171727" y="439822"/>
                <a:chExt cx="1386647" cy="1442652"/>
              </a:xfrm>
            </p:grpSpPr>
            <p:sp>
              <p:nvSpPr>
                <p:cNvPr id="1048751" name="Rectangle 110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171727" y="439822"/>
                  <a:ext cx="1386647" cy="328663"/>
                </a:xfrm>
                <a:prstGeom prst="rect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汉仪君黑-55W" panose="00020600040101010101" charset="-122"/>
                    </a:rPr>
                    <a:t>ECS管理</a:t>
                  </a:r>
                </a:p>
              </p:txBody>
            </p:sp>
            <p:sp>
              <p:nvSpPr>
                <p:cNvPr id="1048752" name="Rectangle 111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171727" y="768485"/>
                  <a:ext cx="1386647" cy="1113989"/>
                </a:xfrm>
                <a:prstGeom prst="rect">
                  <a:avLst/>
                </a:prstGeom>
                <a:solidFill>
                  <a:srgbClr val="EEF5F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资源配置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资源入库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资源出库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领用</a:t>
                  </a:r>
                  <a:r>
                    <a:rPr lang="zh-CN" altLang="en-US" sz="9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、</a:t>
                  </a:r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归还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监控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统计</a:t>
                  </a:r>
                </a:p>
              </p:txBody>
            </p:sp>
          </p:grpSp>
          <p:grpSp>
            <p:nvGrpSpPr>
              <p:cNvPr id="85" name="Group 96"/>
              <p:cNvGrpSpPr/>
              <p:nvPr/>
            </p:nvGrpSpPr>
            <p:grpSpPr>
              <a:xfrm>
                <a:off x="5305620" y="519406"/>
                <a:ext cx="1290626" cy="1442652"/>
                <a:chOff x="1171727" y="439822"/>
                <a:chExt cx="1386647" cy="1442652"/>
              </a:xfrm>
            </p:grpSpPr>
            <p:sp>
              <p:nvSpPr>
                <p:cNvPr id="1048753" name="Rectangle 108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171727" y="439822"/>
                  <a:ext cx="1386647" cy="328663"/>
                </a:xfrm>
                <a:prstGeom prst="rect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>
                    <a:buClrTx/>
                    <a:buSzTx/>
                    <a:buFontTx/>
                  </a:pPr>
                  <a:r>
                    <a:rPr lang="en-US" sz="1200" b="1" dirty="0" err="1"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汉仪君黑-55W" panose="00020600040101010101" charset="-122"/>
                    </a:rPr>
                    <a:t>集群管理</a:t>
                  </a:r>
                </a:p>
              </p:txBody>
            </p:sp>
            <p:sp>
              <p:nvSpPr>
                <p:cNvPr id="1048754" name="Rectangle 109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171727" y="768485"/>
                  <a:ext cx="1386647" cy="1113989"/>
                </a:xfrm>
                <a:prstGeom prst="rect">
                  <a:avLst/>
                </a:prstGeom>
                <a:solidFill>
                  <a:srgbClr val="EEF5F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增删集群</a:t>
                  </a:r>
                  <a:endParaRPr lang="en-SG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集群上线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集群下线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节点管理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分区光管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作业管理</a:t>
                  </a:r>
                </a:p>
              </p:txBody>
            </p:sp>
          </p:grpSp>
          <p:grpSp>
            <p:nvGrpSpPr>
              <p:cNvPr id="86" name="Group 98"/>
              <p:cNvGrpSpPr/>
              <p:nvPr/>
            </p:nvGrpSpPr>
            <p:grpSpPr>
              <a:xfrm>
                <a:off x="6668742" y="519406"/>
                <a:ext cx="1290653" cy="1442652"/>
                <a:chOff x="-275545" y="439822"/>
                <a:chExt cx="1386674" cy="1442652"/>
              </a:xfrm>
            </p:grpSpPr>
            <p:sp>
              <p:nvSpPr>
                <p:cNvPr id="1048755" name="Rectangle 104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-275545" y="439822"/>
                  <a:ext cx="1386646" cy="328663"/>
                </a:xfrm>
                <a:prstGeom prst="rect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汉仪君黑-55W" panose="00020600040101010101" charset="-122"/>
                    </a:rPr>
                    <a:t>应用管理</a:t>
                  </a:r>
                </a:p>
              </p:txBody>
            </p:sp>
            <p:sp>
              <p:nvSpPr>
                <p:cNvPr id="1048756" name="Rectangle 105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-275522" y="768485"/>
                  <a:ext cx="1386651" cy="1113989"/>
                </a:xfrm>
                <a:prstGeom prst="rect">
                  <a:avLst/>
                </a:prstGeom>
                <a:solidFill>
                  <a:srgbClr val="EEF5F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软件包及依赖管理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资源需求管理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应用上线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应用下线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应用自动部署</a:t>
                  </a:r>
                </a:p>
              </p:txBody>
            </p:sp>
          </p:grpSp>
          <p:grpSp>
            <p:nvGrpSpPr>
              <p:cNvPr id="87" name="Group 99"/>
              <p:cNvGrpSpPr/>
              <p:nvPr/>
            </p:nvGrpSpPr>
            <p:grpSpPr>
              <a:xfrm>
                <a:off x="8023832" y="519406"/>
                <a:ext cx="1290647" cy="1442652"/>
                <a:chOff x="-275545" y="439822"/>
                <a:chExt cx="1386668" cy="1442652"/>
              </a:xfrm>
            </p:grpSpPr>
            <p:sp>
              <p:nvSpPr>
                <p:cNvPr id="1048757" name="Rectangle 102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-275545" y="439822"/>
                  <a:ext cx="1386647" cy="328663"/>
                </a:xfrm>
                <a:prstGeom prst="rect">
                  <a:avLst/>
                </a:prstGeom>
                <a:solidFill>
                  <a:srgbClr val="5B9BD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b="1" dirty="0" err="1"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ea typeface="汉仪君黑-55W" panose="00020600040101010101" charset="-122"/>
                    </a:rPr>
                    <a:t>租户管理</a:t>
                  </a:r>
                  <a:endParaRPr lang="en-US" sz="1200" b="1" dirty="0" err="1">
                    <a:ln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</p:txBody>
            </p:sp>
            <p:sp>
              <p:nvSpPr>
                <p:cNvPr id="1048758" name="Rectangle 103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-275525" y="768485"/>
                  <a:ext cx="1386648" cy="1113989"/>
                </a:xfrm>
                <a:prstGeom prst="rect">
                  <a:avLst/>
                </a:prstGeom>
                <a:solidFill>
                  <a:srgbClr val="EEF5F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租户信息管理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租户资源管理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租户用户管理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租户折扣管理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租户配置管理</a:t>
                  </a:r>
                  <a:endPara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endParaRPr>
                </a:p>
                <a:p>
                  <a:r>
                    <a:rPr lang="en-US" sz="9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汉仪君黑-55W" panose="00020600040101010101" charset="-122"/>
                    </a:rPr>
                    <a:t>租户鉴权</a:t>
                  </a:r>
                </a:p>
              </p:txBody>
            </p:sp>
          </p:grpSp>
          <p:sp>
            <p:nvSpPr>
              <p:cNvPr id="1048759" name="Rectangle 100"/>
              <p:cNvSpPr/>
              <p:nvPr>
                <p:custDataLst>
                  <p:tags r:id="rId29"/>
                </p:custDataLst>
              </p:nvPr>
            </p:nvSpPr>
            <p:spPr>
              <a:xfrm>
                <a:off x="9378949" y="519406"/>
                <a:ext cx="1290626" cy="328663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汉仪君黑-55W" panose="00020600040101010101" charset="-122"/>
                  </a:rPr>
                  <a:t>定价与计费</a:t>
                </a:r>
                <a:endParaRPr lang="en-US" sz="12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1048760" name="Rectangle 101"/>
              <p:cNvSpPr/>
              <p:nvPr>
                <p:custDataLst>
                  <p:tags r:id="rId30"/>
                </p:custDataLst>
              </p:nvPr>
            </p:nvSpPr>
            <p:spPr>
              <a:xfrm>
                <a:off x="9379068" y="848104"/>
                <a:ext cx="1290507" cy="1113954"/>
              </a:xfrm>
              <a:prstGeom prst="rect">
                <a:avLst/>
              </a:prstGeom>
              <a:solidFill>
                <a:srgbClr val="EEF5F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9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定价策略管理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  <a:p>
                <a:r>
                  <a:rPr lang="en-US" sz="9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优惠券管理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  <a:p>
                <a:r>
                  <a:rPr lang="en-US" sz="9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资源按配置定价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  <a:p>
                <a:r>
                  <a:rPr lang="en-US" sz="9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包年包月计费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  <a:p>
                <a:r>
                  <a:rPr lang="en-US" sz="9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按量付费计费</a:t>
                </a:r>
              </a:p>
            </p:txBody>
          </p:sp>
        </p:grpSp>
        <p:grpSp>
          <p:nvGrpSpPr>
            <p:cNvPr id="88" name="组合 23"/>
            <p:cNvGrpSpPr/>
            <p:nvPr/>
          </p:nvGrpSpPr>
          <p:grpSpPr>
            <a:xfrm>
              <a:off x="1849" y="9876"/>
              <a:ext cx="16045" cy="400"/>
              <a:chOff x="2162" y="9928"/>
              <a:chExt cx="16461" cy="514"/>
            </a:xfrm>
          </p:grpSpPr>
          <p:sp>
            <p:nvSpPr>
              <p:cNvPr id="1048761" name="Rectangle 116"/>
              <p:cNvSpPr/>
              <p:nvPr>
                <p:custDataLst>
                  <p:tags r:id="rId26"/>
                </p:custDataLst>
              </p:nvPr>
            </p:nvSpPr>
            <p:spPr>
              <a:xfrm>
                <a:off x="2162" y="9928"/>
                <a:ext cx="5274" cy="51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7ED7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latin typeface="汉仪君黑-45简" panose="020B0604020202020204" charset="-122"/>
                    <a:ea typeface="汉仪君黑-45简" panose="020B0604020202020204" charset="-122"/>
                    <a:cs typeface="汉仪君黑-45简" panose="020B0604020202020204" charset="-122"/>
                  </a:rPr>
                  <a:t>Slurm集群</a:t>
                </a:r>
              </a:p>
            </p:txBody>
          </p:sp>
          <p:sp>
            <p:nvSpPr>
              <p:cNvPr id="1048762" name="Rectangle 117"/>
              <p:cNvSpPr/>
              <p:nvPr>
                <p:custDataLst>
                  <p:tags r:id="rId27"/>
                </p:custDataLst>
              </p:nvPr>
            </p:nvSpPr>
            <p:spPr>
              <a:xfrm>
                <a:off x="7932" y="9928"/>
                <a:ext cx="5274" cy="51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7ED7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err="1">
                    <a:latin typeface="汉仪君黑-45简" panose="020B0604020202020204" charset="-122"/>
                    <a:ea typeface="汉仪君黑-45简" panose="020B0604020202020204" charset="-122"/>
                    <a:cs typeface="汉仪君黑-45简" panose="020B0604020202020204" charset="-122"/>
                  </a:rPr>
                  <a:t>Volcano集群</a:t>
                </a:r>
              </a:p>
            </p:txBody>
          </p:sp>
          <p:sp>
            <p:nvSpPr>
              <p:cNvPr id="1048763" name="Rectangle 118"/>
              <p:cNvSpPr/>
              <p:nvPr>
                <p:custDataLst>
                  <p:tags r:id="rId28"/>
                </p:custDataLst>
              </p:nvPr>
            </p:nvSpPr>
            <p:spPr>
              <a:xfrm>
                <a:off x="13349" y="9932"/>
                <a:ext cx="5274" cy="51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7ED7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latin typeface="汉仪君黑-45简" panose="020B0604020202020204" charset="-122"/>
                    <a:ea typeface="汉仪君黑-45简" panose="020B0604020202020204" charset="-122"/>
                  </a:rPr>
                  <a:t>Kubernetes</a:t>
                </a:r>
                <a:r>
                  <a:rPr lang="zh-CN" altLang="en-US" sz="1200" b="1" dirty="0">
                    <a:latin typeface="汉仪君黑-45简" panose="020B0604020202020204" charset="-122"/>
                    <a:ea typeface="汉仪君黑-45简" panose="020B0604020202020204" charset="-122"/>
                  </a:rPr>
                  <a:t>集群</a:t>
                </a:r>
              </a:p>
            </p:txBody>
          </p:sp>
        </p:grpSp>
        <p:sp>
          <p:nvSpPr>
            <p:cNvPr id="1048771" name="文本框 5"/>
            <p:cNvSpPr txBox="1"/>
            <p:nvPr/>
          </p:nvSpPr>
          <p:spPr>
            <a:xfrm>
              <a:off x="2862" y="4725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产品</a:t>
              </a:r>
            </a:p>
          </p:txBody>
        </p:sp>
        <p:sp>
          <p:nvSpPr>
            <p:cNvPr id="1048772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781" y="4725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成本</a:t>
              </a:r>
            </a:p>
          </p:txBody>
        </p:sp>
        <p:sp>
          <p:nvSpPr>
            <p:cNvPr id="1048773" name="文本框 26"/>
            <p:cNvSpPr txBox="1"/>
            <p:nvPr>
              <p:custDataLst>
                <p:tags r:id="rId8"/>
              </p:custDataLst>
            </p:nvPr>
          </p:nvSpPr>
          <p:spPr>
            <a:xfrm>
              <a:off x="4700" y="4725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采购</a:t>
              </a:r>
            </a:p>
          </p:txBody>
        </p:sp>
        <p:sp>
          <p:nvSpPr>
            <p:cNvPr id="1048774" name="文本框 27"/>
            <p:cNvSpPr txBox="1"/>
            <p:nvPr>
              <p:custDataLst>
                <p:tags r:id="rId9"/>
              </p:custDataLst>
            </p:nvPr>
          </p:nvSpPr>
          <p:spPr>
            <a:xfrm>
              <a:off x="5619" y="4725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工单</a:t>
              </a:r>
            </a:p>
          </p:txBody>
        </p:sp>
        <p:sp>
          <p:nvSpPr>
            <p:cNvPr id="1048775" name="文本框 29"/>
            <p:cNvSpPr txBox="1"/>
            <p:nvPr>
              <p:custDataLst>
                <p:tags r:id="rId10"/>
              </p:custDataLst>
            </p:nvPr>
          </p:nvSpPr>
          <p:spPr>
            <a:xfrm>
              <a:off x="8603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营销</a:t>
              </a:r>
            </a:p>
          </p:txBody>
        </p:sp>
        <p:sp>
          <p:nvSpPr>
            <p:cNvPr id="1048776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9522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获客</a:t>
              </a:r>
            </a:p>
          </p:txBody>
        </p:sp>
        <p:sp>
          <p:nvSpPr>
            <p:cNvPr id="1048777" name="文本框 31"/>
            <p:cNvSpPr txBox="1"/>
            <p:nvPr>
              <p:custDataLst>
                <p:tags r:id="rId12"/>
              </p:custDataLst>
            </p:nvPr>
          </p:nvSpPr>
          <p:spPr>
            <a:xfrm>
              <a:off x="10441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结算</a:t>
              </a:r>
            </a:p>
          </p:txBody>
        </p:sp>
        <p:sp>
          <p:nvSpPr>
            <p:cNvPr id="1048778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11360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优惠</a:t>
              </a:r>
            </a:p>
          </p:txBody>
        </p:sp>
        <p:sp>
          <p:nvSpPr>
            <p:cNvPr id="1048779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14356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充值</a:t>
              </a:r>
            </a:p>
          </p:txBody>
        </p:sp>
        <p:sp>
          <p:nvSpPr>
            <p:cNvPr id="1048780" name="文本框 34"/>
            <p:cNvSpPr txBox="1"/>
            <p:nvPr>
              <p:custDataLst>
                <p:tags r:id="rId15"/>
              </p:custDataLst>
            </p:nvPr>
          </p:nvSpPr>
          <p:spPr>
            <a:xfrm>
              <a:off x="15275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比价</a:t>
              </a:r>
            </a:p>
          </p:txBody>
        </p:sp>
        <p:sp>
          <p:nvSpPr>
            <p:cNvPr id="1048781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16194" y="4762"/>
              <a:ext cx="74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>
                  <a:latin typeface="Arial" panose="020B0604020202020204" pitchFamily="34" charset="0"/>
                  <a:ea typeface="汉仪君黑-55W" panose="00020600040101010101" charset="-122"/>
                </a:rPr>
                <a:t>选购</a:t>
              </a:r>
            </a:p>
          </p:txBody>
        </p:sp>
        <p:sp>
          <p:nvSpPr>
            <p:cNvPr id="3" name="Rectangle 8"/>
            <p:cNvSpPr/>
            <p:nvPr>
              <p:custDataLst>
                <p:tags r:id="rId17"/>
              </p:custDataLst>
            </p:nvPr>
          </p:nvSpPr>
          <p:spPr>
            <a:xfrm>
              <a:off x="5233" y="3658"/>
              <a:ext cx="2780" cy="4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charset="-122"/>
                </a:rPr>
                <a:t>集群</a:t>
              </a:r>
            </a:p>
          </p:txBody>
        </p:sp>
        <p:sp>
          <p:nvSpPr>
            <p:cNvPr id="4" name="Rectangle 8"/>
            <p:cNvSpPr/>
            <p:nvPr>
              <p:custDataLst>
                <p:tags r:id="rId18"/>
              </p:custDataLst>
            </p:nvPr>
          </p:nvSpPr>
          <p:spPr>
            <a:xfrm>
              <a:off x="15106" y="3664"/>
              <a:ext cx="2780" cy="4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charset="-122"/>
                </a:rPr>
                <a:t>网络</a:t>
              </a:r>
            </a:p>
          </p:txBody>
        </p:sp>
        <p:sp>
          <p:nvSpPr>
            <p:cNvPr id="5" name="Rectangle 8"/>
            <p:cNvSpPr/>
            <p:nvPr>
              <p:custDataLst>
                <p:tags r:id="rId19"/>
              </p:custDataLst>
            </p:nvPr>
          </p:nvSpPr>
          <p:spPr>
            <a:xfrm>
              <a:off x="11815" y="3664"/>
              <a:ext cx="2780" cy="4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charset="-122"/>
                </a:rPr>
                <a:t>存储</a:t>
              </a:r>
            </a:p>
          </p:txBody>
        </p:sp>
        <p:sp>
          <p:nvSpPr>
            <p:cNvPr id="1048764" name="Rectangle 8"/>
            <p:cNvSpPr/>
            <p:nvPr>
              <p:custDataLst>
                <p:tags r:id="rId20"/>
              </p:custDataLst>
            </p:nvPr>
          </p:nvSpPr>
          <p:spPr>
            <a:xfrm>
              <a:off x="1835" y="3663"/>
              <a:ext cx="2887" cy="4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charset="-122"/>
                </a:rPr>
                <a:t>裸金属</a:t>
              </a:r>
            </a:p>
          </p:txBody>
        </p:sp>
        <p:sp>
          <p:nvSpPr>
            <p:cNvPr id="7" name="Rectangle 8"/>
            <p:cNvSpPr/>
            <p:nvPr>
              <p:custDataLst>
                <p:tags r:id="rId21"/>
              </p:custDataLst>
            </p:nvPr>
          </p:nvSpPr>
          <p:spPr>
            <a:xfrm>
              <a:off x="8524" y="3663"/>
              <a:ext cx="2780" cy="4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charset="-122"/>
                </a:rPr>
                <a:t>云资源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835" y="2221"/>
              <a:ext cx="3652" cy="1200"/>
              <a:chOff x="1835" y="2222"/>
              <a:chExt cx="3412" cy="1200"/>
            </a:xfrm>
          </p:grpSpPr>
          <p:sp>
            <p:nvSpPr>
              <p:cNvPr id="1048765" name="Rectangle 60"/>
              <p:cNvSpPr/>
              <p:nvPr>
                <p:custDataLst>
                  <p:tags r:id="rId25"/>
                </p:custDataLst>
              </p:nvPr>
            </p:nvSpPr>
            <p:spPr>
              <a:xfrm>
                <a:off x="1835" y="2222"/>
                <a:ext cx="3412" cy="1200"/>
              </a:xfrm>
              <a:prstGeom prst="rect">
                <a:avLst/>
              </a:prstGeom>
              <a:solidFill>
                <a:srgbClr val="CCEF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just">
                  <a:lnSpc>
                    <a:spcPct val="130000"/>
                  </a:lnSpc>
                </a:pPr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  <a:p>
                <a:pPr lvl="1" algn="just">
                  <a:lnSpc>
                    <a:spcPct val="130000"/>
                  </a:lnSpc>
                </a:pPr>
                <a:endPara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167" y="2532"/>
                <a:ext cx="274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cs typeface="+mn-lt"/>
                  </a:rPr>
                  <a:t>数据交互（sftp）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5968" y="2222"/>
              <a:ext cx="3652" cy="1200"/>
              <a:chOff x="1835" y="2222"/>
              <a:chExt cx="3412" cy="1200"/>
            </a:xfrm>
          </p:grpSpPr>
          <p:sp>
            <p:nvSpPr>
              <p:cNvPr id="13" name="Rectangle 60"/>
              <p:cNvSpPr/>
              <p:nvPr>
                <p:custDataLst>
                  <p:tags r:id="rId24"/>
                </p:custDataLst>
              </p:nvPr>
            </p:nvSpPr>
            <p:spPr>
              <a:xfrm>
                <a:off x="1835" y="2222"/>
                <a:ext cx="3412" cy="1200"/>
              </a:xfrm>
              <a:prstGeom prst="rect">
                <a:avLst/>
              </a:prstGeom>
              <a:solidFill>
                <a:srgbClr val="CCEF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just">
                  <a:lnSpc>
                    <a:spcPct val="130000"/>
                  </a:lnSpc>
                </a:pPr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  <a:p>
                <a:pPr lvl="1" algn="just">
                  <a:lnSpc>
                    <a:spcPct val="130000"/>
                  </a:lnSpc>
                </a:pPr>
                <a:endPara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013" y="2532"/>
                <a:ext cx="3126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预置应用作业提交</a:t>
                </a: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0101" y="2222"/>
              <a:ext cx="3652" cy="1200"/>
              <a:chOff x="1835" y="2222"/>
              <a:chExt cx="3412" cy="1200"/>
            </a:xfrm>
          </p:grpSpPr>
          <p:sp>
            <p:nvSpPr>
              <p:cNvPr id="16" name="Rectangle 60"/>
              <p:cNvSpPr/>
              <p:nvPr>
                <p:custDataLst>
                  <p:tags r:id="rId23"/>
                </p:custDataLst>
              </p:nvPr>
            </p:nvSpPr>
            <p:spPr>
              <a:xfrm>
                <a:off x="1835" y="2222"/>
                <a:ext cx="3412" cy="1200"/>
              </a:xfrm>
              <a:prstGeom prst="rect">
                <a:avLst/>
              </a:prstGeom>
              <a:solidFill>
                <a:srgbClr val="CCEF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just">
                  <a:lnSpc>
                    <a:spcPct val="130000"/>
                  </a:lnSpc>
                </a:pPr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  <a:p>
                <a:pPr lvl="1" algn="just">
                  <a:lnSpc>
                    <a:spcPct val="130000"/>
                  </a:lnSpc>
                </a:pPr>
                <a:endPara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3098" y="2532"/>
                <a:ext cx="1007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终端</a:t>
                </a: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4234" y="2221"/>
              <a:ext cx="3652" cy="1200"/>
              <a:chOff x="1835" y="2222"/>
              <a:chExt cx="3412" cy="1200"/>
            </a:xfrm>
          </p:grpSpPr>
          <p:sp>
            <p:nvSpPr>
              <p:cNvPr id="19" name="Rectangle 60"/>
              <p:cNvSpPr/>
              <p:nvPr>
                <p:custDataLst>
                  <p:tags r:id="rId22"/>
                </p:custDataLst>
              </p:nvPr>
            </p:nvSpPr>
            <p:spPr>
              <a:xfrm>
                <a:off x="1835" y="2222"/>
                <a:ext cx="3412" cy="1200"/>
              </a:xfrm>
              <a:prstGeom prst="rect">
                <a:avLst/>
              </a:prstGeom>
              <a:solidFill>
                <a:srgbClr val="CCEF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just">
                  <a:lnSpc>
                    <a:spcPct val="130000"/>
                  </a:lnSpc>
                </a:pPr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  <a:p>
                <a:pPr lvl="1" algn="just">
                  <a:lnSpc>
                    <a:spcPct val="130000"/>
                  </a:lnSpc>
                </a:pPr>
                <a:endPara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汉仪君黑-75简" panose="00020600040101010101" charset="-122"/>
                  <a:cs typeface="+mn-lt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808" y="2532"/>
                <a:ext cx="1732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图形界面</a:t>
                </a: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平台功能分布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401310" y="1378585"/>
            <a:ext cx="5276215" cy="4823460"/>
            <a:chOff x="9105" y="2456"/>
            <a:chExt cx="8309" cy="7596"/>
          </a:xfrm>
        </p:grpSpPr>
        <p:sp>
          <p:nvSpPr>
            <p:cNvPr id="4" name="Rounded Rectangle 3"/>
            <p:cNvSpPr/>
            <p:nvPr/>
          </p:nvSpPr>
          <p:spPr>
            <a:xfrm>
              <a:off x="9105" y="7388"/>
              <a:ext cx="8309" cy="563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用户权鉴管理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9105" y="8074"/>
              <a:ext cx="4138" cy="1978"/>
            </a:xfrm>
            <a:prstGeom prst="roundRect">
              <a:avLst/>
            </a:prstGeom>
            <a:solidFill>
              <a:srgbClr val="B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机构、用户</a:t>
              </a:r>
              <a:r>
                <a:rPr lang="zh-CN" altLang="en-SG" sz="28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、</a:t>
              </a:r>
              <a:r>
                <a:rPr lang="en-SG" sz="28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权限管理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05" y="5285"/>
              <a:ext cx="5130" cy="1978"/>
            </a:xfrm>
            <a:prstGeom prst="roundRect">
              <a:avLst/>
            </a:prstGeom>
            <a:solidFill>
              <a:srgbClr val="DB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n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业务处理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276" y="8074"/>
              <a:ext cx="4138" cy="1978"/>
            </a:xfrm>
            <a:prstGeom prst="roundRect">
              <a:avLst/>
            </a:prstGeom>
            <a:solidFill>
              <a:srgbClr val="B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dirty="0" err="1">
                  <a:ln>
                    <a:noFill/>
                  </a:ln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系统配置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4355" y="5285"/>
              <a:ext cx="3059" cy="1978"/>
            </a:xfrm>
            <a:prstGeom prst="roundRect">
              <a:avLst/>
            </a:prstGeom>
            <a:solidFill>
              <a:srgbClr val="DB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n>
                    <a:noFill/>
                  </a:ln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业务统计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105" y="2456"/>
              <a:ext cx="1434" cy="2686"/>
            </a:xfrm>
            <a:prstGeom prst="roundRect">
              <a:avLst/>
            </a:prstGeom>
            <a:solidFill>
              <a:srgbClr val="DB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客户</a:t>
              </a:r>
              <a:endParaRPr lang="en-SG" sz="1400" dirty="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功能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0817" y="2456"/>
              <a:ext cx="1434" cy="2686"/>
            </a:xfrm>
            <a:prstGeom prst="round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营运</a:t>
              </a:r>
              <a:endParaRPr lang="en-SG" sz="1400" dirty="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业务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524" y="2476"/>
              <a:ext cx="1434" cy="2686"/>
            </a:xfrm>
            <a:prstGeom prst="roundRect">
              <a:avLst/>
            </a:prstGeom>
            <a:solidFill>
              <a:srgbClr val="D5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财务</a:t>
              </a:r>
              <a:endParaRPr lang="en-SG" sz="1400" dirty="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业务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235" y="2456"/>
              <a:ext cx="1434" cy="2686"/>
            </a:xfrm>
            <a:prstGeom prst="round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销售</a:t>
              </a:r>
              <a:endParaRPr lang="en-US" sz="1400" dirty="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US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业务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85" y="2456"/>
              <a:ext cx="1434" cy="2686"/>
            </a:xfrm>
            <a:prstGeom prst="roundRect">
              <a:avLst/>
            </a:prstGeom>
            <a:solidFill>
              <a:srgbClr val="B7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运维</a:t>
              </a:r>
              <a:endParaRPr lang="en-SG" sz="1400" dirty="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en-SG" sz="1400" dirty="0" err="1">
                  <a:ln>
                    <a:noFill/>
                  </a:ln>
                  <a:latin typeface="微软雅黑" panose="020B0503020204020204" charset="-122"/>
                  <a:ea typeface="微软雅黑" panose="020B0503020204020204" charset="-122"/>
                </a:rPr>
                <a:t>业务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16718" y="2607318"/>
            <a:ext cx="4408062" cy="112776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kumimoji="1" lang="en-US" altLang="zh-CN"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</a:t>
            </a:r>
            <a:r>
              <a:rPr lang="en-US" altLang="zh-CN" sz="3400" b="1" spc="180" dirty="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功能架构</a:t>
            </a:r>
            <a:endParaRPr lang="en-US" altLang="zh-CN" sz="3400" b="1" spc="18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mQ5OGY2M2VhMWI1MDgwODE4MjUzMjJjMDliZTRjM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1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1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587"/>
  <p:tag name="KSO_WM_TEMPLATE_THUMBS_INDEX" val="1、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1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CHIP_GROUPID" val="629425eedb924c3ee3991e4a"/>
  <p:tag name="KSO_WM_CHIP_XID" val="629d66167459d9b06302c4d9"/>
  <p:tag name="KSO_WM_UNIT_DEC_AREA_ID" val="6aefbd0abbcb459281c74d191896cdc0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f0267b215eb4d5aa9d87c889636c28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3671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BEAUTIFY_FLAG" val="#wm#"/>
  <p:tag name="KSO_WM_TEMPLATE_CATEGORY" val="diagram"/>
  <p:tag name="KSO_WM_TEMPLATE_INDEX" val="20203671"/>
  <p:tag name="KSO_WM_SLIDE_LAYOUT" val="a_f"/>
  <p:tag name="KSO_WM_SLIDE_LAYOUT_CNT" val="1_1"/>
  <p:tag name="KSO_WM_TEMPLATE_MASTER_TYPE" val="0"/>
  <p:tag name="KSO_WM_TEMPLATE_COLOR_TYPE" val="1"/>
  <p:tag name="KSO_WM_SLIDE_BK_DARK_LIGHT" val="2"/>
  <p:tag name="KSO_WM_SLIDE_BACKGROUND_TYPE" val="genera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671_1*i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671_1*i*2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1_1*a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1_1*f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671_1*i*3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e"/>
  <p:tag name="KSO_WM_UNIT_PRESET_TEXT" val="年号占位符"/>
  <p:tag name="KSO_WM_UNIT_NOCLEAR" val="0"/>
  <p:tag name="KSO_WM_UNIT_VALUE" val="8"/>
  <p:tag name="KSO_WM_UNIT_TYPE" val="f"/>
  <p:tag name="KSO_WM_UNIT_INDEX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671_1*i*4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a"/>
  <p:tag name="KSO_WM_UNIT_INDEX" val="1_2_1"/>
  <p:tag name="KSO_WM_UNIT_ID" val="diagram20210778_5*n_h_a*1_2_1"/>
  <p:tag name="KSO_WM_UNIT_LAYERLEVEL" val="1_1_1"/>
  <p:tag name="KSO_WM_UNIT_VALUE" val="32"/>
  <p:tag name="KSO_WM_UNIT_HIGHLIGHT" val="0"/>
  <p:tag name="KSO_WM_UNIT_COMPATIBLE" val="0"/>
  <p:tag name="KSO_WM_UNIT_PRESET_TEXT_INDEX" val="0"/>
  <p:tag name="KSO_WM_UNIT_PRESET_TEXT_LEN" val="8"/>
  <p:tag name="KSO_WM_TAG_VERSION" val="1.0"/>
  <p:tag name="KSO_WM_DIAGRAM_GROUP_CODE" val="n1-1"/>
  <p:tag name="KSO_WM_UNIT_ISCONTENTSTITLE" val="0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15"/>
  <p:tag name="KSO_WM_UNIT_TEXT_FILL_TYPE" val="1"/>
  <p:tag name="KSO_WM_UNIT_USESOURCEFORMAT_APPLY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1_1"/>
  <p:tag name="KSO_WM_UNIT_ID" val="diagram20210778_5*n_h_h_i*1_1_1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1_1"/>
  <p:tag name="KSO_WM_UNIT_ID" val="diagram20210778_5*n_h_h_f*1_1_1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2_1"/>
  <p:tag name="KSO_WM_UNIT_ID" val="diagram20210778_5*n_h_h_i*1_1_2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2_1"/>
  <p:tag name="KSO_WM_UNIT_ID" val="diagram20210778_5*n_h_h_f*1_1_2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i"/>
  <p:tag name="KSO_WM_UNIT_INDEX" val="1_2_1"/>
  <p:tag name="KSO_WM_UNIT_ID" val="diagram20210778_5*n_h_i*1_2_1"/>
  <p:tag name="KSO_WM_UNIT_LAYERLEVEL" val="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4,&quot;width&quot;:2580}"/>
  <p:tag name="KSO_WM_UNIT_PLACING_PICTURE_USER_RELATIVERECTANGLE" val="{&quot;bottom&quot;:0,&quot;left&quot;:0,&quot;right&quot;:0,&quot;top&quot;:0}"/>
  <p:tag name="KSO_WM_UNIT_PLACING_PICTURE_COLLAGE_RELATIVERECTANGLE" val="{&quot;bottom&quot;:0,&quot;left&quot;:0.20678698372507098,&quot;right&quot;:0.20678698372507098,&quot;top&quot;:0}"/>
  <p:tag name="KSO_WM_UNIT_PLACING_PICTURE_COLLAGE_VIEWPORT" val="{&quot;height&quot;:1875.5701679350195,&quot;width&quot;:1200.38011195668}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0,&quot;width&quot;:1932}"/>
  <p:tag name="KSO_WM_UNIT_PLACING_PICTURE_USER_RELATIVERECTANGLE" val="{&quot;bottom&quot;:0,&quot;left&quot;:0,&quot;right&quot;:0,&quot;top&quot;:0}"/>
  <p:tag name="KSO_WM_UNIT_PLACING_PICTURE_COLLAGE_RELATIVERECTANGLE" val="{&quot;bottom&quot;:0.1702129377290156,&quot;left&quot;:0,&quot;right&quot;:0,&quot;top&quot;:0.1702129377290156}"/>
  <p:tag name="KSO_WM_UNIT_PLACING_PICTURE_COLLAGE_VIEWPORT" val="{&quot;height&quot;:877.7850839675098,&quot;width&quot;:2520.76022391336}"/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8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1587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87_4*a*1"/>
  <p:tag name="KSO_WM_TEMPLATE_CATEGORY" val="custom"/>
  <p:tag name="KSO_WM_TEMPLATE_INDEX" val="20231587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CONTENT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1587_4*l_h_i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87_4*l_h_a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1587_4*l_h_i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1587_4*l_h_a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1587_4*l_h_i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1587_4*l_h_a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1587_4*l_h_i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1587_4*l_h_a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6662_1*i*5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23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79*175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6662_1*d*1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57"/>
  <p:tag name="KSO_WM_UNIT_PICTURE_CLIP_FLAG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11c"/>
  <p:tag name="KSO_WM_UNIT_DEC_AREA_ID" val="88e1e43502c94c699f12a58b27ba722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30600b1e6f4b85aa2fb567ab3facb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UNIT_VALUE" val="7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586,&quot;width&quot;:13701}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4638_5*l_i*1_2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4638_5*l_h_f*1_1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4638_5*l_h_f*1_2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4638_5*l_h_f*1_3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4638_5*l_h_f*1_4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4638_5*l_h_f*1_5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04638_5*l_h_f*1_6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4638_5*l_i*1_3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4638_5*l_i*1_4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UNIT_ID" val="_4*i*2"/>
  <p:tag name="KSO_WM_BEAUTIFY_FLAG" val="#wm#"/>
  <p:tag name="KSO_WM_TAG_VERSION" val="3.0"/>
  <p:tag name="KSO_WM_CHIP_GROUPID" val="629425eedb924c3ee3991e4a"/>
  <p:tag name="KSO_WM_CHIP_XID" val="629d66167459d9b06302c34d"/>
  <p:tag name="KSO_WM_UNIT_DEC_AREA_ID" val="556abc1500e14952adae91ff4858c4f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718caee4cdb458181e4164d62f8387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46_1*a*1"/>
  <p:tag name="KSO_WM_TEMPLATE_CATEGORY" val="diagram"/>
  <p:tag name="KSO_WM_TEMPLATE_INDEX" val="2021264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5be4fbb8b9e746e9baf5b6687b6f37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58138101617491d84d2443d9da373f4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39b0d9c0c9383becde77754"/>
  <p:tag name="KSO_WM_TEMPLATE_ASSEMBLE_GROUPID" val="639b0d9c0c9383becde7775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i*1_1"/>
  <p:tag name="KSO_WM_TEMPLATE_CATEGORY" val="diagram"/>
  <p:tag name="KSO_WM_TEMPLATE_INDEX" val="20216806"/>
  <p:tag name="KSO_WM_UNIT_LAYERLEVEL" val="1_1"/>
  <p:tag name="KSO_WM_TAG_VERSION" val="1.0"/>
  <p:tag name="KSO_WM_UNIT_TYPE" val="m_i"/>
  <p:tag name="KSO_WM_UNIT_INDEX" val="1_1"/>
  <p:tag name="KSO_WM_DIAGRAM_GROUP_CODE" val="m1-1"/>
  <p:tag name="KSO_WM_UNIT_LINE_FORE_SCHEMECOLOR_INDEX_BRIGHTNESS" val="0"/>
  <p:tag name="KSO_WM_UNIT_LINE_FORE_SCHEMECOLOR_INDEX" val="13"/>
  <p:tag name="KSO_WM_UNIT_LINE_FILL_TYPE" val="2"/>
  <p:tag name="KSO_WM_UNIT_USESOURCEFORMAT_APPLY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1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1_2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16806_2*m_h_i*1_1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1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1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1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1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2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2_2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16806_2*m_h_i*1_2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2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2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2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2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3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3_2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16806_2*m_h_i*1_3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3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3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3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3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239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25_1*d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5cb583da6904d03b73315bc5e80340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75997fb676645439947ac916a251d56"/>
  <p:tag name="KSO_WM_UNIT_PLACING_PICTURE" val="575997fb676645439947ac916a251d56"/>
  <p:tag name="KSO_WM_UNIT_MASK_COLOR_TYPE" val="white"/>
  <p:tag name="KSO_WM_TEMPLATE_ASSEMBLE_XID" val="60656f524054ed1e2fb807be"/>
  <p:tag name="KSO_WM_TEMPLATE_ASSEMBLE_GROUPID" val="60656f524054ed1e2fb807b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625_1*i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MASK_COLOR_TYPE" val="white"/>
  <p:tag name="KSO_WM_UNIT_DEC_AREA_ID" val="6ac44f4d528947f29e4e9f8439a0084b"/>
  <p:tag name="KSO_WM_CHIP_GROUPID" val="5e9d76f7dc741d3f2d9ea57a"/>
  <p:tag name="KSO_WM_CHIP_XID" val="5e9983aa6b953a2f5c83cff1"/>
  <p:tag name="KSO_WM_UNIT_FILL_FORE_SCHEMECOLOR_INDEX_1_BRIGHTNESS" val="0"/>
  <p:tag name="KSO_WM_UNIT_FILL_FORE_SCHEMECOLOR_INDEX_1" val="16"/>
  <p:tag name="KSO_WM_UNIT_FILL_FORE_SCHEMECOLOR_INDEX_1_POS" val="0.7"/>
  <p:tag name="KSO_WM_UNIT_FILL_FORE_SCHEMECOLOR_INDEX_1_TRANS" val="0"/>
  <p:tag name="KSO_WM_UNIT_FILL_FORE_SCHEMECOLOR_INDEX_2_BRIGHTNESS" val="0"/>
  <p:tag name="KSO_WM_UNIT_FILL_FORE_SCHEMECOLOR_INDEX_2" val="16"/>
  <p:tag name="KSO_WM_UNIT_FILL_FORE_SCHEMECOLOR_INDEX_2_POS" val="1"/>
  <p:tag name="KSO_WM_UNIT_FILL_FORE_SCHEMECOLOR_INDEX_2_TRANS" val="1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VALUE" val="825"/>
  <p:tag name="KSO_WM_TEMPLATE_ASSEMBLE_XID" val="60656f524054ed1e2fb807be"/>
  <p:tag name="KSO_WM_TEMPLATE_ASSEMBLE_GROUPID" val="60656f524054ed1e2fb807b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82_1*l_h_i*1_2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82_1*l_h_i*1_1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82_1*l_h_i*1_3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28782_1*l_h_i*1_6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8782_1*l_h_i*1_5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7_1"/>
  <p:tag name="KSO_WM_UNIT_ID" val="diagram20228782_1*l_h_i*1_7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782_1*l_h_i*1_4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82_1*l_h_i*1_1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82_1*l_h_f*1_1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82_1*l_h_i*1_2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82_1*l_h_f*1_2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82_1*l_h_i*1_3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82_1*l_h_f*1_3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20228782_1*l_h_i*1_5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782_1*l_h_f*1_5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7_2"/>
  <p:tag name="KSO_WM_UNIT_ID" val="diagram20228782_1*l_h_i*1_7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7_1"/>
  <p:tag name="KSO_WM_UNIT_ID" val="diagram20228782_1*l_h_f*1_7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2"/>
  <p:tag name="KSO_WM_UNIT_ID" val="diagram20228782_1*l_h_i*1_6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28782_1*l_h_f*1_6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28782_1*l_h_i*1_4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782_1*l_h_f*1_4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VALUE" val="1085*9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10_1*ζ_h_d*1_1_1"/>
  <p:tag name="KSO_WM_TEMPLATE_CATEGORY" val="diagram"/>
  <p:tag name="KSO_WM_TEMPLATE_INDEX" val="20215410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10_1*ζ_h_i*1_1_1"/>
  <p:tag name="KSO_WM_TEMPLATE_CATEGORY" val="diagram"/>
  <p:tag name="KSO_WM_TEMPLATE_INDEX" val="20215410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410_1*ζ_h_i*1_1_2"/>
  <p:tag name="KSO_WM_TEMPLATE_CATEGORY" val="diagram"/>
  <p:tag name="KSO_WM_TEMPLATE_INDEX" val="20215410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410_1*ζ_h_i*1_1_3"/>
  <p:tag name="KSO_WM_TEMPLATE_CATEGORY" val="diagram"/>
  <p:tag name="KSO_WM_TEMPLATE_INDEX" val="20215410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34_1*f*1"/>
  <p:tag name="KSO_WM_TEMPLATE_CATEGORY" val="diagram"/>
  <p:tag name="KSO_WM_TEMPLATE_INDEX" val="2021703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fcfb6491c6474251baf080c86c8573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f818371ca6e430d9cc46fdc0af2530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6"/>
  <p:tag name="KSO_WM_TEMPLATE_ASSEMBLE_GROUPID" val="6065703f4054ed1e2fb8149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1_1"/>
  <p:tag name="KSO_WM_UNIT_ID" val="diagram20198924_1*l_h_a*1_1_1"/>
  <p:tag name="KSO_WM_TEMPLATE_CATEGORY" val="diagram"/>
  <p:tag name="KSO_WM_TEMPLATE_INDEX" val="20198924"/>
  <p:tag name="KSO_WM_UNIT_LAYERLEVEL" val="1_1_1"/>
  <p:tag name="KSO_WM_TAG_VERSION" val="1.0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1_1"/>
  <p:tag name="KSO_WM_UNIT_ID" val="diagram20198924_1*l_h_f*1_1_1"/>
  <p:tag name="KSO_WM_TEMPLATE_CATEGORY" val="diagram"/>
  <p:tag name="KSO_WM_TEMPLATE_INDEX" val="20198924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a"/>
  <p:tag name="KSO_WM_UNIT_INDEX" val="1_2_1"/>
  <p:tag name="KSO_WM_UNIT_ID" val="diagram20198924_1*l_h_a*1_2_1"/>
  <p:tag name="KSO_WM_TEMPLATE_CATEGORY" val="diagram"/>
  <p:tag name="KSO_WM_TEMPLATE_INDEX" val="20198924"/>
  <p:tag name="KSO_WM_UNIT_LAYERLEVEL" val="1_1_1"/>
  <p:tag name="KSO_WM_TAG_VERSION" val="1.0"/>
  <p:tag name="KSO_WM_UNIT_PRESET_TEXT" val="添加标题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DIAGRAM_GROUP_CODE" val="l1-1"/>
  <p:tag name="KSO_WM_UNIT_TYPE" val="l_h_f"/>
  <p:tag name="KSO_WM_UNIT_INDEX" val="1_2_1"/>
  <p:tag name="KSO_WM_UNIT_ID" val="diagram20198924_1*l_h_f*1_2_1"/>
  <p:tag name="KSO_WM_TEMPLATE_CATEGORY" val="diagram"/>
  <p:tag name="KSO_WM_TEMPLATE_INDEX" val="20198924"/>
  <p:tag name="KSO_WM_UNIT_LAYERLEVEL" val="1_1_1"/>
  <p:tag name="KSO_WM_TAG_VERSION" val="1.0"/>
  <p:tag name="KSO_WM_UNIT_PRESET_TEXT" val="单击此处添加文本具体内容，简明扼要的阐述您的观点。"/>
  <p:tag name="KSO_WM_UNIT_TEXT_FILL_FORE_SCHEMECOLOR_INDEX_BRIGHTNESS" val="-0.5"/>
  <p:tag name="KSO_WM_UNIT_TEXT_FILL_FORE_SCHEMECOLOR_INDEX" val="14"/>
  <p:tag name="KSO_WM_UNIT_TEXT_FILL_TYPE" val="1"/>
  <p:tag name="KSO_WM_UNIT_USESOURCEFORMAT_APPLY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924_1*l_h_i*1_2_1"/>
  <p:tag name="KSO_WM_TEMPLATE_CATEGORY" val="diagram"/>
  <p:tag name="KSO_WM_TEMPLATE_INDEX" val="20198924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8924_1*l_h_i*1_2_2"/>
  <p:tag name="KSO_WM_TEMPLATE_CATEGORY" val="diagram"/>
  <p:tag name="KSO_WM_TEMPLATE_INDEX" val="20198924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8924_1*l_h_i*1_1_2"/>
  <p:tag name="KSO_WM_TEMPLATE_CATEGORY" val="diagram"/>
  <p:tag name="KSO_WM_TEMPLATE_INDEX" val="20198924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924_1*l_h_i*1_1_1"/>
  <p:tag name="KSO_WM_TEMPLATE_CATEGORY" val="diagram"/>
  <p:tag name="KSO_WM_TEMPLATE_INDEX" val="20198924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5_1*i*1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1332f97fbba4e12806446ed40358a3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7"/>
  <p:tag name="KSO_WM_TEMPLATE_ASSEMBLE_GROUPID" val="60656e8c4054ed1e2fb7fb3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5_1*i*2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449436611fd4da6bb61f062c2f41787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ecbcf1a758c1ec0b708d3e"/>
  <p:tag name="KSO_WM_CHIP_XID" val="5eecbcf1a758c1ec0b708d3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e8c4054ed1e2fb7fb37"/>
  <p:tag name="KSO_WM_TEMPLATE_ASSEMBLE_GROUPID" val="60656e8c4054ed1e2fb7fb37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345_1*f*1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0"/>
  <p:tag name="KSO_WM_UNIT_SHOW_EDIT_AREA_INDICATION" val="1"/>
  <p:tag name="KSO_WM_CHIP_GROUPID" val="5e6b05596848fb12bee65ac8"/>
  <p:tag name="KSO_WM_CHIP_XID" val="5e6b05596848fb12bee65aca"/>
  <p:tag name="KSO_WM_UNIT_DEC_AREA_ID" val="5384e76793b24466a5e71d1939b72f0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3f1d13dcc404ff49166f4903eafb1f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8c4054ed1e2fb7fb37"/>
  <p:tag name="KSO_WM_TEMPLATE_ASSEMBLE_GROUPID" val="60656e8c4054ed1e2fb7fb37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73_2*l_h_i*1_1_1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73_2*l_h_i*1_1_2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TEXT_SHADOW_SCHEMECOLOR_INDEX_BRIGHTNESS" val="-0.25"/>
  <p:tag name="KSO_WM_UNIT_TEXT_SHADOW_SCHEMECOLOR_INDEX" val="5"/>
  <p:tag name="KSO_WM_UNIT_USESOURCEFORMAT_APPLY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73_2*l_h_f*1_1_1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773_2*l_h_i*1_1_3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8773_2*l_h_i*1_1_4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USESOURCEFORMAT_APPLY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73_2*l_h_i*1_3_1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73_2*l_h_i*1_3_2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SHADOW_SCHEMECOLOR_INDEX_BRIGHTNESS" val="-0.25"/>
  <p:tag name="KSO_WM_UNIT_SHADOW_SCHEMECOLOR_INDEX" val="7"/>
  <p:tag name="KSO_WM_UNIT_TEXT_FILL_FORE_SCHEMECOLOR_INDEX_BRIGHTNESS" val="0"/>
  <p:tag name="KSO_WM_UNIT_TEXT_FILL_FORE_SCHEMECOLOR_INDEX" val="7"/>
  <p:tag name="KSO_WM_UNIT_TEXT_FILL_TYPE" val="1"/>
  <p:tag name="KSO_WM_UNIT_TEXT_SHADOW_SCHEMECOLOR_INDEX_BRIGHTNESS" val="-0.25"/>
  <p:tag name="KSO_WM_UNIT_TEXT_SHADOW_SCHEMECOLOR_INDEX" val="7"/>
  <p:tag name="KSO_WM_UNIT_USESOURCEFORMAT_APPLY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73_2*l_h_f*1_3_1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8773_2*l_h_i*1_3_3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SHADOW_SCHEMECOLOR_INDEX_BRIGHTNESS" val="-0.25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28773_2*l_h_i*1_3_4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USESOURCEFORMAT_APPLY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73_2*l_h_i*1_2_1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73_2*l_h_i*1_2_2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UNIT_TEXT_SHADOW_SCHEMECOLOR_INDEX_BRIGHTNESS" val="-0.25"/>
  <p:tag name="KSO_WM_UNIT_TEXT_SHADOW_SCHEMECOLOR_INDEX" val="6"/>
  <p:tag name="KSO_WM_UNIT_USESOURCEFORMAT_APPLY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73_2*l_h_f*1_2_1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773_2*l_h_i*1_2_3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28773_2*l_h_i*1_2_4"/>
  <p:tag name="KSO_WM_TEMPLATE_CATEGORY" val="diagram"/>
  <p:tag name="KSO_WM_TEMPLATE_INDEX" val="20228773"/>
  <p:tag name="KSO_WM_UNIT_LAYERLEVEL" val="1_1_1"/>
  <p:tag name="KSO_WM_TAG_VERSION" val="1.0"/>
  <p:tag name="KSO_WM_BEAUTIFY_FLAG" val="#wm#"/>
  <p:tag name="KSO_WM_UNIT_USESOURCEFORMAT_APPLY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05831_4*m_h_i*1_5_2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5831_4*m_h_f*1_5_1"/>
  <p:tag name="KSO_WM_TEMPLATE_CATEGORY" val="diagram"/>
  <p:tag name="KSO_WM_TEMPLATE_INDEX" val="20205831"/>
  <p:tag name="KSO_WM_UNIT_LAYERLEVEL" val="1_1_1"/>
  <p:tag name="KSO_WM_TAG_VERSION" val="1.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5_1"/>
  <p:tag name="KSO_WM_UNIT_ID" val="diagram20205831_4*m_h_i*1_5_1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205831_4*m_h_i*1_5_3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4"/>
  <p:tag name="KSO_WM_UNIT_ID" val="diagram20205831_4*m_h_i*1_5_4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5"/>
  <p:tag name="KSO_WM_UNIT_ID" val="diagram20205831_4*m_h_i*1_5_5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6"/>
  <p:tag name="KSO_WM_UNIT_ID" val="diagram20205831_4*m_h_i*1_5_6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5831_4*m_h_i*1_4_2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5831_4*m_h_f*1_4_1"/>
  <p:tag name="KSO_WM_TEMPLATE_CATEGORY" val="diagram"/>
  <p:tag name="KSO_WM_TEMPLATE_INDEX" val="20205831"/>
  <p:tag name="KSO_WM_UNIT_LAYERLEVEL" val="1_1_1"/>
  <p:tag name="KSO_WM_TAG_VERSION" val="1.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1"/>
  <p:tag name="KSO_WM_UNIT_ID" val="diagram20205831_4*m_h_i*1_4_1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5831_4*m_h_i*1_4_3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05831_4*m_h_i*1_4_4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5"/>
  <p:tag name="KSO_WM_UNIT_ID" val="diagram20205831_4*m_h_i*1_4_5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6"/>
  <p:tag name="KSO_WM_UNIT_ID" val="diagram20205831_4*m_h_i*1_4_6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5831_4*m_h_i*1_1_2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5831_4*m_h_f*1_1_1"/>
  <p:tag name="KSO_WM_TEMPLATE_CATEGORY" val="diagram"/>
  <p:tag name="KSO_WM_TEMPLATE_INDEX" val="20205831"/>
  <p:tag name="KSO_WM_UNIT_LAYERLEVEL" val="1_1_1"/>
  <p:tag name="KSO_WM_TAG_VERSION" val="1.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05831_4*m_h_i*1_1_1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5831_4*m_h_i*1_1_3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5831_4*m_h_i*1_1_4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5831_4*m_h_i*1_1_5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5831_4*m_h_i*1_1_6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5831_4*m_h_i*1_3_2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5831_4*m_h_f*1_3_1"/>
  <p:tag name="KSO_WM_TEMPLATE_CATEGORY" val="diagram"/>
  <p:tag name="KSO_WM_TEMPLATE_INDEX" val="20205831"/>
  <p:tag name="KSO_WM_UNIT_LAYERLEVEL" val="1_1_1"/>
  <p:tag name="KSO_WM_TAG_VERSION" val="1.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05831_4*m_h_i*1_3_1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5831_4*m_h_i*1_3_3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5831_4*m_h_i*1_3_4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5831_4*m_h_i*1_3_5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05831_4*m_h_i*1_3_6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5831_4*m_h_i*1_2_2"/>
  <p:tag name="KSO_WM_TEMPLATE_CATEGORY" val="diagram"/>
  <p:tag name="KSO_WM_TEMPLATE_INDEX" val="20205831"/>
  <p:tag name="KSO_WM_UNIT_LAYERLEVEL" val="1_1_1"/>
  <p:tag name="KSO_WM_TAG_VERSION" val="1.0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7"/>
  <p:tag name="KSO_WM_UNIT_ID" val="diagram20205831_4*m_h_i*1_3_7"/>
  <p:tag name="KSO_WM_TEMPLATE_CATEGORY" val="diagram"/>
  <p:tag name="KSO_WM_TEMPLATE_INDEX" val="20205831"/>
  <p:tag name="KSO_WM_UNIT_LAYERLEVEL" val="1_1_1"/>
  <p:tag name="KSO_WM_TAG_VERSION" val="1.0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8"/>
  <p:tag name="KSO_WM_UNIT_ID" val="diagram20205831_4*m_h_i*1_4_8"/>
  <p:tag name="KSO_WM_TEMPLATE_CATEGORY" val="diagram"/>
  <p:tag name="KSO_WM_TEMPLATE_INDEX" val="20205831"/>
  <p:tag name="KSO_WM_UNIT_LAYERLEVEL" val="1_1_1"/>
  <p:tag name="KSO_WM_TAG_VERSION" val="1.0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7"/>
  <p:tag name="KSO_WM_UNIT_ID" val="diagram20205831_4*m_h_i*1_1_7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7"/>
  <p:tag name="KSO_WM_UNIT_ID" val="diagram20205831_4*m_h_i*1_4_7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5831_4*m_h_i*1_2_3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5831_4*m_h_f*1_2_1"/>
  <p:tag name="KSO_WM_TEMPLATE_CATEGORY" val="diagram"/>
  <p:tag name="KSO_WM_TEMPLATE_INDEX" val="20205831"/>
  <p:tag name="KSO_WM_UNIT_LAYERLEVEL" val="1_1_1"/>
  <p:tag name="KSO_WM_TAG_VERSION" val="1.0"/>
  <p:tag name="KSO_WM_UNIT_TEXT_FILL_FORE_SCHEMECOLOR_INDEX_BRIGHTNESS" val="0.15"/>
  <p:tag name="KSO_WM_UNIT_TEXT_FILL_FORE_SCHEMECOLOR_INDEX" val="13"/>
  <p:tag name="KSO_WM_UNIT_TEXT_FILL_TYPE" val="1"/>
  <p:tag name="KSO_WM_UNIT_USESOURCEFORMAT_APPLY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05831_4*m_h_i*1_2_1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5831_4*m_h_i*1_2_4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5831_4*m_h_i*1_2_5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5831_4*m_h_i*1_2_6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205831_4*m_h_i*1_2_7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8"/>
  <p:tag name="KSO_WM_UNIT_ID" val="diagram20205831_4*m_h_i*1_2_8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7"/>
  <p:tag name="KSO_WM_UNIT_ID" val="diagram20205831_4*m_h_i*1_5_7"/>
  <p:tag name="KSO_WM_TEMPLATE_CATEGORY" val="diagram"/>
  <p:tag name="KSO_WM_TEMPLATE_INDEX" val="20205831"/>
  <p:tag name="KSO_WM_UNIT_LAYERLEVEL" val="1_1_1"/>
  <p:tag name="KSO_WM_TAG_VERSION" val="1.0"/>
  <p:tag name="KSO_WM_UNIT_FILL_FORE_SCHEMECOLOR_INDEX_BRIGHTNESS" val="0.5"/>
  <p:tag name="KSO_WM_UNIT_FILL_FORE_SCHEMECOLOR_INDEX" val="13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5831_4*m_i*1_1"/>
  <p:tag name="KSO_WM_TEMPLATE_CATEGORY" val="diagram"/>
  <p:tag name="KSO_WM_TEMPLATE_INDEX" val="20205831"/>
  <p:tag name="KSO_WM_UNIT_LAYERLEVEL" val="1_1"/>
  <p:tag name="KSO_WM_TAG_VERSION" val="1.0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9"/>
  <p:tag name="KSO_WM_UNIT_ID" val="diagram20205831_4*m_h_i*1_4_9"/>
  <p:tag name="KSO_WM_TEMPLATE_CATEGORY" val="diagram"/>
  <p:tag name="KSO_WM_TEMPLATE_INDEX" val="20205831"/>
  <p:tag name="KSO_WM_UNIT_LAYERLEVEL" val="1_1_1"/>
  <p:tag name="KSO_WM_TAG_VERSION" val="1.0"/>
  <p:tag name="KSO_WM_UNIT_LINE_FORE_SCHEMECOLOR_INDEX_BRIGHTNESS" val="0.5"/>
  <p:tag name="KSO_WM_UNIT_LINE_FORE_SCHEMECOLOR_INDEX" val="13"/>
  <p:tag name="KSO_WM_UNIT_LINE_FILL_TYPE" val="2"/>
  <p:tag name="KSO_WM_UNIT_USESOURCEFORMAT_APPLY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d-4-2"/>
  <p:tag name="KSO_WM_UNIT_COLOR_SCHEME_SHAPE_ID" val="2"/>
  <p:tag name="KSO_WM_UNIT_COLOR_SCHEME_PARENT_PAGE" val="0_1"/>
  <p:tag name="KSO_WM_UNIT_SUBTYPE" val="a"/>
  <p:tag name="KSO_WM_UNIT_PRESET_TEXT" val="单击此处添加小标题：&#13;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&#13;我们为您  标注了最  适合的位  置您输入  的文字到  这里时就  是最佳视&#13;为了能让  您有更直  观的字数  感受并进  一步方便    &#13;单击此处添加小标题：&#13;点击此处添加正文，文字是您思想的提炼，为了最终演示发布的良好效果，请尽量言简意赅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4755_1*f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35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4755_1*i*5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4755_1*i*6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4755_1*i*4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55_1*i*3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194755_1*i*7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1_1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1_1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19153_5*m_h_f*1_1_1"/>
  <p:tag name="KSO_WM_TEMPLATE_CATEGORY" val="diagram"/>
  <p:tag name="KSO_WM_TEMPLATE_INDEX" val="20219153"/>
  <p:tag name="KSO_WM_UNIT_LAYERLEVEL" val="1_1_1"/>
  <p:tag name="KSO_WM_TAG_VERSION" val="1.0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829624c34c9041fd89c22cca72dad33d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1_2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1_2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2_1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2_1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19153_5*m_h_f*1_2_1"/>
  <p:tag name="KSO_WM_TEMPLATE_CATEGORY" val="diagram"/>
  <p:tag name="KSO_WM_TEMPLATE_INDEX" val="20219153"/>
  <p:tag name="KSO_WM_UNIT_LAYERLEVEL" val="1_1_1"/>
  <p:tag name="KSO_WM_TAG_VERSION" val="1.0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829624c34c9041fd89c22cca72dad33d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2_2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2_2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3_1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3_1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19153_5*m_h_f*1_3_1"/>
  <p:tag name="KSO_WM_TEMPLATE_CATEGORY" val="diagram"/>
  <p:tag name="KSO_WM_TEMPLATE_INDEX" val="20219153"/>
  <p:tag name="KSO_WM_UNIT_LAYERLEVEL" val="1_1_1"/>
  <p:tag name="KSO_WM_TAG_VERSION" val="1.0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829624c34c9041fd89c22cca72dad33d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3_2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3_2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4_1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4_1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19153_5*m_h_f*1_4_1"/>
  <p:tag name="KSO_WM_TEMPLATE_CATEGORY" val="diagram"/>
  <p:tag name="KSO_WM_TEMPLATE_INDEX" val="20219153"/>
  <p:tag name="KSO_WM_UNIT_LAYERLEVEL" val="1_1_1"/>
  <p:tag name="KSO_WM_TAG_VERSION" val="1.0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829624c34c9041fd89c22cca72dad33d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4_2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4_2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5_1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5_1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19153_5*m_h_f*1_5_1"/>
  <p:tag name="KSO_WM_TEMPLATE_CATEGORY" val="diagram"/>
  <p:tag name="KSO_WM_TEMPLATE_INDEX" val="20219153"/>
  <p:tag name="KSO_WM_UNIT_LAYERLEVEL" val="1_1_1"/>
  <p:tag name="KSO_WM_TAG_VERSION" val="1.0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829624c34c9041fd89c22cca72dad33d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5_2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5_2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6_1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6_1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6_1"/>
  <p:tag name="KSO_WM_UNIT_ID" val="diagram20219153_5*m_h_f*1_6_1"/>
  <p:tag name="KSO_WM_TEMPLATE_CATEGORY" val="diagram"/>
  <p:tag name="KSO_WM_TEMPLATE_INDEX" val="20219153"/>
  <p:tag name="KSO_WM_UNIT_LAYERLEVEL" val="1_1_1"/>
  <p:tag name="KSO_WM_TAG_VERSION" val="1.0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829624c34c9041fd89c22cca72dad33d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5*m_h_i*1_6_2"/>
  <p:tag name="KSO_WM_TEMPLATE_CATEGORY" val="diagram"/>
  <p:tag name="KSO_WM_TEMPLATE_INDEX" val="20219153"/>
  <p:tag name="KSO_WM_UNIT_LAYERLEVEL" val="1_1_1"/>
  <p:tag name="KSO_WM_TAG_VERSION" val="1.0"/>
  <p:tag name="KSO_WM_UNIT_TYPE" val="m_h_i"/>
  <p:tag name="KSO_WM_UNIT_INDEX" val="1_6_2"/>
  <p:tag name="KSO_WM_DIAGRAM_GROUP_CODE" val="m1-1"/>
  <p:tag name="KSO_WM_CHIP_GROUPID" val="60b9ecfbd573a1aeab43c12c"/>
  <p:tag name="KSO_WM_CHIP_XID" val="60b9ecfbd573a1aeab43c12d"/>
  <p:tag name="KSO_WM_ASSEMBLE_CHIP_INDEX" val="829624c34c9041fd89c22cca72dad33d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4638_4*l_i*1_2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4638_4*l_i*1_3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4638_4*l_i*1_4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04638_4*l_i*1_5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4638_4*l_h_f*1_1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4638_4*l_h_f*1_2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4638_4*l_h_f*1_3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4638_4*l_h_f*1_4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4638_4*l_h_f*1_5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TURE_TOWARD" val="1"/>
  <p:tag name="KSO_WM_UNIT_VALUE" val="1565*105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05_1*ζ_h_d*1_1_1"/>
  <p:tag name="KSO_WM_TEMPLATE_CATEGORY" val="diagram"/>
  <p:tag name="KSO_WM_TEMPLATE_INDEX" val="2021660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34_1*f*1"/>
  <p:tag name="KSO_WM_TEMPLATE_CATEGORY" val="diagram"/>
  <p:tag name="KSO_WM_TEMPLATE_INDEX" val="2021703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fcfb6491c6474251baf080c86c8573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f818371ca6e430d9cc46fdc0af2530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6"/>
  <p:tag name="KSO_WM_TEMPLATE_ASSEMBLE_GROUPID" val="6065703f4054ed1e2fb81496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10787_3*l_i*1_1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10787_3*l_i*1_2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10787_3*l_i*1_3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0787_3*l_h_a*1_1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0787_3*l_h_f*1_1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0787_3*l_h_a*1_2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0787_3*l_h_f*1_2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10787_3*l_h_a*1_3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0787_3*l_h_f*1_3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10787_3*l_h_a*1_4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0787_3*l_h_f*1_4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8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29b"/>
  <p:tag name="KSO_WM_UNIT_DEC_AREA_ID" val="339e2691531e4a5d99ae69ee702f223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03bf65fa25e4580ada27212af923e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THUMBS_INDEX" val="1、6、7、8、9、10、11、12、13、15"/>
  <p:tag name="KSO_WM_TAG_VERSION" val="1.0"/>
  <p:tag name="KSO_WM_BEAUTIFY_FLAG" val="#wm#"/>
  <p:tag name="KSO_WM_TEMPLATE_CATEGORY" val="custom"/>
  <p:tag name="KSO_WM_TEMPLATE_INDEX" val="20201862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rgbClr val="000000"/>
      </a:dk1>
      <a:lt1>
        <a:srgbClr val="FFFFFF"/>
      </a:lt1>
      <a:dk2>
        <a:srgbClr val="00071A"/>
      </a:dk2>
      <a:lt2>
        <a:srgbClr val="FFFFFF"/>
      </a:lt2>
      <a:accent1>
        <a:srgbClr val="BC5858"/>
      </a:accent1>
      <a:accent2>
        <a:srgbClr val="B83A3A"/>
      </a:accent2>
      <a:accent3>
        <a:srgbClr val="BA8080"/>
      </a:accent3>
      <a:accent4>
        <a:srgbClr val="C51919"/>
      </a:accent4>
      <a:accent5>
        <a:srgbClr val="7C5050"/>
      </a:accent5>
      <a:accent6>
        <a:srgbClr val="8B5B5B"/>
      </a:accent6>
      <a:hlink>
        <a:srgbClr val="304FFE"/>
      </a:hlink>
      <a:folHlink>
        <a:srgbClr val="492067"/>
      </a:folHlink>
    </a:clrScheme>
    <a:fontScheme name="自定义 12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1519</Words>
  <Application>Microsoft Macintosh PowerPoint</Application>
  <PresentationFormat>Widescreen</PresentationFormat>
  <Paragraphs>400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(使用中文字体)</vt:lpstr>
      <vt:lpstr>Arial</vt:lpstr>
      <vt:lpstr>Arial Black</vt:lpstr>
      <vt:lpstr>阿里巴巴普惠体 Medium</vt:lpstr>
      <vt:lpstr>汉仪旗黑-85S</vt:lpstr>
      <vt:lpstr>汉仪君黑-45简</vt:lpstr>
      <vt:lpstr>等线</vt:lpstr>
      <vt:lpstr>WPS-Bullets</vt:lpstr>
      <vt:lpstr>等线</vt:lpstr>
      <vt:lpstr>思源黑体 CN Bold</vt:lpstr>
      <vt:lpstr>思源黑体 CN Regular</vt:lpstr>
      <vt:lpstr>Caros ExtraBold</vt:lpstr>
      <vt:lpstr>Calibri Light</vt:lpstr>
      <vt:lpstr>Wingdings</vt:lpstr>
      <vt:lpstr>华文细黑</vt:lpstr>
      <vt:lpstr>微软雅黑</vt:lpstr>
      <vt:lpstr>Office 主题</vt:lpstr>
      <vt:lpstr>Office 主题​​</vt:lpstr>
      <vt:lpstr>2_Office 主题</vt:lpstr>
      <vt:lpstr>2_Office 主题​​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User</cp:lastModifiedBy>
  <cp:revision>933</cp:revision>
  <dcterms:created xsi:type="dcterms:W3CDTF">2018-06-17T04:53:00Z</dcterms:created>
  <dcterms:modified xsi:type="dcterms:W3CDTF">2024-10-28T07:09:58Z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437E078365AD41988CC034D4DB2EE357_13</vt:lpwstr>
  </property>
  <property fmtid="{D5CDD505-2E9C-101B-9397-08002B2CF9AE}" pid="3" name="KSOProductBuildVer">
    <vt:lpwstr>2052-12.1.0.16929</vt:lpwstr>
  </property>
</Properties>
</file>