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7" r:id="rId1"/>
  </p:sldMasterIdLst>
  <p:notesMasterIdLst>
    <p:notesMasterId r:id="rId78"/>
  </p:notesMasterIdLst>
  <p:handoutMasterIdLst>
    <p:handoutMasterId r:id="rId79"/>
  </p:handoutMasterIdLst>
  <p:sldIdLst>
    <p:sldId id="1105" r:id="rId2"/>
    <p:sldId id="913" r:id="rId3"/>
    <p:sldId id="857" r:id="rId4"/>
    <p:sldId id="1261" r:id="rId5"/>
    <p:sldId id="869" r:id="rId6"/>
    <p:sldId id="1262" r:id="rId7"/>
    <p:sldId id="915" r:id="rId8"/>
    <p:sldId id="1263" r:id="rId9"/>
    <p:sldId id="1264" r:id="rId10"/>
    <p:sldId id="1265" r:id="rId11"/>
    <p:sldId id="914" r:id="rId12"/>
    <p:sldId id="671" r:id="rId13"/>
    <p:sldId id="979" r:id="rId14"/>
    <p:sldId id="757" r:id="rId15"/>
    <p:sldId id="1266" r:id="rId16"/>
    <p:sldId id="1267" r:id="rId17"/>
    <p:sldId id="1268" r:id="rId18"/>
    <p:sldId id="904" r:id="rId19"/>
    <p:sldId id="1239" r:id="rId20"/>
    <p:sldId id="906" r:id="rId21"/>
    <p:sldId id="1041" r:id="rId22"/>
    <p:sldId id="896" r:id="rId23"/>
    <p:sldId id="1042" r:id="rId24"/>
    <p:sldId id="850" r:id="rId25"/>
    <p:sldId id="910" r:id="rId26"/>
    <p:sldId id="1120" r:id="rId27"/>
    <p:sldId id="898" r:id="rId28"/>
    <p:sldId id="871" r:id="rId29"/>
    <p:sldId id="903" r:id="rId30"/>
    <p:sldId id="901" r:id="rId31"/>
    <p:sldId id="897" r:id="rId32"/>
    <p:sldId id="900" r:id="rId33"/>
    <p:sldId id="902" r:id="rId34"/>
    <p:sldId id="878" r:id="rId35"/>
    <p:sldId id="1040" r:id="rId36"/>
    <p:sldId id="781" r:id="rId37"/>
    <p:sldId id="1121" r:id="rId38"/>
    <p:sldId id="983" r:id="rId39"/>
    <p:sldId id="984" r:id="rId40"/>
    <p:sldId id="985" r:id="rId41"/>
    <p:sldId id="1119" r:id="rId42"/>
    <p:sldId id="849" r:id="rId43"/>
    <p:sldId id="863" r:id="rId44"/>
    <p:sldId id="1257" r:id="rId45"/>
    <p:sldId id="876" r:id="rId46"/>
    <p:sldId id="907" r:id="rId47"/>
    <p:sldId id="908" r:id="rId48"/>
    <p:sldId id="924" r:id="rId49"/>
    <p:sldId id="877" r:id="rId50"/>
    <p:sldId id="879" r:id="rId51"/>
    <p:sldId id="922" r:id="rId52"/>
    <p:sldId id="929" r:id="rId53"/>
    <p:sldId id="921" r:id="rId54"/>
    <p:sldId id="766" r:id="rId55"/>
    <p:sldId id="971" r:id="rId56"/>
    <p:sldId id="855" r:id="rId57"/>
    <p:sldId id="1122" r:id="rId58"/>
    <p:sldId id="882" r:id="rId59"/>
    <p:sldId id="883" r:id="rId60"/>
    <p:sldId id="973" r:id="rId61"/>
    <p:sldId id="824" r:id="rId62"/>
    <p:sldId id="989" r:id="rId63"/>
    <p:sldId id="825" r:id="rId64"/>
    <p:sldId id="826" r:id="rId65"/>
    <p:sldId id="1117" r:id="rId66"/>
    <p:sldId id="1258" r:id="rId67"/>
    <p:sldId id="886" r:id="rId68"/>
    <p:sldId id="888" r:id="rId69"/>
    <p:sldId id="1259" r:id="rId70"/>
    <p:sldId id="880" r:id="rId71"/>
    <p:sldId id="881" r:id="rId72"/>
    <p:sldId id="884" r:id="rId73"/>
    <p:sldId id="885" r:id="rId74"/>
    <p:sldId id="887" r:id="rId75"/>
    <p:sldId id="1260" r:id="rId76"/>
    <p:sldId id="1269" r:id="rId77"/>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64">
          <p15:clr>
            <a:srgbClr val="A4A3A4"/>
          </p15:clr>
        </p15:guide>
        <p15:guide id="2" pos="110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ngxuechun" initials="y" lastIdx="4" clrIdx="0"/>
  <p:cmAuthor id="1" name="jinyongkenny@outlook.com" initials="j"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C0F2"/>
    <a:srgbClr val="2DAADE"/>
    <a:srgbClr val="1F8CBD"/>
    <a:srgbClr val="0E6D9B"/>
    <a:srgbClr val="299FD3"/>
    <a:srgbClr val="00507A"/>
    <a:srgbClr val="009999"/>
    <a:srgbClr val="993366"/>
    <a:srgbClr val="000000"/>
    <a:srgbClr val="EEF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DDB64-0CEB-4ACE-910C-6A73F4AC5A23}" v="2" dt="2022-06-28T02:40:56.078"/>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24" autoAdjust="0"/>
    <p:restoredTop sz="95428" autoAdjust="0"/>
  </p:normalViewPr>
  <p:slideViewPr>
    <p:cSldViewPr snapToGrid="0" snapToObjects="1">
      <p:cViewPr varScale="1">
        <p:scale>
          <a:sx n="99" d="100"/>
          <a:sy n="99" d="100"/>
        </p:scale>
        <p:origin x="86" y="322"/>
      </p:cViewPr>
      <p:guideLst>
        <p:guide orient="horz" pos="1764"/>
        <p:guide pos="1102"/>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Lu" userId="05026180e931d4c8" providerId="LiveId" clId="{3AA60451-8512-424F-87E6-D403C3FB8B28}"/>
    <pc:docChg chg="undo custSel addSld delSld modSld sldOrd">
      <pc:chgData name="William Lu" userId="05026180e931d4c8" providerId="LiveId" clId="{3AA60451-8512-424F-87E6-D403C3FB8B28}" dt="2021-08-24T20:28:55.252" v="1327" actId="478"/>
      <pc:docMkLst>
        <pc:docMk/>
      </pc:docMkLst>
      <pc:sldChg chg="addSp modSp mod">
        <pc:chgData name="William Lu" userId="05026180e931d4c8" providerId="LiveId" clId="{3AA60451-8512-424F-87E6-D403C3FB8B28}" dt="2021-08-09T15:41:06.855" v="623" actId="1076"/>
        <pc:sldMkLst>
          <pc:docMk/>
          <pc:sldMk cId="3940525900" sldId="757"/>
        </pc:sldMkLst>
        <pc:spChg chg="add mod">
          <ac:chgData name="William Lu" userId="05026180e931d4c8" providerId="LiveId" clId="{3AA60451-8512-424F-87E6-D403C3FB8B28}" dt="2021-08-09T15:41:06.855" v="623" actId="1076"/>
          <ac:spMkLst>
            <pc:docMk/>
            <pc:sldMk cId="3940525900" sldId="757"/>
            <ac:spMk id="14" creationId="{310CB76A-47B9-4F31-ACA2-A80522C29E4F}"/>
          </ac:spMkLst>
        </pc:spChg>
        <pc:cxnChg chg="add mod">
          <ac:chgData name="William Lu" userId="05026180e931d4c8" providerId="LiveId" clId="{3AA60451-8512-424F-87E6-D403C3FB8B28}" dt="2021-08-09T15:41:03.483" v="622" actId="1582"/>
          <ac:cxnSpMkLst>
            <pc:docMk/>
            <pc:sldMk cId="3940525900" sldId="757"/>
            <ac:cxnSpMk id="25" creationId="{1880BE8E-6D30-4D90-B730-F1A9CAAF91D2}"/>
          </ac:cxnSpMkLst>
        </pc:cxnChg>
      </pc:sldChg>
      <pc:sldChg chg="addSp">
        <pc:chgData name="William Lu" userId="05026180e931d4c8" providerId="LiveId" clId="{3AA60451-8512-424F-87E6-D403C3FB8B28}" dt="2021-08-09T12:58:24.467" v="24"/>
        <pc:sldMkLst>
          <pc:docMk/>
          <pc:sldMk cId="558933569" sldId="857"/>
        </pc:sldMkLst>
        <pc:picChg chg="add">
          <ac:chgData name="William Lu" userId="05026180e931d4c8" providerId="LiveId" clId="{3AA60451-8512-424F-87E6-D403C3FB8B28}" dt="2021-08-09T12:58:24.467" v="24"/>
          <ac:picMkLst>
            <pc:docMk/>
            <pc:sldMk cId="558933569" sldId="857"/>
            <ac:picMk id="1026" creationId="{FF4A3BE7-D5E0-4270-A359-9E37A7A6B72D}"/>
          </ac:picMkLst>
        </pc:picChg>
      </pc:sldChg>
      <pc:sldChg chg="addSp">
        <pc:chgData name="William Lu" userId="05026180e931d4c8" providerId="LiveId" clId="{3AA60451-8512-424F-87E6-D403C3FB8B28}" dt="2021-08-09T12:59:26.587" v="39"/>
        <pc:sldMkLst>
          <pc:docMk/>
          <pc:sldMk cId="853120771" sldId="857"/>
        </pc:sldMkLst>
        <pc:picChg chg="add">
          <ac:chgData name="William Lu" userId="05026180e931d4c8" providerId="LiveId" clId="{3AA60451-8512-424F-87E6-D403C3FB8B28}" dt="2021-08-09T12:59:26.587" v="39"/>
          <ac:picMkLst>
            <pc:docMk/>
            <pc:sldMk cId="853120771" sldId="857"/>
            <ac:picMk id="3074" creationId="{DC0D1F33-DC02-4687-87C4-BD2F4FE7C5B3}"/>
          </ac:picMkLst>
        </pc:picChg>
      </pc:sldChg>
      <pc:sldChg chg="addSp">
        <pc:chgData name="William Lu" userId="05026180e931d4c8" providerId="LiveId" clId="{3AA60451-8512-424F-87E6-D403C3FB8B28}" dt="2021-08-09T12:59:02.684" v="31"/>
        <pc:sldMkLst>
          <pc:docMk/>
          <pc:sldMk cId="1913807053" sldId="857"/>
        </pc:sldMkLst>
        <pc:picChg chg="add">
          <ac:chgData name="William Lu" userId="05026180e931d4c8" providerId="LiveId" clId="{3AA60451-8512-424F-87E6-D403C3FB8B28}" dt="2021-08-09T12:59:02.684" v="31"/>
          <ac:picMkLst>
            <pc:docMk/>
            <pc:sldMk cId="1913807053" sldId="857"/>
            <ac:picMk id="2050" creationId="{711DA36D-E48A-47D6-872C-0077EBAF76E0}"/>
          </ac:picMkLst>
        </pc:picChg>
      </pc:sldChg>
      <pc:sldChg chg="addSp delSp modSp add del mod">
        <pc:chgData name="William Lu" userId="05026180e931d4c8" providerId="LiveId" clId="{3AA60451-8512-424F-87E6-D403C3FB8B28}" dt="2021-08-09T13:04:12.771" v="72" actId="1076"/>
        <pc:sldMkLst>
          <pc:docMk/>
          <pc:sldMk cId="2781214984" sldId="857"/>
        </pc:sldMkLst>
        <pc:picChg chg="add mod">
          <ac:chgData name="William Lu" userId="05026180e931d4c8" providerId="LiveId" clId="{3AA60451-8512-424F-87E6-D403C3FB8B28}" dt="2021-08-09T12:59:51.079" v="50" actId="1076"/>
          <ac:picMkLst>
            <pc:docMk/>
            <pc:sldMk cId="2781214984" sldId="857"/>
            <ac:picMk id="7" creationId="{CB87BCDE-4571-4517-9ECE-56C1E1F34888}"/>
          </ac:picMkLst>
        </pc:picChg>
        <pc:picChg chg="add del mod">
          <ac:chgData name="William Lu" userId="05026180e931d4c8" providerId="LiveId" clId="{3AA60451-8512-424F-87E6-D403C3FB8B28}" dt="2021-08-09T12:59:56.353" v="52" actId="478"/>
          <ac:picMkLst>
            <pc:docMk/>
            <pc:sldMk cId="2781214984" sldId="857"/>
            <ac:picMk id="8" creationId="{8B57C91A-6213-4E25-94A7-16124A56FC8D}"/>
          </ac:picMkLst>
        </pc:picChg>
        <pc:picChg chg="add mod">
          <ac:chgData name="William Lu" userId="05026180e931d4c8" providerId="LiveId" clId="{3AA60451-8512-424F-87E6-D403C3FB8B28}" dt="2021-08-09T13:00:07.417" v="55" actId="1076"/>
          <ac:picMkLst>
            <pc:docMk/>
            <pc:sldMk cId="2781214984" sldId="857"/>
            <ac:picMk id="9" creationId="{FFD33404-6D18-4D69-B071-3E452CF226AE}"/>
          </ac:picMkLst>
        </pc:picChg>
        <pc:picChg chg="del">
          <ac:chgData name="William Lu" userId="05026180e931d4c8" providerId="LiveId" clId="{3AA60451-8512-424F-87E6-D403C3FB8B28}" dt="2021-08-09T12:57:29.242" v="23" actId="478"/>
          <ac:picMkLst>
            <pc:docMk/>
            <pc:sldMk cId="2781214984" sldId="857"/>
            <ac:picMk id="12" creationId="{06478EB3-E518-4107-A6B0-F6782C80FB52}"/>
          </ac:picMkLst>
        </pc:picChg>
        <pc:picChg chg="add del mod">
          <ac:chgData name="William Lu" userId="05026180e931d4c8" providerId="LiveId" clId="{3AA60451-8512-424F-87E6-D403C3FB8B28}" dt="2021-08-09T13:00:14.779" v="57"/>
          <ac:picMkLst>
            <pc:docMk/>
            <pc:sldMk cId="2781214984" sldId="857"/>
            <ac:picMk id="12" creationId="{417E5673-F92E-4F7B-A5A0-3B7CC9D1E197}"/>
          </ac:picMkLst>
        </pc:picChg>
        <pc:picChg chg="del">
          <ac:chgData name="William Lu" userId="05026180e931d4c8" providerId="LiveId" clId="{3AA60451-8512-424F-87E6-D403C3FB8B28}" dt="2021-08-09T12:57:27.569" v="22" actId="478"/>
          <ac:picMkLst>
            <pc:docMk/>
            <pc:sldMk cId="2781214984" sldId="857"/>
            <ac:picMk id="13" creationId="{918C06AC-9A09-4E12-A095-3A485F7FF3B3}"/>
          </ac:picMkLst>
        </pc:picChg>
        <pc:picChg chg="add mod">
          <ac:chgData name="William Lu" userId="05026180e931d4c8" providerId="LiveId" clId="{3AA60451-8512-424F-87E6-D403C3FB8B28}" dt="2021-08-09T13:00:26.884" v="59" actId="1076"/>
          <ac:picMkLst>
            <pc:docMk/>
            <pc:sldMk cId="2781214984" sldId="857"/>
            <ac:picMk id="13" creationId="{D198273A-1EB0-43B0-B5FC-DE7A6D53AAED}"/>
          </ac:picMkLst>
        </pc:picChg>
        <pc:picChg chg="add mod">
          <ac:chgData name="William Lu" userId="05026180e931d4c8" providerId="LiveId" clId="{3AA60451-8512-424F-87E6-D403C3FB8B28}" dt="2021-08-09T13:01:21.182" v="63" actId="1076"/>
          <ac:picMkLst>
            <pc:docMk/>
            <pc:sldMk cId="2781214984" sldId="857"/>
            <ac:picMk id="14" creationId="{8B5AEEF0-B03A-4F34-846B-D11C7D389098}"/>
          </ac:picMkLst>
        </pc:picChg>
        <pc:picChg chg="add mod">
          <ac:chgData name="William Lu" userId="05026180e931d4c8" providerId="LiveId" clId="{3AA60451-8512-424F-87E6-D403C3FB8B28}" dt="2021-08-09T13:02:06.975" v="65" actId="1076"/>
          <ac:picMkLst>
            <pc:docMk/>
            <pc:sldMk cId="2781214984" sldId="857"/>
            <ac:picMk id="15" creationId="{A76CE8DB-0B60-410C-8278-2627D7688590}"/>
          </ac:picMkLst>
        </pc:picChg>
        <pc:picChg chg="add mod">
          <ac:chgData name="William Lu" userId="05026180e931d4c8" providerId="LiveId" clId="{3AA60451-8512-424F-87E6-D403C3FB8B28}" dt="2021-08-09T13:03:16.580" v="68" actId="1076"/>
          <ac:picMkLst>
            <pc:docMk/>
            <pc:sldMk cId="2781214984" sldId="857"/>
            <ac:picMk id="16" creationId="{EC7C5881-871E-412E-99E8-DE1C894F0462}"/>
          </ac:picMkLst>
        </pc:picChg>
        <pc:picChg chg="add mod">
          <ac:chgData name="William Lu" userId="05026180e931d4c8" providerId="LiveId" clId="{3AA60451-8512-424F-87E6-D403C3FB8B28}" dt="2021-08-09T13:03:57.682" v="70" actId="1076"/>
          <ac:picMkLst>
            <pc:docMk/>
            <pc:sldMk cId="2781214984" sldId="857"/>
            <ac:picMk id="17" creationId="{EAA3F45A-97E3-4349-BA15-1FB1A405DA15}"/>
          </ac:picMkLst>
        </pc:picChg>
        <pc:picChg chg="add mod">
          <ac:chgData name="William Lu" userId="05026180e931d4c8" providerId="LiveId" clId="{3AA60451-8512-424F-87E6-D403C3FB8B28}" dt="2021-08-09T13:04:12.771" v="72" actId="1076"/>
          <ac:picMkLst>
            <pc:docMk/>
            <pc:sldMk cId="2781214984" sldId="857"/>
            <ac:picMk id="18" creationId="{FC8032BB-6D46-48D9-A30C-98CE0F8BA3D7}"/>
          </ac:picMkLst>
        </pc:picChg>
        <pc:picChg chg="mod">
          <ac:chgData name="William Lu" userId="05026180e931d4c8" providerId="LiveId" clId="{3AA60451-8512-424F-87E6-D403C3FB8B28}" dt="2021-08-09T12:58:29.923" v="30" actId="1076"/>
          <ac:picMkLst>
            <pc:docMk/>
            <pc:sldMk cId="2781214984" sldId="857"/>
            <ac:picMk id="1026" creationId="{FF4A3BE7-D5E0-4270-A359-9E37A7A6B72D}"/>
          </ac:picMkLst>
        </pc:picChg>
        <pc:picChg chg="del mod">
          <ac:chgData name="William Lu" userId="05026180e931d4c8" providerId="LiveId" clId="{3AA60451-8512-424F-87E6-D403C3FB8B28}" dt="2021-08-09T12:59:13.259" v="38" actId="478"/>
          <ac:picMkLst>
            <pc:docMk/>
            <pc:sldMk cId="2781214984" sldId="857"/>
            <ac:picMk id="2050" creationId="{711DA36D-E48A-47D6-872C-0077EBAF76E0}"/>
          </ac:picMkLst>
        </pc:picChg>
        <pc:picChg chg="mod">
          <ac:chgData name="William Lu" userId="05026180e931d4c8" providerId="LiveId" clId="{3AA60451-8512-424F-87E6-D403C3FB8B28}" dt="2021-08-09T12:59:37.322" v="46" actId="1076"/>
          <ac:picMkLst>
            <pc:docMk/>
            <pc:sldMk cId="2781214984" sldId="857"/>
            <ac:picMk id="3074" creationId="{DC0D1F33-DC02-4687-87C4-BD2F4FE7C5B3}"/>
          </ac:picMkLst>
        </pc:picChg>
      </pc:sldChg>
      <pc:sldChg chg="del">
        <pc:chgData name="William Lu" userId="05026180e931d4c8" providerId="LiveId" clId="{3AA60451-8512-424F-87E6-D403C3FB8B28}" dt="2021-08-09T13:25:10.759" v="508" actId="47"/>
        <pc:sldMkLst>
          <pc:docMk/>
          <pc:sldMk cId="2210337263" sldId="860"/>
        </pc:sldMkLst>
      </pc:sldChg>
      <pc:sldChg chg="del">
        <pc:chgData name="William Lu" userId="05026180e931d4c8" providerId="LiveId" clId="{3AA60451-8512-424F-87E6-D403C3FB8B28}" dt="2021-08-09T13:25:10.759" v="508" actId="47"/>
        <pc:sldMkLst>
          <pc:docMk/>
          <pc:sldMk cId="2373246540" sldId="861"/>
        </pc:sldMkLst>
      </pc:sldChg>
      <pc:sldChg chg="del">
        <pc:chgData name="William Lu" userId="05026180e931d4c8" providerId="LiveId" clId="{3AA60451-8512-424F-87E6-D403C3FB8B28}" dt="2021-08-09T13:25:10.759" v="508" actId="47"/>
        <pc:sldMkLst>
          <pc:docMk/>
          <pc:sldMk cId="1043598274" sldId="862"/>
        </pc:sldMkLst>
      </pc:sldChg>
      <pc:sldChg chg="modSp mod">
        <pc:chgData name="William Lu" userId="05026180e931d4c8" providerId="LiveId" clId="{3AA60451-8512-424F-87E6-D403C3FB8B28}" dt="2021-08-09T15:38:01.555" v="564" actId="20577"/>
        <pc:sldMkLst>
          <pc:docMk/>
          <pc:sldMk cId="2554369555" sldId="913"/>
        </pc:sldMkLst>
        <pc:spChg chg="mod">
          <ac:chgData name="William Lu" userId="05026180e931d4c8" providerId="LiveId" clId="{3AA60451-8512-424F-87E6-D403C3FB8B28}" dt="2021-08-09T15:37:53.302" v="550" actId="20577"/>
          <ac:spMkLst>
            <pc:docMk/>
            <pc:sldMk cId="2554369555" sldId="913"/>
            <ac:spMk id="7" creationId="{00000000-0000-0000-0000-000000000000}"/>
          </ac:spMkLst>
        </pc:spChg>
        <pc:spChg chg="mod">
          <ac:chgData name="William Lu" userId="05026180e931d4c8" providerId="LiveId" clId="{3AA60451-8512-424F-87E6-D403C3FB8B28}" dt="2021-08-09T15:38:01.555" v="564" actId="20577"/>
          <ac:spMkLst>
            <pc:docMk/>
            <pc:sldMk cId="2554369555" sldId="913"/>
            <ac:spMk id="8" creationId="{00000000-0000-0000-0000-000000000000}"/>
          </ac:spMkLst>
        </pc:spChg>
      </pc:sldChg>
      <pc:sldChg chg="modSp mod">
        <pc:chgData name="William Lu" userId="05026180e931d4c8" providerId="LiveId" clId="{3AA60451-8512-424F-87E6-D403C3FB8B28}" dt="2021-08-09T15:38:31.933" v="590" actId="20577"/>
        <pc:sldMkLst>
          <pc:docMk/>
          <pc:sldMk cId="1252369931" sldId="914"/>
        </pc:sldMkLst>
        <pc:spChg chg="mod">
          <ac:chgData name="William Lu" userId="05026180e931d4c8" providerId="LiveId" clId="{3AA60451-8512-424F-87E6-D403C3FB8B28}" dt="2021-08-09T15:38:25.477" v="578" actId="20577"/>
          <ac:spMkLst>
            <pc:docMk/>
            <pc:sldMk cId="1252369931" sldId="914"/>
            <ac:spMk id="7" creationId="{00000000-0000-0000-0000-000000000000}"/>
          </ac:spMkLst>
        </pc:spChg>
        <pc:spChg chg="mod">
          <ac:chgData name="William Lu" userId="05026180e931d4c8" providerId="LiveId" clId="{3AA60451-8512-424F-87E6-D403C3FB8B28}" dt="2021-08-09T15:38:31.933" v="590" actId="20577"/>
          <ac:spMkLst>
            <pc:docMk/>
            <pc:sldMk cId="1252369931" sldId="914"/>
            <ac:spMk id="8" creationId="{00000000-0000-0000-0000-000000000000}"/>
          </ac:spMkLst>
        </pc:spChg>
      </pc:sldChg>
      <pc:sldChg chg="modSp mod">
        <pc:chgData name="William Lu" userId="05026180e931d4c8" providerId="LiveId" clId="{3AA60451-8512-424F-87E6-D403C3FB8B28}" dt="2021-08-09T15:37:44.460" v="536" actId="20577"/>
        <pc:sldMkLst>
          <pc:docMk/>
          <pc:sldMk cId="2620056322" sldId="915"/>
        </pc:sldMkLst>
        <pc:spChg chg="mod">
          <ac:chgData name="William Lu" userId="05026180e931d4c8" providerId="LiveId" clId="{3AA60451-8512-424F-87E6-D403C3FB8B28}" dt="2021-08-09T15:37:35.743" v="526" actId="20577"/>
          <ac:spMkLst>
            <pc:docMk/>
            <pc:sldMk cId="2620056322" sldId="915"/>
            <ac:spMk id="7" creationId="{00000000-0000-0000-0000-000000000000}"/>
          </ac:spMkLst>
        </pc:spChg>
        <pc:spChg chg="mod">
          <ac:chgData name="William Lu" userId="05026180e931d4c8" providerId="LiveId" clId="{3AA60451-8512-424F-87E6-D403C3FB8B28}" dt="2021-08-09T15:37:44.460" v="536" actId="20577"/>
          <ac:spMkLst>
            <pc:docMk/>
            <pc:sldMk cId="2620056322" sldId="915"/>
            <ac:spMk id="8" creationId="{00000000-0000-0000-0000-000000000000}"/>
          </ac:spMkLst>
        </pc:spChg>
      </pc:sldChg>
      <pc:sldChg chg="del">
        <pc:chgData name="William Lu" userId="05026180e931d4c8" providerId="LiveId" clId="{3AA60451-8512-424F-87E6-D403C3FB8B28}" dt="2021-08-09T13:25:10.759" v="508" actId="47"/>
        <pc:sldMkLst>
          <pc:docMk/>
          <pc:sldMk cId="2947451025" sldId="916"/>
        </pc:sldMkLst>
      </pc:sldChg>
      <pc:sldChg chg="del">
        <pc:chgData name="William Lu" userId="05026180e931d4c8" providerId="LiveId" clId="{3AA60451-8512-424F-87E6-D403C3FB8B28}" dt="2021-08-09T13:25:10.759" v="508" actId="47"/>
        <pc:sldMkLst>
          <pc:docMk/>
          <pc:sldMk cId="3834938676" sldId="917"/>
        </pc:sldMkLst>
      </pc:sldChg>
      <pc:sldChg chg="del">
        <pc:chgData name="William Lu" userId="05026180e931d4c8" providerId="LiveId" clId="{3AA60451-8512-424F-87E6-D403C3FB8B28}" dt="2021-08-09T13:25:13.630" v="509" actId="47"/>
        <pc:sldMkLst>
          <pc:docMk/>
          <pc:sldMk cId="86749816" sldId="918"/>
        </pc:sldMkLst>
      </pc:sldChg>
      <pc:sldChg chg="del">
        <pc:chgData name="William Lu" userId="05026180e931d4c8" providerId="LiveId" clId="{3AA60451-8512-424F-87E6-D403C3FB8B28}" dt="2021-08-09T13:26:07.714" v="510" actId="47"/>
        <pc:sldMkLst>
          <pc:docMk/>
          <pc:sldMk cId="4084014440" sldId="919"/>
        </pc:sldMkLst>
      </pc:sldChg>
      <pc:sldChg chg="delSp modSp mod">
        <pc:chgData name="William Lu" userId="05026180e931d4c8" providerId="LiveId" clId="{3AA60451-8512-424F-87E6-D403C3FB8B28}" dt="2021-08-10T02:03:05.572" v="1061" actId="20577"/>
        <pc:sldMkLst>
          <pc:docMk/>
          <pc:sldMk cId="3509494882" sldId="1105"/>
        </pc:sldMkLst>
        <pc:spChg chg="del mod">
          <ac:chgData name="William Lu" userId="05026180e931d4c8" providerId="LiveId" clId="{3AA60451-8512-424F-87E6-D403C3FB8B28}" dt="2021-08-09T12:57:01.022" v="19" actId="478"/>
          <ac:spMkLst>
            <pc:docMk/>
            <pc:sldMk cId="3509494882" sldId="1105"/>
            <ac:spMk id="5" creationId="{7A44AA68-320B-DF4A-B56F-F146C4A55906}"/>
          </ac:spMkLst>
        </pc:spChg>
        <pc:spChg chg="mod">
          <ac:chgData name="William Lu" userId="05026180e931d4c8" providerId="LiveId" clId="{3AA60451-8512-424F-87E6-D403C3FB8B28}" dt="2021-08-09T12:57:06.015" v="20" actId="1076"/>
          <ac:spMkLst>
            <pc:docMk/>
            <pc:sldMk cId="3509494882" sldId="1105"/>
            <ac:spMk id="6" creationId="{0077FAC7-7022-EF43-96A6-37FF8DA144A2}"/>
          </ac:spMkLst>
        </pc:spChg>
        <pc:spChg chg="mod">
          <ac:chgData name="William Lu" userId="05026180e931d4c8" providerId="LiveId" clId="{3AA60451-8512-424F-87E6-D403C3FB8B28}" dt="2021-08-10T02:03:05.572" v="1061" actId="20577"/>
          <ac:spMkLst>
            <pc:docMk/>
            <pc:sldMk cId="3509494882" sldId="1105"/>
            <ac:spMk id="15" creationId="{54D7D779-DBB7-2A4D-8FDE-D5A53600F70D}"/>
          </ac:spMkLst>
        </pc:spChg>
      </pc:sldChg>
      <pc:sldChg chg="del">
        <pc:chgData name="William Lu" userId="05026180e931d4c8" providerId="LiveId" clId="{3AA60451-8512-424F-87E6-D403C3FB8B28}" dt="2021-08-09T13:25:10.759" v="508" actId="47"/>
        <pc:sldMkLst>
          <pc:docMk/>
          <pc:sldMk cId="881149273" sldId="1118"/>
        </pc:sldMkLst>
      </pc:sldChg>
      <pc:sldChg chg="addSp delSp modSp new mod">
        <pc:chgData name="William Lu" userId="05026180e931d4c8" providerId="LiveId" clId="{3AA60451-8512-424F-87E6-D403C3FB8B28}" dt="2021-08-24T20:28:55.252" v="1327" actId="478"/>
        <pc:sldMkLst>
          <pc:docMk/>
          <pc:sldMk cId="4247862563" sldId="1263"/>
        </pc:sldMkLst>
        <pc:spChg chg="mod">
          <ac:chgData name="William Lu" userId="05026180e931d4c8" providerId="LiveId" clId="{3AA60451-8512-424F-87E6-D403C3FB8B28}" dt="2021-08-09T13:14:36.008" v="131" actId="27636"/>
          <ac:spMkLst>
            <pc:docMk/>
            <pc:sldMk cId="4247862563" sldId="1263"/>
            <ac:spMk id="2" creationId="{29E1FDC6-0E73-41DC-BA2D-F3B3C3545213}"/>
          </ac:spMkLst>
        </pc:spChg>
        <pc:spChg chg="add del mod">
          <ac:chgData name="William Lu" userId="05026180e931d4c8" providerId="LiveId" clId="{3AA60451-8512-424F-87E6-D403C3FB8B28}" dt="2021-08-24T20:28:55.252" v="1327" actId="478"/>
          <ac:spMkLst>
            <pc:docMk/>
            <pc:sldMk cId="4247862563" sldId="1263"/>
            <ac:spMk id="3" creationId="{8A83D432-3B0B-4A43-8761-F2B854302F33}"/>
          </ac:spMkLst>
        </pc:spChg>
        <pc:spChg chg="del">
          <ac:chgData name="William Lu" userId="05026180e931d4c8" providerId="LiveId" clId="{3AA60451-8512-424F-87E6-D403C3FB8B28}" dt="2021-08-09T13:15:42.760" v="133" actId="478"/>
          <ac:spMkLst>
            <pc:docMk/>
            <pc:sldMk cId="4247862563" sldId="1263"/>
            <ac:spMk id="3" creationId="{A068808C-46B1-47EC-8B36-3DC45AE3F509}"/>
          </ac:spMkLst>
        </pc:spChg>
        <pc:spChg chg="add mod">
          <ac:chgData name="William Lu" userId="05026180e931d4c8" providerId="LiveId" clId="{3AA60451-8512-424F-87E6-D403C3FB8B28}" dt="2021-08-09T13:19:53.696" v="254" actId="1076"/>
          <ac:spMkLst>
            <pc:docMk/>
            <pc:sldMk cId="4247862563" sldId="1263"/>
            <ac:spMk id="6" creationId="{0360F353-948D-417A-A22E-98ABC59B5835}"/>
          </ac:spMkLst>
        </pc:spChg>
        <pc:spChg chg="add mod">
          <ac:chgData name="William Lu" userId="05026180e931d4c8" providerId="LiveId" clId="{3AA60451-8512-424F-87E6-D403C3FB8B28}" dt="2021-08-09T13:19:53.696" v="254" actId="1076"/>
          <ac:spMkLst>
            <pc:docMk/>
            <pc:sldMk cId="4247862563" sldId="1263"/>
            <ac:spMk id="7" creationId="{41146133-91BF-48BB-92F7-D7BB5F4C863B}"/>
          </ac:spMkLst>
        </pc:spChg>
        <pc:spChg chg="add mod">
          <ac:chgData name="William Lu" userId="05026180e931d4c8" providerId="LiveId" clId="{3AA60451-8512-424F-87E6-D403C3FB8B28}" dt="2021-08-09T13:19:53.696" v="254" actId="1076"/>
          <ac:spMkLst>
            <pc:docMk/>
            <pc:sldMk cId="4247862563" sldId="1263"/>
            <ac:spMk id="8" creationId="{9A1135E6-D028-413E-9654-E3A20BCA4CB0}"/>
          </ac:spMkLst>
        </pc:spChg>
        <pc:spChg chg="add mod">
          <ac:chgData name="William Lu" userId="05026180e931d4c8" providerId="LiveId" clId="{3AA60451-8512-424F-87E6-D403C3FB8B28}" dt="2021-08-09T13:19:53.696" v="254" actId="1076"/>
          <ac:spMkLst>
            <pc:docMk/>
            <pc:sldMk cId="4247862563" sldId="1263"/>
            <ac:spMk id="9" creationId="{B90B15C0-E9EE-4AAC-9989-62C7696BE16C}"/>
          </ac:spMkLst>
        </pc:spChg>
        <pc:spChg chg="add mod">
          <ac:chgData name="William Lu" userId="05026180e931d4c8" providerId="LiveId" clId="{3AA60451-8512-424F-87E6-D403C3FB8B28}" dt="2021-08-09T13:20:47.826" v="367" actId="14100"/>
          <ac:spMkLst>
            <pc:docMk/>
            <pc:sldMk cId="4247862563" sldId="1263"/>
            <ac:spMk id="10" creationId="{A9D67348-E546-4DED-9C0B-F114F4E85E1F}"/>
          </ac:spMkLst>
        </pc:spChg>
        <pc:spChg chg="add mod">
          <ac:chgData name="William Lu" userId="05026180e931d4c8" providerId="LiveId" clId="{3AA60451-8512-424F-87E6-D403C3FB8B28}" dt="2021-08-24T20:23:48.927" v="1066" actId="1076"/>
          <ac:spMkLst>
            <pc:docMk/>
            <pc:sldMk cId="4247862563" sldId="1263"/>
            <ac:spMk id="11" creationId="{D6F489F7-7634-4F5C-B82E-EDF3C92E5723}"/>
          </ac:spMkLst>
        </pc:spChg>
        <pc:spChg chg="add mod">
          <ac:chgData name="William Lu" userId="05026180e931d4c8" providerId="LiveId" clId="{3AA60451-8512-424F-87E6-D403C3FB8B28}" dt="2021-08-09T13:21:33.098" v="401" actId="20577"/>
          <ac:spMkLst>
            <pc:docMk/>
            <pc:sldMk cId="4247862563" sldId="1263"/>
            <ac:spMk id="12" creationId="{8500A28F-6D2B-4CB7-A7F5-F336147184D4}"/>
          </ac:spMkLst>
        </pc:spChg>
      </pc:sldChg>
      <pc:sldChg chg="addSp delSp modSp add mod ord">
        <pc:chgData name="William Lu" userId="05026180e931d4c8" providerId="LiveId" clId="{3AA60451-8512-424F-87E6-D403C3FB8B28}" dt="2021-08-24T20:28:39.317" v="1319"/>
        <pc:sldMkLst>
          <pc:docMk/>
          <pc:sldMk cId="1544899876" sldId="1264"/>
        </pc:sldMkLst>
        <pc:spChg chg="mod">
          <ac:chgData name="William Lu" userId="05026180e931d4c8" providerId="LiveId" clId="{3AA60451-8512-424F-87E6-D403C3FB8B28}" dt="2021-08-09T13:22:00.262" v="412" actId="20577"/>
          <ac:spMkLst>
            <pc:docMk/>
            <pc:sldMk cId="1544899876" sldId="1264"/>
            <ac:spMk id="2" creationId="{29E1FDC6-0E73-41DC-BA2D-F3B3C3545213}"/>
          </ac:spMkLst>
        </pc:spChg>
        <pc:spChg chg="add mod">
          <ac:chgData name="William Lu" userId="05026180e931d4c8" providerId="LiveId" clId="{3AA60451-8512-424F-87E6-D403C3FB8B28}" dt="2021-08-09T21:22:08.394" v="1042" actId="14100"/>
          <ac:spMkLst>
            <pc:docMk/>
            <pc:sldMk cId="1544899876" sldId="1264"/>
            <ac:spMk id="3" creationId="{9FA2135D-1FB2-46B4-95AA-3EA4501A6867}"/>
          </ac:spMkLst>
        </pc:spChg>
        <pc:spChg chg="mod">
          <ac:chgData name="William Lu" userId="05026180e931d4c8" providerId="LiveId" clId="{3AA60451-8512-424F-87E6-D403C3FB8B28}" dt="2021-08-09T13:24:24.788" v="492" actId="20577"/>
          <ac:spMkLst>
            <pc:docMk/>
            <pc:sldMk cId="1544899876" sldId="1264"/>
            <ac:spMk id="6" creationId="{0360F353-948D-417A-A22E-98ABC59B5835}"/>
          </ac:spMkLst>
        </pc:spChg>
        <pc:spChg chg="mod">
          <ac:chgData name="William Lu" userId="05026180e931d4c8" providerId="LiveId" clId="{3AA60451-8512-424F-87E6-D403C3FB8B28}" dt="2021-08-09T13:22:32.967" v="418" actId="1076"/>
          <ac:spMkLst>
            <pc:docMk/>
            <pc:sldMk cId="1544899876" sldId="1264"/>
            <ac:spMk id="7" creationId="{41146133-91BF-48BB-92F7-D7BB5F4C863B}"/>
          </ac:spMkLst>
        </pc:spChg>
        <pc:spChg chg="mod">
          <ac:chgData name="William Lu" userId="05026180e931d4c8" providerId="LiveId" clId="{3AA60451-8512-424F-87E6-D403C3FB8B28}" dt="2021-08-09T13:22:32.967" v="418" actId="1076"/>
          <ac:spMkLst>
            <pc:docMk/>
            <pc:sldMk cId="1544899876" sldId="1264"/>
            <ac:spMk id="8" creationId="{9A1135E6-D028-413E-9654-E3A20BCA4CB0}"/>
          </ac:spMkLst>
        </pc:spChg>
        <pc:spChg chg="mod">
          <ac:chgData name="William Lu" userId="05026180e931d4c8" providerId="LiveId" clId="{3AA60451-8512-424F-87E6-D403C3FB8B28}" dt="2021-08-09T13:24:06.583" v="474" actId="20577"/>
          <ac:spMkLst>
            <pc:docMk/>
            <pc:sldMk cId="1544899876" sldId="1264"/>
            <ac:spMk id="9" creationId="{B90B15C0-E9EE-4AAC-9989-62C7696BE16C}"/>
          </ac:spMkLst>
        </pc:spChg>
        <pc:spChg chg="mod">
          <ac:chgData name="William Lu" userId="05026180e931d4c8" providerId="LiveId" clId="{3AA60451-8512-424F-87E6-D403C3FB8B28}" dt="2021-08-09T13:22:26.931" v="417" actId="14100"/>
          <ac:spMkLst>
            <pc:docMk/>
            <pc:sldMk cId="1544899876" sldId="1264"/>
            <ac:spMk id="10" creationId="{A9D67348-E546-4DED-9C0B-F114F4E85E1F}"/>
          </ac:spMkLst>
        </pc:spChg>
        <pc:spChg chg="mod">
          <ac:chgData name="William Lu" userId="05026180e931d4c8" providerId="LiveId" clId="{3AA60451-8512-424F-87E6-D403C3FB8B28}" dt="2021-08-24T20:28:38.981" v="1309" actId="1076"/>
          <ac:spMkLst>
            <pc:docMk/>
            <pc:sldMk cId="1544899876" sldId="1264"/>
            <ac:spMk id="11" creationId="{D6F489F7-7634-4F5C-B82E-EDF3C92E5723}"/>
          </ac:spMkLst>
        </pc:spChg>
        <pc:spChg chg="mod">
          <ac:chgData name="William Lu" userId="05026180e931d4c8" providerId="LiveId" clId="{3AA60451-8512-424F-87E6-D403C3FB8B28}" dt="2021-08-09T13:23:17.553" v="452" actId="14100"/>
          <ac:spMkLst>
            <pc:docMk/>
            <pc:sldMk cId="1544899876" sldId="1264"/>
            <ac:spMk id="12" creationId="{8500A28F-6D2B-4CB7-A7F5-F336147184D4}"/>
          </ac:spMkLst>
        </pc:spChg>
        <pc:spChg chg="add mod ord">
          <ac:chgData name="William Lu" userId="05026180e931d4c8" providerId="LiveId" clId="{3AA60451-8512-424F-87E6-D403C3FB8B28}" dt="2021-08-09T13:24:48.944" v="507" actId="167"/>
          <ac:spMkLst>
            <pc:docMk/>
            <pc:sldMk cId="1544899876" sldId="1264"/>
            <ac:spMk id="13" creationId="{0635F67F-B2C1-4AAC-93FD-8003493A9EAC}"/>
          </ac:spMkLst>
        </pc:spChg>
        <pc:spChg chg="add del mod">
          <ac:chgData name="William Lu" userId="05026180e931d4c8" providerId="LiveId" clId="{3AA60451-8512-424F-87E6-D403C3FB8B28}" dt="2021-08-24T20:28:39.317" v="1319"/>
          <ac:spMkLst>
            <pc:docMk/>
            <pc:sldMk cId="1544899876" sldId="1264"/>
            <ac:spMk id="14" creationId="{A2FCBC74-5A7B-45C7-B3CF-DFF48D5333C9}"/>
          </ac:spMkLst>
        </pc:spChg>
      </pc:sldChg>
      <pc:sldChg chg="addSp delSp modSp new mod">
        <pc:chgData name="William Lu" userId="05026180e931d4c8" providerId="LiveId" clId="{3AA60451-8512-424F-87E6-D403C3FB8B28}" dt="2021-08-09T15:46:59.353" v="795" actId="20577"/>
        <pc:sldMkLst>
          <pc:docMk/>
          <pc:sldMk cId="2362749078" sldId="1266"/>
        </pc:sldMkLst>
        <pc:spChg chg="mod">
          <ac:chgData name="William Lu" userId="05026180e931d4c8" providerId="LiveId" clId="{3AA60451-8512-424F-87E6-D403C3FB8B28}" dt="2021-08-09T15:46:51.225" v="786" actId="20577"/>
          <ac:spMkLst>
            <pc:docMk/>
            <pc:sldMk cId="2362749078" sldId="1266"/>
            <ac:spMk id="2" creationId="{E5B4D776-B04A-490A-A7B9-428D0843626C}"/>
          </ac:spMkLst>
        </pc:spChg>
        <pc:spChg chg="del">
          <ac:chgData name="William Lu" userId="05026180e931d4c8" providerId="LiveId" clId="{3AA60451-8512-424F-87E6-D403C3FB8B28}" dt="2021-08-09T15:42:28.680" v="626" actId="478"/>
          <ac:spMkLst>
            <pc:docMk/>
            <pc:sldMk cId="2362749078" sldId="1266"/>
            <ac:spMk id="3" creationId="{0C60661A-D8CF-4D8C-9FE3-EC3A8A4ECBE3}"/>
          </ac:spMkLst>
        </pc:spChg>
        <pc:spChg chg="add mod">
          <ac:chgData name="William Lu" userId="05026180e931d4c8" providerId="LiveId" clId="{3AA60451-8512-424F-87E6-D403C3FB8B28}" dt="2021-08-09T15:46:56.855" v="791" actId="20577"/>
          <ac:spMkLst>
            <pc:docMk/>
            <pc:sldMk cId="2362749078" sldId="1266"/>
            <ac:spMk id="6" creationId="{6F972370-7709-4379-86D7-ED276DFCD226}"/>
          </ac:spMkLst>
        </pc:spChg>
        <pc:spChg chg="add mod">
          <ac:chgData name="William Lu" userId="05026180e931d4c8" providerId="LiveId" clId="{3AA60451-8512-424F-87E6-D403C3FB8B28}" dt="2021-08-09T15:42:24.279" v="625"/>
          <ac:spMkLst>
            <pc:docMk/>
            <pc:sldMk cId="2362749078" sldId="1266"/>
            <ac:spMk id="7" creationId="{7FCF7B08-2D58-4D40-A5D4-E94BD83AF894}"/>
          </ac:spMkLst>
        </pc:spChg>
        <pc:spChg chg="add mod">
          <ac:chgData name="William Lu" userId="05026180e931d4c8" providerId="LiveId" clId="{3AA60451-8512-424F-87E6-D403C3FB8B28}" dt="2021-08-09T15:42:24.279" v="625"/>
          <ac:spMkLst>
            <pc:docMk/>
            <pc:sldMk cId="2362749078" sldId="1266"/>
            <ac:spMk id="8" creationId="{189932AF-F337-4AB3-9B99-59D438DDBF96}"/>
          </ac:spMkLst>
        </pc:spChg>
        <pc:spChg chg="add mod">
          <ac:chgData name="William Lu" userId="05026180e931d4c8" providerId="LiveId" clId="{3AA60451-8512-424F-87E6-D403C3FB8B28}" dt="2021-08-09T15:46:59.353" v="795" actId="20577"/>
          <ac:spMkLst>
            <pc:docMk/>
            <pc:sldMk cId="2362749078" sldId="1266"/>
            <ac:spMk id="9" creationId="{870070C9-FDCA-4A65-AE34-BD82CFAE5F5A}"/>
          </ac:spMkLst>
        </pc:spChg>
        <pc:spChg chg="add mod">
          <ac:chgData name="William Lu" userId="05026180e931d4c8" providerId="LiveId" clId="{3AA60451-8512-424F-87E6-D403C3FB8B28}" dt="2021-08-09T15:42:46.990" v="631" actId="14100"/>
          <ac:spMkLst>
            <pc:docMk/>
            <pc:sldMk cId="2362749078" sldId="1266"/>
            <ac:spMk id="10" creationId="{337C8AB7-F6C1-4E8F-9763-8E7D35CB48A6}"/>
          </ac:spMkLst>
        </pc:spChg>
        <pc:spChg chg="add mod">
          <ac:chgData name="William Lu" userId="05026180e931d4c8" providerId="LiveId" clId="{3AA60451-8512-424F-87E6-D403C3FB8B28}" dt="2021-08-09T15:42:24.279" v="625"/>
          <ac:spMkLst>
            <pc:docMk/>
            <pc:sldMk cId="2362749078" sldId="1266"/>
            <ac:spMk id="11" creationId="{188957AE-F807-4821-A23F-3E8DEC65EBB9}"/>
          </ac:spMkLst>
        </pc:spChg>
        <pc:spChg chg="add mod">
          <ac:chgData name="William Lu" userId="05026180e931d4c8" providerId="LiveId" clId="{3AA60451-8512-424F-87E6-D403C3FB8B28}" dt="2021-08-09T15:44:07.341" v="733" actId="14100"/>
          <ac:spMkLst>
            <pc:docMk/>
            <pc:sldMk cId="2362749078" sldId="1266"/>
            <ac:spMk id="12" creationId="{9A6F1E04-DC6D-48F0-A852-581843BC9BFE}"/>
          </ac:spMkLst>
        </pc:spChg>
        <pc:spChg chg="add mod">
          <ac:chgData name="William Lu" userId="05026180e931d4c8" providerId="LiveId" clId="{3AA60451-8512-424F-87E6-D403C3FB8B28}" dt="2021-08-09T15:44:51.198" v="777" actId="1076"/>
          <ac:spMkLst>
            <pc:docMk/>
            <pc:sldMk cId="2362749078" sldId="1266"/>
            <ac:spMk id="13" creationId="{3D8F16FC-411C-45C8-89EB-28774818233B}"/>
          </ac:spMkLst>
        </pc:spChg>
      </pc:sldChg>
      <pc:sldChg chg="addSp delSp modSp add mod">
        <pc:chgData name="William Lu" userId="05026180e931d4c8" providerId="LiveId" clId="{3AA60451-8512-424F-87E6-D403C3FB8B28}" dt="2021-08-09T21:22:24.396" v="1043" actId="14100"/>
        <pc:sldMkLst>
          <pc:docMk/>
          <pc:sldMk cId="2878562618" sldId="1267"/>
        </pc:sldMkLst>
        <pc:spChg chg="add del">
          <ac:chgData name="William Lu" userId="05026180e931d4c8" providerId="LiveId" clId="{3AA60451-8512-424F-87E6-D403C3FB8B28}" dt="2021-08-09T15:48:43.366" v="824" actId="478"/>
          <ac:spMkLst>
            <pc:docMk/>
            <pc:sldMk cId="2878562618" sldId="1267"/>
            <ac:spMk id="3" creationId="{F4CC1FCA-52CC-483D-BD24-47019BC7F8D8}"/>
          </ac:spMkLst>
        </pc:spChg>
        <pc:spChg chg="add del mod">
          <ac:chgData name="William Lu" userId="05026180e931d4c8" providerId="LiveId" clId="{3AA60451-8512-424F-87E6-D403C3FB8B28}" dt="2021-08-09T15:50:51.207" v="865" actId="1076"/>
          <ac:spMkLst>
            <pc:docMk/>
            <pc:sldMk cId="2878562618" sldId="1267"/>
            <ac:spMk id="4" creationId="{BEEF4DC8-832C-4EEE-884C-41B78ACDF594}"/>
          </ac:spMkLst>
        </pc:spChg>
        <pc:spChg chg="add del">
          <ac:chgData name="William Lu" userId="05026180e931d4c8" providerId="LiveId" clId="{3AA60451-8512-424F-87E6-D403C3FB8B28}" dt="2021-08-09T15:47:31.995" v="801" actId="478"/>
          <ac:spMkLst>
            <pc:docMk/>
            <pc:sldMk cId="2878562618" sldId="1267"/>
            <ac:spMk id="6" creationId="{6F972370-7709-4379-86D7-ED276DFCD226}"/>
          </ac:spMkLst>
        </pc:spChg>
        <pc:spChg chg="add del">
          <ac:chgData name="William Lu" userId="05026180e931d4c8" providerId="LiveId" clId="{3AA60451-8512-424F-87E6-D403C3FB8B28}" dt="2021-08-09T15:47:31.995" v="801" actId="478"/>
          <ac:spMkLst>
            <pc:docMk/>
            <pc:sldMk cId="2878562618" sldId="1267"/>
            <ac:spMk id="7" creationId="{7FCF7B08-2D58-4D40-A5D4-E94BD83AF894}"/>
          </ac:spMkLst>
        </pc:spChg>
        <pc:spChg chg="add del">
          <ac:chgData name="William Lu" userId="05026180e931d4c8" providerId="LiveId" clId="{3AA60451-8512-424F-87E6-D403C3FB8B28}" dt="2021-08-09T15:47:31.995" v="801" actId="478"/>
          <ac:spMkLst>
            <pc:docMk/>
            <pc:sldMk cId="2878562618" sldId="1267"/>
            <ac:spMk id="8" creationId="{189932AF-F337-4AB3-9B99-59D438DDBF96}"/>
          </ac:spMkLst>
        </pc:spChg>
        <pc:spChg chg="add del">
          <ac:chgData name="William Lu" userId="05026180e931d4c8" providerId="LiveId" clId="{3AA60451-8512-424F-87E6-D403C3FB8B28}" dt="2021-08-09T15:47:31.995" v="801" actId="478"/>
          <ac:spMkLst>
            <pc:docMk/>
            <pc:sldMk cId="2878562618" sldId="1267"/>
            <ac:spMk id="9" creationId="{870070C9-FDCA-4A65-AE34-BD82CFAE5F5A}"/>
          </ac:spMkLst>
        </pc:spChg>
        <pc:spChg chg="del">
          <ac:chgData name="William Lu" userId="05026180e931d4c8" providerId="LiveId" clId="{3AA60451-8512-424F-87E6-D403C3FB8B28}" dt="2021-08-09T15:47:25.115" v="798" actId="478"/>
          <ac:spMkLst>
            <pc:docMk/>
            <pc:sldMk cId="2878562618" sldId="1267"/>
            <ac:spMk id="10" creationId="{337C8AB7-F6C1-4E8F-9763-8E7D35CB48A6}"/>
          </ac:spMkLst>
        </pc:spChg>
        <pc:spChg chg="add del">
          <ac:chgData name="William Lu" userId="05026180e931d4c8" providerId="LiveId" clId="{3AA60451-8512-424F-87E6-D403C3FB8B28}" dt="2021-08-09T15:47:31.995" v="801" actId="478"/>
          <ac:spMkLst>
            <pc:docMk/>
            <pc:sldMk cId="2878562618" sldId="1267"/>
            <ac:spMk id="11" creationId="{188957AE-F807-4821-A23F-3E8DEC65EBB9}"/>
          </ac:spMkLst>
        </pc:spChg>
        <pc:spChg chg="add del">
          <ac:chgData name="William Lu" userId="05026180e931d4c8" providerId="LiveId" clId="{3AA60451-8512-424F-87E6-D403C3FB8B28}" dt="2021-08-09T15:47:31.995" v="801" actId="478"/>
          <ac:spMkLst>
            <pc:docMk/>
            <pc:sldMk cId="2878562618" sldId="1267"/>
            <ac:spMk id="12" creationId="{9A6F1E04-DC6D-48F0-A852-581843BC9BFE}"/>
          </ac:spMkLst>
        </pc:spChg>
        <pc:spChg chg="add del">
          <ac:chgData name="William Lu" userId="05026180e931d4c8" providerId="LiveId" clId="{3AA60451-8512-424F-87E6-D403C3FB8B28}" dt="2021-08-09T15:47:31.995" v="801" actId="478"/>
          <ac:spMkLst>
            <pc:docMk/>
            <pc:sldMk cId="2878562618" sldId="1267"/>
            <ac:spMk id="13" creationId="{3D8F16FC-411C-45C8-89EB-28774818233B}"/>
          </ac:spMkLst>
        </pc:spChg>
        <pc:spChg chg="add mod">
          <ac:chgData name="William Lu" userId="05026180e931d4c8" providerId="LiveId" clId="{3AA60451-8512-424F-87E6-D403C3FB8B28}" dt="2021-08-09T15:50:45.628" v="864" actId="1076"/>
          <ac:spMkLst>
            <pc:docMk/>
            <pc:sldMk cId="2878562618" sldId="1267"/>
            <ac:spMk id="14" creationId="{9DBC46F0-1FE9-41DA-947E-95249D644E9C}"/>
          </ac:spMkLst>
        </pc:spChg>
        <pc:spChg chg="add mod">
          <ac:chgData name="William Lu" userId="05026180e931d4c8" providerId="LiveId" clId="{3AA60451-8512-424F-87E6-D403C3FB8B28}" dt="2021-08-09T15:50:45.628" v="864" actId="1076"/>
          <ac:spMkLst>
            <pc:docMk/>
            <pc:sldMk cId="2878562618" sldId="1267"/>
            <ac:spMk id="15" creationId="{652E51AD-8A46-4CCD-9359-1BA0ACEDB9EE}"/>
          </ac:spMkLst>
        </pc:spChg>
        <pc:spChg chg="add mod">
          <ac:chgData name="William Lu" userId="05026180e931d4c8" providerId="LiveId" clId="{3AA60451-8512-424F-87E6-D403C3FB8B28}" dt="2021-08-09T15:50:45.628" v="864" actId="1076"/>
          <ac:spMkLst>
            <pc:docMk/>
            <pc:sldMk cId="2878562618" sldId="1267"/>
            <ac:spMk id="16" creationId="{058C4EB5-D227-4CEE-A0EE-C0BE300006E0}"/>
          </ac:spMkLst>
        </pc:spChg>
        <pc:spChg chg="add mod">
          <ac:chgData name="William Lu" userId="05026180e931d4c8" providerId="LiveId" clId="{3AA60451-8512-424F-87E6-D403C3FB8B28}" dt="2021-08-09T15:50:45.628" v="864" actId="1076"/>
          <ac:spMkLst>
            <pc:docMk/>
            <pc:sldMk cId="2878562618" sldId="1267"/>
            <ac:spMk id="17" creationId="{FF9E0141-6A1F-41C9-9D3B-EC65780A3661}"/>
          </ac:spMkLst>
        </pc:spChg>
        <pc:spChg chg="add mod">
          <ac:chgData name="William Lu" userId="05026180e931d4c8" providerId="LiveId" clId="{3AA60451-8512-424F-87E6-D403C3FB8B28}" dt="2021-08-09T15:50:45.628" v="864" actId="1076"/>
          <ac:spMkLst>
            <pc:docMk/>
            <pc:sldMk cId="2878562618" sldId="1267"/>
            <ac:spMk id="18" creationId="{9E139EDC-CCB1-408D-A2B0-E44E8157571C}"/>
          </ac:spMkLst>
        </pc:spChg>
        <pc:spChg chg="add mod">
          <ac:chgData name="William Lu" userId="05026180e931d4c8" providerId="LiveId" clId="{3AA60451-8512-424F-87E6-D403C3FB8B28}" dt="2021-08-09T15:50:45.628" v="864" actId="1076"/>
          <ac:spMkLst>
            <pc:docMk/>
            <pc:sldMk cId="2878562618" sldId="1267"/>
            <ac:spMk id="19" creationId="{9D75DB60-01EC-404A-823D-B791BF2B58DE}"/>
          </ac:spMkLst>
        </pc:spChg>
        <pc:spChg chg="add mod">
          <ac:chgData name="William Lu" userId="05026180e931d4c8" providerId="LiveId" clId="{3AA60451-8512-424F-87E6-D403C3FB8B28}" dt="2021-08-09T15:50:45.628" v="864" actId="1076"/>
          <ac:spMkLst>
            <pc:docMk/>
            <pc:sldMk cId="2878562618" sldId="1267"/>
            <ac:spMk id="20" creationId="{9E99F573-F43E-4AF0-868E-B2A81486A5DE}"/>
          </ac:spMkLst>
        </pc:spChg>
        <pc:spChg chg="add mod">
          <ac:chgData name="William Lu" userId="05026180e931d4c8" providerId="LiveId" clId="{3AA60451-8512-424F-87E6-D403C3FB8B28}" dt="2021-08-09T21:22:24.396" v="1043" actId="14100"/>
          <ac:spMkLst>
            <pc:docMk/>
            <pc:sldMk cId="2878562618" sldId="1267"/>
            <ac:spMk id="21" creationId="{0B527D93-A296-492F-8F77-66BD9849A679}"/>
          </ac:spMkLst>
        </pc:spChg>
        <pc:spChg chg="add mod">
          <ac:chgData name="William Lu" userId="05026180e931d4c8" providerId="LiveId" clId="{3AA60451-8512-424F-87E6-D403C3FB8B28}" dt="2021-08-09T15:50:45.628" v="864" actId="1076"/>
          <ac:spMkLst>
            <pc:docMk/>
            <pc:sldMk cId="2878562618" sldId="1267"/>
            <ac:spMk id="22" creationId="{675A878F-AE33-4F17-9F03-58399C1FD295}"/>
          </ac:spMkLst>
        </pc:spChg>
        <pc:spChg chg="add del mod">
          <ac:chgData name="William Lu" userId="05026180e931d4c8" providerId="LiveId" clId="{3AA60451-8512-424F-87E6-D403C3FB8B28}" dt="2021-08-09T15:48:11.028" v="820" actId="478"/>
          <ac:spMkLst>
            <pc:docMk/>
            <pc:sldMk cId="2878562618" sldId="1267"/>
            <ac:spMk id="23" creationId="{DE805FCE-CC2E-410A-9770-DB23129601D3}"/>
          </ac:spMkLst>
        </pc:spChg>
        <pc:spChg chg="add mod">
          <ac:chgData name="William Lu" userId="05026180e931d4c8" providerId="LiveId" clId="{3AA60451-8512-424F-87E6-D403C3FB8B28}" dt="2021-08-09T15:50:45.628" v="864" actId="1076"/>
          <ac:spMkLst>
            <pc:docMk/>
            <pc:sldMk cId="2878562618" sldId="1267"/>
            <ac:spMk id="24" creationId="{3B4520DE-D07C-4743-AA76-D13F9B1F59BA}"/>
          </ac:spMkLst>
        </pc:spChg>
        <pc:spChg chg="add mod">
          <ac:chgData name="William Lu" userId="05026180e931d4c8" providerId="LiveId" clId="{3AA60451-8512-424F-87E6-D403C3FB8B28}" dt="2021-08-09T15:50:45.628" v="864" actId="1076"/>
          <ac:spMkLst>
            <pc:docMk/>
            <pc:sldMk cId="2878562618" sldId="1267"/>
            <ac:spMk id="25" creationId="{F4C4C2B9-5361-498D-9874-1C1995E6CFC5}"/>
          </ac:spMkLst>
        </pc:spChg>
      </pc:sldChg>
      <pc:sldChg chg="addSp">
        <pc:chgData name="William Lu" userId="05026180e931d4c8" providerId="LiveId" clId="{3AA60451-8512-424F-87E6-D403C3FB8B28}" dt="2021-08-09T15:57:51.210" v="899"/>
        <pc:sldMkLst>
          <pc:docMk/>
          <pc:sldMk cId="2075716003" sldId="1268"/>
        </pc:sldMkLst>
        <pc:picChg chg="add">
          <ac:chgData name="William Lu" userId="05026180e931d4c8" providerId="LiveId" clId="{3AA60451-8512-424F-87E6-D403C3FB8B28}" dt="2021-08-09T15:57:51.210" v="899"/>
          <ac:picMkLst>
            <pc:docMk/>
            <pc:sldMk cId="2075716003" sldId="1268"/>
            <ac:picMk id="1026" creationId="{7C9247C4-5D10-43E9-98EA-C2C4B407D8C5}"/>
          </ac:picMkLst>
        </pc:picChg>
      </pc:sldChg>
      <pc:sldChg chg="addSp delSp modSp">
        <pc:chgData name="William Lu" userId="05026180e931d4c8" providerId="LiveId" clId="{3AA60451-8512-424F-87E6-D403C3FB8B28}" dt="2021-08-09T15:58:15.121" v="906"/>
        <pc:sldMkLst>
          <pc:docMk/>
          <pc:sldMk cId="2285269995" sldId="1268"/>
        </pc:sldMkLst>
        <pc:spChg chg="del">
          <ac:chgData name="William Lu" userId="05026180e931d4c8" providerId="LiveId" clId="{3AA60451-8512-424F-87E6-D403C3FB8B28}" dt="2021-08-09T15:58:15.121" v="906"/>
          <ac:spMkLst>
            <pc:docMk/>
            <pc:sldMk cId="2285269995" sldId="1268"/>
            <ac:spMk id="3" creationId="{2E4A1639-53F0-4210-98B2-0D57E789BAA2}"/>
          </ac:spMkLst>
        </pc:spChg>
        <pc:picChg chg="add mod">
          <ac:chgData name="William Lu" userId="05026180e931d4c8" providerId="LiveId" clId="{3AA60451-8512-424F-87E6-D403C3FB8B28}" dt="2021-08-09T15:58:15.121" v="906"/>
          <ac:picMkLst>
            <pc:docMk/>
            <pc:sldMk cId="2285269995" sldId="1268"/>
            <ac:picMk id="2050" creationId="{B3794589-CB9B-4FAC-80B9-D62FA5ECC0D5}"/>
          </ac:picMkLst>
        </pc:picChg>
      </pc:sldChg>
      <pc:sldChg chg="addSp delSp modSp new add del mod">
        <pc:chgData name="William Lu" userId="05026180e931d4c8" providerId="LiveId" clId="{3AA60451-8512-424F-87E6-D403C3FB8B28}" dt="2021-08-09T16:02:59.147" v="1040" actId="1076"/>
        <pc:sldMkLst>
          <pc:docMk/>
          <pc:sldMk cId="4126412540" sldId="1268"/>
        </pc:sldMkLst>
        <pc:spChg chg="mod">
          <ac:chgData name="William Lu" userId="05026180e931d4c8" providerId="LiveId" clId="{3AA60451-8512-424F-87E6-D403C3FB8B28}" dt="2021-08-09T15:54:18.019" v="898" actId="20577"/>
          <ac:spMkLst>
            <pc:docMk/>
            <pc:sldMk cId="4126412540" sldId="1268"/>
            <ac:spMk id="2" creationId="{8C740EAC-DAF7-41ED-80DE-34575F6E6A9A}"/>
          </ac:spMkLst>
        </pc:spChg>
        <pc:spChg chg="add mod">
          <ac:chgData name="William Lu" userId="05026180e931d4c8" providerId="LiveId" clId="{3AA60451-8512-424F-87E6-D403C3FB8B28}" dt="2021-08-09T16:02:01.522" v="1003" actId="14100"/>
          <ac:spMkLst>
            <pc:docMk/>
            <pc:sldMk cId="4126412540" sldId="1268"/>
            <ac:spMk id="3" creationId="{9D795A66-8575-4D35-B3B7-81F33FBFABB8}"/>
          </ac:spMkLst>
        </pc:spChg>
        <pc:spChg chg="add mod">
          <ac:chgData name="William Lu" userId="05026180e931d4c8" providerId="LiveId" clId="{3AA60451-8512-424F-87E6-D403C3FB8B28}" dt="2021-08-09T15:59:10.470" v="935" actId="1076"/>
          <ac:spMkLst>
            <pc:docMk/>
            <pc:sldMk cId="4126412540" sldId="1268"/>
            <ac:spMk id="6" creationId="{F3A6A217-DEA9-40C1-B203-46794D0E7170}"/>
          </ac:spMkLst>
        </pc:spChg>
        <pc:spChg chg="add mod">
          <ac:chgData name="William Lu" userId="05026180e931d4c8" providerId="LiveId" clId="{3AA60451-8512-424F-87E6-D403C3FB8B28}" dt="2021-08-09T15:59:59.350" v="957" actId="1076"/>
          <ac:spMkLst>
            <pc:docMk/>
            <pc:sldMk cId="4126412540" sldId="1268"/>
            <ac:spMk id="7" creationId="{25D9ABC8-8EAB-4753-A269-B8A631D13E75}"/>
          </ac:spMkLst>
        </pc:spChg>
        <pc:spChg chg="add mod">
          <ac:chgData name="William Lu" userId="05026180e931d4c8" providerId="LiveId" clId="{3AA60451-8512-424F-87E6-D403C3FB8B28}" dt="2021-08-09T16:00:02.277" v="959" actId="1076"/>
          <ac:spMkLst>
            <pc:docMk/>
            <pc:sldMk cId="4126412540" sldId="1268"/>
            <ac:spMk id="9" creationId="{D39F115E-ED48-40BF-B6EC-15FF13429D0A}"/>
          </ac:spMkLst>
        </pc:spChg>
        <pc:spChg chg="add mod">
          <ac:chgData name="William Lu" userId="05026180e931d4c8" providerId="LiveId" clId="{3AA60451-8512-424F-87E6-D403C3FB8B28}" dt="2021-08-09T16:00:05.307" v="961" actId="1076"/>
          <ac:spMkLst>
            <pc:docMk/>
            <pc:sldMk cId="4126412540" sldId="1268"/>
            <ac:spMk id="10" creationId="{74B61216-B73C-4AC7-B697-8F89265FBC9B}"/>
          </ac:spMkLst>
        </pc:spChg>
        <pc:spChg chg="add mod">
          <ac:chgData name="William Lu" userId="05026180e931d4c8" providerId="LiveId" clId="{3AA60451-8512-424F-87E6-D403C3FB8B28}" dt="2021-08-09T16:01:14.895" v="992" actId="1076"/>
          <ac:spMkLst>
            <pc:docMk/>
            <pc:sldMk cId="4126412540" sldId="1268"/>
            <ac:spMk id="18" creationId="{85FC1D5B-B0B2-4986-844A-C33D594F329B}"/>
          </ac:spMkLst>
        </pc:spChg>
        <pc:spChg chg="add mod">
          <ac:chgData name="William Lu" userId="05026180e931d4c8" providerId="LiveId" clId="{3AA60451-8512-424F-87E6-D403C3FB8B28}" dt="2021-08-09T16:01:25.983" v="995" actId="13822"/>
          <ac:spMkLst>
            <pc:docMk/>
            <pc:sldMk cId="4126412540" sldId="1268"/>
            <ac:spMk id="19" creationId="{B0263192-66F8-4D60-9684-BBA2A7ABB76C}"/>
          </ac:spMkLst>
        </pc:spChg>
        <pc:spChg chg="add del">
          <ac:chgData name="William Lu" userId="05026180e931d4c8" providerId="LiveId" clId="{3AA60451-8512-424F-87E6-D403C3FB8B28}" dt="2021-08-09T16:01:34.167" v="997" actId="478"/>
          <ac:spMkLst>
            <pc:docMk/>
            <pc:sldMk cId="4126412540" sldId="1268"/>
            <ac:spMk id="20" creationId="{71FCFFA2-506E-4E28-B2D7-E9A303BBC60C}"/>
          </ac:spMkLst>
        </pc:spChg>
        <pc:spChg chg="add del mod">
          <ac:chgData name="William Lu" userId="05026180e931d4c8" providerId="LiveId" clId="{3AA60451-8512-424F-87E6-D403C3FB8B28}" dt="2021-08-09T16:02:41.663" v="1034" actId="478"/>
          <ac:spMkLst>
            <pc:docMk/>
            <pc:sldMk cId="4126412540" sldId="1268"/>
            <ac:spMk id="21" creationId="{E8C694CA-87CD-44D2-998C-ACB488D08DE7}"/>
          </ac:spMkLst>
        </pc:spChg>
        <pc:spChg chg="add mod">
          <ac:chgData name="William Lu" userId="05026180e931d4c8" providerId="LiveId" clId="{3AA60451-8512-424F-87E6-D403C3FB8B28}" dt="2021-08-09T16:02:12.935" v="1029" actId="20577"/>
          <ac:spMkLst>
            <pc:docMk/>
            <pc:sldMk cId="4126412540" sldId="1268"/>
            <ac:spMk id="22" creationId="{F2492969-139D-4473-8AFB-4E5C6572C5BE}"/>
          </ac:spMkLst>
        </pc:spChg>
        <pc:spChg chg="add mod">
          <ac:chgData name="William Lu" userId="05026180e931d4c8" providerId="LiveId" clId="{3AA60451-8512-424F-87E6-D403C3FB8B28}" dt="2021-08-09T16:02:06.441" v="1011" actId="20577"/>
          <ac:spMkLst>
            <pc:docMk/>
            <pc:sldMk cId="4126412540" sldId="1268"/>
            <ac:spMk id="23" creationId="{0C9B29E6-4ABA-4D5B-9F2F-005B09583E84}"/>
          </ac:spMkLst>
        </pc:spChg>
        <pc:spChg chg="add mod">
          <ac:chgData name="William Lu" userId="05026180e931d4c8" providerId="LiveId" clId="{3AA60451-8512-424F-87E6-D403C3FB8B28}" dt="2021-08-09T16:02:30.378" v="1031" actId="1076"/>
          <ac:spMkLst>
            <pc:docMk/>
            <pc:sldMk cId="4126412540" sldId="1268"/>
            <ac:spMk id="24" creationId="{D12319D7-73FE-4CDB-91A6-FB5ED22A0A8D}"/>
          </ac:spMkLst>
        </pc:spChg>
        <pc:spChg chg="add mod">
          <ac:chgData name="William Lu" userId="05026180e931d4c8" providerId="LiveId" clId="{3AA60451-8512-424F-87E6-D403C3FB8B28}" dt="2021-08-09T16:02:30.378" v="1031" actId="1076"/>
          <ac:spMkLst>
            <pc:docMk/>
            <pc:sldMk cId="4126412540" sldId="1268"/>
            <ac:spMk id="25" creationId="{1481D7AC-CDC1-4676-A857-3B77ED94F0A1}"/>
          </ac:spMkLst>
        </pc:spChg>
        <pc:spChg chg="add mod">
          <ac:chgData name="William Lu" userId="05026180e931d4c8" providerId="LiveId" clId="{3AA60451-8512-424F-87E6-D403C3FB8B28}" dt="2021-08-09T16:02:59.147" v="1040" actId="1076"/>
          <ac:spMkLst>
            <pc:docMk/>
            <pc:sldMk cId="4126412540" sldId="1268"/>
            <ac:spMk id="27" creationId="{6E964E49-A18E-4610-A81B-6B910100797D}"/>
          </ac:spMkLst>
        </pc:spChg>
        <pc:picChg chg="mod">
          <ac:chgData name="William Lu" userId="05026180e931d4c8" providerId="LiveId" clId="{3AA60451-8512-424F-87E6-D403C3FB8B28}" dt="2021-08-09T15:57:57.077" v="905" actId="22"/>
          <ac:picMkLst>
            <pc:docMk/>
            <pc:sldMk cId="4126412540" sldId="1268"/>
            <ac:picMk id="1026" creationId="{7C9247C4-5D10-43E9-98EA-C2C4B407D8C5}"/>
          </ac:picMkLst>
        </pc:picChg>
        <pc:picChg chg="mod">
          <ac:chgData name="William Lu" userId="05026180e931d4c8" providerId="LiveId" clId="{3AA60451-8512-424F-87E6-D403C3FB8B28}" dt="2021-08-09T15:58:22.190" v="909" actId="1076"/>
          <ac:picMkLst>
            <pc:docMk/>
            <pc:sldMk cId="4126412540" sldId="1268"/>
            <ac:picMk id="2050" creationId="{B3794589-CB9B-4FAC-80B9-D62FA5ECC0D5}"/>
          </ac:picMkLst>
        </pc:picChg>
        <pc:cxnChg chg="add del">
          <ac:chgData name="William Lu" userId="05026180e931d4c8" providerId="LiveId" clId="{3AA60451-8512-424F-87E6-D403C3FB8B28}" dt="2021-08-09T16:00:12.436" v="963" actId="478"/>
          <ac:cxnSpMkLst>
            <pc:docMk/>
            <pc:sldMk cId="4126412540" sldId="1268"/>
            <ac:cxnSpMk id="11" creationId="{91C9F1A0-AF86-4A5E-84F7-DD0507AB1C27}"/>
          </ac:cxnSpMkLst>
        </pc:cxnChg>
        <pc:cxnChg chg="add del mod">
          <ac:chgData name="William Lu" userId="05026180e931d4c8" providerId="LiveId" clId="{3AA60451-8512-424F-87E6-D403C3FB8B28}" dt="2021-08-09T16:00:22.919" v="967" actId="478"/>
          <ac:cxnSpMkLst>
            <pc:docMk/>
            <pc:sldMk cId="4126412540" sldId="1268"/>
            <ac:cxnSpMk id="13" creationId="{5C397189-A148-4B7F-98F4-76D50BAA5239}"/>
          </ac:cxnSpMkLst>
        </pc:cxnChg>
        <pc:cxnChg chg="add del mod">
          <ac:chgData name="William Lu" userId="05026180e931d4c8" providerId="LiveId" clId="{3AA60451-8512-424F-87E6-D403C3FB8B28}" dt="2021-08-09T16:00:26.320" v="968" actId="478"/>
          <ac:cxnSpMkLst>
            <pc:docMk/>
            <pc:sldMk cId="4126412540" sldId="1268"/>
            <ac:cxnSpMk id="15" creationId="{2288B2F1-E024-4CCB-B25A-D7E699BA089D}"/>
          </ac:cxnSpMkLst>
        </pc:cxnChg>
        <pc:cxnChg chg="add mod">
          <ac:chgData name="William Lu" userId="05026180e931d4c8" providerId="LiveId" clId="{3AA60451-8512-424F-87E6-D403C3FB8B28}" dt="2021-08-09T16:00:51.985" v="972" actId="693"/>
          <ac:cxnSpMkLst>
            <pc:docMk/>
            <pc:sldMk cId="4126412540" sldId="1268"/>
            <ac:cxnSpMk id="17" creationId="{E90E76BE-F77E-4E2C-BB91-560DA269362C}"/>
          </ac:cxnSpMkLst>
        </pc:cxnChg>
      </pc:sldChg>
    </pc:docChg>
  </pc:docChgLst>
  <pc:docChgLst>
    <pc:chgData name="William Lu" userId="05026180e931d4c8" providerId="LiveId" clId="{241DDB64-0CEB-4ACE-910C-6A73F4AC5A23}"/>
    <pc:docChg chg="modSld">
      <pc:chgData name="William Lu" userId="05026180e931d4c8" providerId="LiveId" clId="{241DDB64-0CEB-4ACE-910C-6A73F4AC5A23}" dt="2022-06-28T02:45:06.244" v="187" actId="20577"/>
      <pc:docMkLst>
        <pc:docMk/>
      </pc:docMkLst>
      <pc:sldChg chg="addSp modSp mod">
        <pc:chgData name="William Lu" userId="05026180e931d4c8" providerId="LiveId" clId="{241DDB64-0CEB-4ACE-910C-6A73F4AC5A23}" dt="2022-06-28T02:45:06.244" v="187" actId="20577"/>
        <pc:sldMkLst>
          <pc:docMk/>
          <pc:sldMk cId="3835900008" sldId="929"/>
        </pc:sldMkLst>
        <pc:spChg chg="mod">
          <ac:chgData name="William Lu" userId="05026180e931d4c8" providerId="LiveId" clId="{241DDB64-0CEB-4ACE-910C-6A73F4AC5A23}" dt="2022-06-28T02:38:58.594" v="4" actId="1076"/>
          <ac:spMkLst>
            <pc:docMk/>
            <pc:sldMk cId="3835900008" sldId="929"/>
            <ac:spMk id="7" creationId="{05D32AFC-F68F-49C8-8C31-13ADADB8B5EB}"/>
          </ac:spMkLst>
        </pc:spChg>
        <pc:spChg chg="mod">
          <ac:chgData name="William Lu" userId="05026180e931d4c8" providerId="LiveId" clId="{241DDB64-0CEB-4ACE-910C-6A73F4AC5A23}" dt="2022-06-28T02:38:52.986" v="2" actId="1076"/>
          <ac:spMkLst>
            <pc:docMk/>
            <pc:sldMk cId="3835900008" sldId="929"/>
            <ac:spMk id="8" creationId="{1D9B03C6-130E-4B7E-87F2-AD47CF9B8101}"/>
          </ac:spMkLst>
        </pc:spChg>
        <pc:spChg chg="mod">
          <ac:chgData name="William Lu" userId="05026180e931d4c8" providerId="LiveId" clId="{241DDB64-0CEB-4ACE-910C-6A73F4AC5A23}" dt="2022-06-28T02:38:56.635" v="3" actId="1076"/>
          <ac:spMkLst>
            <pc:docMk/>
            <pc:sldMk cId="3835900008" sldId="929"/>
            <ac:spMk id="9" creationId="{1F69BD36-044E-48B7-9B35-4B76DABFC66E}"/>
          </ac:spMkLst>
        </pc:spChg>
        <pc:spChg chg="mod">
          <ac:chgData name="William Lu" userId="05026180e931d4c8" providerId="LiveId" clId="{241DDB64-0CEB-4ACE-910C-6A73F4AC5A23}" dt="2022-06-28T02:38:45.454" v="0" actId="1076"/>
          <ac:spMkLst>
            <pc:docMk/>
            <pc:sldMk cId="3835900008" sldId="929"/>
            <ac:spMk id="13" creationId="{1B13EE52-81AB-43BC-81B0-40ACC9DC3BBF}"/>
          </ac:spMkLst>
        </pc:spChg>
        <pc:spChg chg="mod">
          <ac:chgData name="William Lu" userId="05026180e931d4c8" providerId="LiveId" clId="{241DDB64-0CEB-4ACE-910C-6A73F4AC5A23}" dt="2022-06-28T02:39:38.727" v="76" actId="20577"/>
          <ac:spMkLst>
            <pc:docMk/>
            <pc:sldMk cId="3835900008" sldId="929"/>
            <ac:spMk id="14" creationId="{F205ACA1-EFE2-4C02-971A-7E5950AA0658}"/>
          </ac:spMkLst>
        </pc:spChg>
        <pc:spChg chg="add mod">
          <ac:chgData name="William Lu" userId="05026180e931d4c8" providerId="LiveId" clId="{241DDB64-0CEB-4ACE-910C-6A73F4AC5A23}" dt="2022-06-28T02:45:06.244" v="187" actId="20577"/>
          <ac:spMkLst>
            <pc:docMk/>
            <pc:sldMk cId="3835900008" sldId="929"/>
            <ac:spMk id="18" creationId="{605F8DDF-282B-531F-6BEC-9EA3D9032185}"/>
          </ac:spMkLst>
        </pc:spChg>
        <pc:spChg chg="add mod">
          <ac:chgData name="William Lu" userId="05026180e931d4c8" providerId="LiveId" clId="{241DDB64-0CEB-4ACE-910C-6A73F4AC5A23}" dt="2022-06-28T02:41:04.859" v="110" actId="20577"/>
          <ac:spMkLst>
            <pc:docMk/>
            <pc:sldMk cId="3835900008" sldId="929"/>
            <ac:spMk id="19" creationId="{A608BF4E-19B8-2706-01AB-949FA26D1295}"/>
          </ac:spMkLst>
        </pc:spChg>
      </pc:sldChg>
    </pc:docChg>
  </pc:docChgLst>
  <pc:docChgLst>
    <pc:chgData name="William Lu" userId="05026180e931d4c8" providerId="LiveId" clId="{A91EEE95-7683-49FF-BADD-D63C1C4DBC98}"/>
    <pc:docChg chg="undo custSel addSld delSld modSld">
      <pc:chgData name="William Lu" userId="05026180e931d4c8" providerId="LiveId" clId="{A91EEE95-7683-49FF-BADD-D63C1C4DBC98}" dt="2021-12-29T01:41:18.598" v="569" actId="20577"/>
      <pc:docMkLst>
        <pc:docMk/>
      </pc:docMkLst>
      <pc:sldChg chg="modSp mod">
        <pc:chgData name="William Lu" userId="05026180e931d4c8" providerId="LiveId" clId="{A91EEE95-7683-49FF-BADD-D63C1C4DBC98}" dt="2021-12-29T01:41:18.598" v="569" actId="20577"/>
        <pc:sldMkLst>
          <pc:docMk/>
          <pc:sldMk cId="554602408" sldId="671"/>
        </pc:sldMkLst>
        <pc:spChg chg="mod">
          <ac:chgData name="William Lu" userId="05026180e931d4c8" providerId="LiveId" clId="{A91EEE95-7683-49FF-BADD-D63C1C4DBC98}" dt="2021-12-29T01:41:18.598" v="569" actId="20577"/>
          <ac:spMkLst>
            <pc:docMk/>
            <pc:sldMk cId="554602408" sldId="671"/>
            <ac:spMk id="2" creationId="{25D3C650-6235-4CF5-A6C8-5BA1949F5440}"/>
          </ac:spMkLst>
        </pc:spChg>
        <pc:spChg chg="mod">
          <ac:chgData name="William Lu" userId="05026180e931d4c8" providerId="LiveId" clId="{A91EEE95-7683-49FF-BADD-D63C1C4DBC98}" dt="2021-12-29T01:41:14.472" v="560" actId="20577"/>
          <ac:spMkLst>
            <pc:docMk/>
            <pc:sldMk cId="554602408" sldId="671"/>
            <ac:spMk id="3" creationId="{00000000-0000-0000-0000-000000000000}"/>
          </ac:spMkLst>
        </pc:spChg>
      </pc:sldChg>
      <pc:sldChg chg="addSp delSp modSp mod">
        <pc:chgData name="William Lu" userId="05026180e931d4c8" providerId="LiveId" clId="{A91EEE95-7683-49FF-BADD-D63C1C4DBC98}" dt="2021-12-29T01:40:06.386" v="470" actId="207"/>
        <pc:sldMkLst>
          <pc:docMk/>
          <pc:sldMk cId="3414144061" sldId="869"/>
        </pc:sldMkLst>
        <pc:spChg chg="mod">
          <ac:chgData name="William Lu" userId="05026180e931d4c8" providerId="LiveId" clId="{A91EEE95-7683-49FF-BADD-D63C1C4DBC98}" dt="2021-12-29T01:39:48.798" v="464" actId="14100"/>
          <ac:spMkLst>
            <pc:docMk/>
            <pc:sldMk cId="3414144061" sldId="869"/>
            <ac:spMk id="7" creationId="{100DB502-16F2-4CC4-9924-E933F8811E24}"/>
          </ac:spMkLst>
        </pc:spChg>
        <pc:spChg chg="mod">
          <ac:chgData name="William Lu" userId="05026180e931d4c8" providerId="LiveId" clId="{A91EEE95-7683-49FF-BADD-D63C1C4DBC98}" dt="2021-12-29T01:38:28.287" v="374" actId="20577"/>
          <ac:spMkLst>
            <pc:docMk/>
            <pc:sldMk cId="3414144061" sldId="869"/>
            <ac:spMk id="13" creationId="{5C164112-29B4-413D-8FA7-8258C8C63CF7}"/>
          </ac:spMkLst>
        </pc:spChg>
        <pc:spChg chg="mod">
          <ac:chgData name="William Lu" userId="05026180e931d4c8" providerId="LiveId" clId="{A91EEE95-7683-49FF-BADD-D63C1C4DBC98}" dt="2021-12-29T01:40:01.061" v="468" actId="207"/>
          <ac:spMkLst>
            <pc:docMk/>
            <pc:sldMk cId="3414144061" sldId="869"/>
            <ac:spMk id="18" creationId="{6B450306-B8A6-4A81-AD80-C5FCFCFE0A68}"/>
          </ac:spMkLst>
        </pc:spChg>
        <pc:spChg chg="mod">
          <ac:chgData name="William Lu" userId="05026180e931d4c8" providerId="LiveId" clId="{A91EEE95-7683-49FF-BADD-D63C1C4DBC98}" dt="2021-12-29T01:40:04" v="469" actId="207"/>
          <ac:spMkLst>
            <pc:docMk/>
            <pc:sldMk cId="3414144061" sldId="869"/>
            <ac:spMk id="19" creationId="{CC820139-D26F-45A8-B08D-9B0C3900BAB4}"/>
          </ac:spMkLst>
        </pc:spChg>
        <pc:spChg chg="mod">
          <ac:chgData name="William Lu" userId="05026180e931d4c8" providerId="LiveId" clId="{A91EEE95-7683-49FF-BADD-D63C1C4DBC98}" dt="2021-12-29T01:40:06.386" v="470" actId="207"/>
          <ac:spMkLst>
            <pc:docMk/>
            <pc:sldMk cId="3414144061" sldId="869"/>
            <ac:spMk id="20" creationId="{C465A1E0-B232-4D60-864B-0D79EE664719}"/>
          </ac:spMkLst>
        </pc:spChg>
        <pc:spChg chg="mod">
          <ac:chgData name="William Lu" userId="05026180e931d4c8" providerId="LiveId" clId="{A91EEE95-7683-49FF-BADD-D63C1C4DBC98}" dt="2021-12-29T01:39:49.253" v="465" actId="14100"/>
          <ac:spMkLst>
            <pc:docMk/>
            <pc:sldMk cId="3414144061" sldId="869"/>
            <ac:spMk id="26" creationId="{919ABC8F-5F3F-4F11-B171-0D0F8A34BA9C}"/>
          </ac:spMkLst>
        </pc:spChg>
        <pc:spChg chg="mod">
          <ac:chgData name="William Lu" userId="05026180e931d4c8" providerId="LiveId" clId="{A91EEE95-7683-49FF-BADD-D63C1C4DBC98}" dt="2021-12-29T01:39:50.538" v="467" actId="14100"/>
          <ac:spMkLst>
            <pc:docMk/>
            <pc:sldMk cId="3414144061" sldId="869"/>
            <ac:spMk id="27" creationId="{0A518A05-7766-4A73-BC9C-3412C8CD962B}"/>
          </ac:spMkLst>
        </pc:spChg>
        <pc:spChg chg="mod">
          <ac:chgData name="William Lu" userId="05026180e931d4c8" providerId="LiveId" clId="{A91EEE95-7683-49FF-BADD-D63C1C4DBC98}" dt="2021-12-29T01:39:49.887" v="466" actId="1076"/>
          <ac:spMkLst>
            <pc:docMk/>
            <pc:sldMk cId="3414144061" sldId="869"/>
            <ac:spMk id="28" creationId="{3BB6C81E-AC66-4C68-AA6E-CC25F25486FF}"/>
          </ac:spMkLst>
        </pc:spChg>
        <pc:spChg chg="add del mod">
          <ac:chgData name="William Lu" userId="05026180e931d4c8" providerId="LiveId" clId="{A91EEE95-7683-49FF-BADD-D63C1C4DBC98}" dt="2021-12-29T01:39:48.368" v="463"/>
          <ac:spMkLst>
            <pc:docMk/>
            <pc:sldMk cId="3414144061" sldId="869"/>
            <ac:spMk id="29" creationId="{4EDB21DB-3DCB-43A3-A329-4955D79428E3}"/>
          </ac:spMkLst>
        </pc:spChg>
      </pc:sldChg>
      <pc:sldChg chg="modSp mod">
        <pc:chgData name="William Lu" userId="05026180e931d4c8" providerId="LiveId" clId="{A91EEE95-7683-49FF-BADD-D63C1C4DBC98}" dt="2021-12-29T01:33:38.462" v="267" actId="207"/>
        <pc:sldMkLst>
          <pc:docMk/>
          <pc:sldMk cId="2429325179" sldId="904"/>
        </pc:sldMkLst>
        <pc:spChg chg="mod">
          <ac:chgData name="William Lu" userId="05026180e931d4c8" providerId="LiveId" clId="{A91EEE95-7683-49FF-BADD-D63C1C4DBC98}" dt="2021-12-29T01:33:34.632" v="266" actId="207"/>
          <ac:spMkLst>
            <pc:docMk/>
            <pc:sldMk cId="2429325179" sldId="904"/>
            <ac:spMk id="10" creationId="{5A6B661E-51C3-4856-9939-A90A36BABD89}"/>
          </ac:spMkLst>
        </pc:spChg>
        <pc:spChg chg="mod">
          <ac:chgData name="William Lu" userId="05026180e931d4c8" providerId="LiveId" clId="{A91EEE95-7683-49FF-BADD-D63C1C4DBC98}" dt="2021-12-29T01:33:38.462" v="267" actId="207"/>
          <ac:spMkLst>
            <pc:docMk/>
            <pc:sldMk cId="2429325179" sldId="904"/>
            <ac:spMk id="14" creationId="{732F79F3-B0FD-4DC3-B586-6A67EC612DB2}"/>
          </ac:spMkLst>
        </pc:spChg>
      </pc:sldChg>
      <pc:sldChg chg="modSp add mod">
        <pc:chgData name="William Lu" userId="05026180e931d4c8" providerId="LiveId" clId="{A91EEE95-7683-49FF-BADD-D63C1C4DBC98}" dt="2021-12-29T01:31:54.187" v="263" actId="20577"/>
        <pc:sldMkLst>
          <pc:docMk/>
          <pc:sldMk cId="3835900008" sldId="929"/>
        </pc:sldMkLst>
        <pc:spChg chg="mod">
          <ac:chgData name="William Lu" userId="05026180e931d4c8" providerId="LiveId" clId="{A91EEE95-7683-49FF-BADD-D63C1C4DBC98}" dt="2021-12-29T01:31:54.187" v="263" actId="20577"/>
          <ac:spMkLst>
            <pc:docMk/>
            <pc:sldMk cId="3835900008" sldId="929"/>
            <ac:spMk id="14" creationId="{F205ACA1-EFE2-4C02-971A-7E5950AA0658}"/>
          </ac:spMkLst>
        </pc:spChg>
      </pc:sldChg>
      <pc:sldChg chg="modSp add del mod">
        <pc:chgData name="William Lu" userId="05026180e931d4c8" providerId="LiveId" clId="{A91EEE95-7683-49FF-BADD-D63C1C4DBC98}" dt="2021-12-29T01:30:27.002" v="255" actId="47"/>
        <pc:sldMkLst>
          <pc:docMk/>
          <pc:sldMk cId="2143825546" sldId="930"/>
        </pc:sldMkLst>
        <pc:spChg chg="mod">
          <ac:chgData name="William Lu" userId="05026180e931d4c8" providerId="LiveId" clId="{A91EEE95-7683-49FF-BADD-D63C1C4DBC98}" dt="2021-12-29T01:29:48.832" v="252" actId="27636"/>
          <ac:spMkLst>
            <pc:docMk/>
            <pc:sldMk cId="2143825546" sldId="930"/>
            <ac:spMk id="3" creationId="{B977E891-A605-4AB6-945C-D9EA7476D36E}"/>
          </ac:spMkLst>
        </pc:spChg>
      </pc:sldChg>
      <pc:sldChg chg="modSp add del mod">
        <pc:chgData name="William Lu" userId="05026180e931d4c8" providerId="LiveId" clId="{A91EEE95-7683-49FF-BADD-D63C1C4DBC98}" dt="2021-12-29T01:30:29.664" v="256" actId="47"/>
        <pc:sldMkLst>
          <pc:docMk/>
          <pc:sldMk cId="1695344628" sldId="931"/>
        </pc:sldMkLst>
        <pc:spChg chg="mod">
          <ac:chgData name="William Lu" userId="05026180e931d4c8" providerId="LiveId" clId="{A91EEE95-7683-49FF-BADD-D63C1C4DBC98}" dt="2021-12-29T01:29:48.861" v="253" actId="27636"/>
          <ac:spMkLst>
            <pc:docMk/>
            <pc:sldMk cId="1695344628" sldId="931"/>
            <ac:spMk id="3" creationId="{B977E891-A605-4AB6-945C-D9EA7476D36E}"/>
          </ac:spMkLst>
        </pc:spChg>
      </pc:sldChg>
      <pc:sldChg chg="modSp add del mod">
        <pc:chgData name="William Lu" userId="05026180e931d4c8" providerId="LiveId" clId="{A91EEE95-7683-49FF-BADD-D63C1C4DBC98}" dt="2021-12-29T01:30:39.564" v="258" actId="47"/>
        <pc:sldMkLst>
          <pc:docMk/>
          <pc:sldMk cId="2506271007" sldId="932"/>
        </pc:sldMkLst>
        <pc:spChg chg="mod">
          <ac:chgData name="William Lu" userId="05026180e931d4c8" providerId="LiveId" clId="{A91EEE95-7683-49FF-BADD-D63C1C4DBC98}" dt="2021-12-29T01:29:48.811" v="251" actId="27636"/>
          <ac:spMkLst>
            <pc:docMk/>
            <pc:sldMk cId="2506271007" sldId="932"/>
            <ac:spMk id="3" creationId="{EE8CD13A-31C4-4046-A7E9-78E7E99F97AE}"/>
          </ac:spMkLst>
        </pc:spChg>
      </pc:sldChg>
      <pc:sldChg chg="add del">
        <pc:chgData name="William Lu" userId="05026180e931d4c8" providerId="LiveId" clId="{A91EEE95-7683-49FF-BADD-D63C1C4DBC98}" dt="2021-12-29T01:30:31.952" v="257" actId="47"/>
        <pc:sldMkLst>
          <pc:docMk/>
          <pc:sldMk cId="3217610341" sldId="933"/>
        </pc:sldMkLst>
      </pc:sldChg>
      <pc:sldChg chg="modSp mod">
        <pc:chgData name="William Lu" userId="05026180e931d4c8" providerId="LiveId" clId="{A91EEE95-7683-49FF-BADD-D63C1C4DBC98}" dt="2021-12-29T01:33:14.276" v="265" actId="20577"/>
        <pc:sldMkLst>
          <pc:docMk/>
          <pc:sldMk cId="3024638325" sldId="979"/>
        </pc:sldMkLst>
        <pc:spChg chg="mod">
          <ac:chgData name="William Lu" userId="05026180e931d4c8" providerId="LiveId" clId="{A91EEE95-7683-49FF-BADD-D63C1C4DBC98}" dt="2021-12-29T01:33:14.276" v="265" actId="20577"/>
          <ac:spMkLst>
            <pc:docMk/>
            <pc:sldMk cId="3024638325" sldId="979"/>
            <ac:spMk id="4" creationId="{5E959F5D-1103-42D4-8C70-D3B2FB66C3AA}"/>
          </ac:spMkLst>
        </pc:spChg>
      </pc:sldChg>
      <pc:sldChg chg="modSp mod">
        <pc:chgData name="William Lu" userId="05026180e931d4c8" providerId="LiveId" clId="{A91EEE95-7683-49FF-BADD-D63C1C4DBC98}" dt="2021-12-29T01:27:20.165" v="249" actId="122"/>
        <pc:sldMkLst>
          <pc:docMk/>
          <pc:sldMk cId="3509494882" sldId="1105"/>
        </pc:sldMkLst>
        <pc:spChg chg="mod">
          <ac:chgData name="William Lu" userId="05026180e931d4c8" providerId="LiveId" clId="{A91EEE95-7683-49FF-BADD-D63C1C4DBC98}" dt="2021-12-29T01:27:20.165" v="249" actId="122"/>
          <ac:spMkLst>
            <pc:docMk/>
            <pc:sldMk cId="3509494882" sldId="1105"/>
            <ac:spMk id="6" creationId="{0077FAC7-7022-EF43-96A6-37FF8DA144A2}"/>
          </ac:spMkLst>
        </pc:spChg>
        <pc:spChg chg="mod">
          <ac:chgData name="William Lu" userId="05026180e931d4c8" providerId="LiveId" clId="{A91EEE95-7683-49FF-BADD-D63C1C4DBC98}" dt="2021-12-29T01:26:59.520" v="241" actId="1076"/>
          <ac:spMkLst>
            <pc:docMk/>
            <pc:sldMk cId="3509494882" sldId="1105"/>
            <ac:spMk id="15" creationId="{54D7D779-DBB7-2A4D-8FDE-D5A53600F70D}"/>
          </ac:spMkLst>
        </pc:spChg>
      </pc:sldChg>
      <pc:sldChg chg="modSp mod">
        <pc:chgData name="William Lu" userId="05026180e931d4c8" providerId="LiveId" clId="{A91EEE95-7683-49FF-BADD-D63C1C4DBC98}" dt="2021-12-29T01:37:51.281" v="339" actId="20577"/>
        <pc:sldMkLst>
          <pc:docMk/>
          <pc:sldMk cId="4208424493" sldId="1261"/>
        </pc:sldMkLst>
        <pc:spChg chg="mod">
          <ac:chgData name="William Lu" userId="05026180e931d4c8" providerId="LiveId" clId="{A91EEE95-7683-49FF-BADD-D63C1C4DBC98}" dt="2021-12-29T01:37:51.281" v="339" actId="20577"/>
          <ac:spMkLst>
            <pc:docMk/>
            <pc:sldMk cId="4208424493" sldId="1261"/>
            <ac:spMk id="13" creationId="{E1040E03-B323-4F38-91E7-A6BCCEDF7DD0}"/>
          </ac:spMkLst>
        </pc:spChg>
      </pc:sldChg>
      <pc:sldChg chg="addSp modSp mod">
        <pc:chgData name="William Lu" userId="05026180e931d4c8" providerId="LiveId" clId="{A91EEE95-7683-49FF-BADD-D63C1C4DBC98}" dt="2021-12-29T01:40:39.328" v="515" actId="20577"/>
        <pc:sldMkLst>
          <pc:docMk/>
          <pc:sldMk cId="3058300212" sldId="1262"/>
        </pc:sldMkLst>
        <pc:spChg chg="mod">
          <ac:chgData name="William Lu" userId="05026180e931d4c8" providerId="LiveId" clId="{A91EEE95-7683-49FF-BADD-D63C1C4DBC98}" dt="2021-12-29T01:40:29.909" v="491" actId="20577"/>
          <ac:spMkLst>
            <pc:docMk/>
            <pc:sldMk cId="3058300212" sldId="1262"/>
            <ac:spMk id="7" creationId="{E2466EFF-DB13-4F5F-800D-3E4F2E8EC495}"/>
          </ac:spMkLst>
        </pc:spChg>
        <pc:spChg chg="mod">
          <ac:chgData name="William Lu" userId="05026180e931d4c8" providerId="LiveId" clId="{A91EEE95-7683-49FF-BADD-D63C1C4DBC98}" dt="2021-12-29T01:40:39.328" v="515" actId="20577"/>
          <ac:spMkLst>
            <pc:docMk/>
            <pc:sldMk cId="3058300212" sldId="1262"/>
            <ac:spMk id="14" creationId="{7E1BA8F2-01E4-4753-BCF4-4979FEDDBB2C}"/>
          </ac:spMkLst>
        </pc:spChg>
        <pc:spChg chg="mod">
          <ac:chgData name="William Lu" userId="05026180e931d4c8" providerId="LiveId" clId="{A91EEE95-7683-49FF-BADD-D63C1C4DBC98}" dt="2021-12-21T16:20:25.138" v="17" actId="20577"/>
          <ac:spMkLst>
            <pc:docMk/>
            <pc:sldMk cId="3058300212" sldId="1262"/>
            <ac:spMk id="16" creationId="{99DB90D5-5EFC-4253-9707-7D6E68524105}"/>
          </ac:spMkLst>
        </pc:spChg>
        <pc:spChg chg="mod">
          <ac:chgData name="William Lu" userId="05026180e931d4c8" providerId="LiveId" clId="{A91EEE95-7683-49FF-BADD-D63C1C4DBC98}" dt="2021-12-21T16:19:43.490" v="1" actId="14100"/>
          <ac:spMkLst>
            <pc:docMk/>
            <pc:sldMk cId="3058300212" sldId="1262"/>
            <ac:spMk id="18" creationId="{303F8EA1-BE41-4FAA-9C54-8D96C9910129}"/>
          </ac:spMkLst>
        </pc:spChg>
        <pc:spChg chg="mod">
          <ac:chgData name="William Lu" userId="05026180e931d4c8" providerId="LiveId" clId="{A91EEE95-7683-49FF-BADD-D63C1C4DBC98}" dt="2021-12-21T16:19:46.126" v="2" actId="14100"/>
          <ac:spMkLst>
            <pc:docMk/>
            <pc:sldMk cId="3058300212" sldId="1262"/>
            <ac:spMk id="19" creationId="{8146E5C9-C932-44FF-A27A-6750198D9F7E}"/>
          </ac:spMkLst>
        </pc:spChg>
        <pc:spChg chg="add mod">
          <ac:chgData name="William Lu" userId="05026180e931d4c8" providerId="LiveId" clId="{A91EEE95-7683-49FF-BADD-D63C1C4DBC98}" dt="2021-12-21T16:20:01.835" v="7" actId="6549"/>
          <ac:spMkLst>
            <pc:docMk/>
            <pc:sldMk cId="3058300212" sldId="1262"/>
            <ac:spMk id="20" creationId="{CB1D8002-4671-4E21-9DF2-5C182A92E12D}"/>
          </ac:spMkLst>
        </pc:spChg>
        <pc:spChg chg="add mod">
          <ac:chgData name="William Lu" userId="05026180e931d4c8" providerId="LiveId" clId="{A91EEE95-7683-49FF-BADD-D63C1C4DBC98}" dt="2021-12-21T16:20:29.833" v="18" actId="6549"/>
          <ac:spMkLst>
            <pc:docMk/>
            <pc:sldMk cId="3058300212" sldId="1262"/>
            <ac:spMk id="21" creationId="{4764A173-8A79-4A1A-9C16-678424384F48}"/>
          </ac:spMkLst>
        </pc:spChg>
      </pc:sldChg>
      <pc:sldChg chg="addSp delSp modSp new mod">
        <pc:chgData name="William Lu" userId="05026180e931d4c8" providerId="LiveId" clId="{A91EEE95-7683-49FF-BADD-D63C1C4DBC98}" dt="2021-12-21T16:25:46.569" v="225" actId="404"/>
        <pc:sldMkLst>
          <pc:docMk/>
          <pc:sldMk cId="3749862242" sldId="1269"/>
        </pc:sldMkLst>
        <pc:spChg chg="mod">
          <ac:chgData name="William Lu" userId="05026180e931d4c8" providerId="LiveId" clId="{A91EEE95-7683-49FF-BADD-D63C1C4DBC98}" dt="2021-12-21T16:21:18.721" v="50" actId="20577"/>
          <ac:spMkLst>
            <pc:docMk/>
            <pc:sldMk cId="3749862242" sldId="1269"/>
            <ac:spMk id="2" creationId="{E00B2F46-FAC7-42BE-98BF-0BB26D83CC03}"/>
          </ac:spMkLst>
        </pc:spChg>
        <pc:spChg chg="del">
          <ac:chgData name="William Lu" userId="05026180e931d4c8" providerId="LiveId" clId="{A91EEE95-7683-49FF-BADD-D63C1C4DBC98}" dt="2021-12-21T16:21:21.499" v="51" actId="478"/>
          <ac:spMkLst>
            <pc:docMk/>
            <pc:sldMk cId="3749862242" sldId="1269"/>
            <ac:spMk id="3" creationId="{3E259CE5-14CF-42AE-B412-7425DDFDBFFB}"/>
          </ac:spMkLst>
        </pc:spChg>
        <pc:spChg chg="add mod">
          <ac:chgData name="William Lu" userId="05026180e931d4c8" providerId="LiveId" clId="{A91EEE95-7683-49FF-BADD-D63C1C4DBC98}" dt="2021-12-21T16:21:39.028" v="81" actId="20577"/>
          <ac:spMkLst>
            <pc:docMk/>
            <pc:sldMk cId="3749862242" sldId="1269"/>
            <ac:spMk id="6" creationId="{66125845-1F21-40D3-B327-C31DF8388CAA}"/>
          </ac:spMkLst>
        </pc:spChg>
        <pc:spChg chg="add mod">
          <ac:chgData name="William Lu" userId="05026180e931d4c8" providerId="LiveId" clId="{A91EEE95-7683-49FF-BADD-D63C1C4DBC98}" dt="2021-12-21T16:23:35.743" v="149" actId="1076"/>
          <ac:spMkLst>
            <pc:docMk/>
            <pc:sldMk cId="3749862242" sldId="1269"/>
            <ac:spMk id="7" creationId="{868CEC09-91D9-4F28-BBF6-0F64D862FE18}"/>
          </ac:spMkLst>
        </pc:spChg>
        <pc:spChg chg="add mod">
          <ac:chgData name="William Lu" userId="05026180e931d4c8" providerId="LiveId" clId="{A91EEE95-7683-49FF-BADD-D63C1C4DBC98}" dt="2021-12-21T16:24:19.592" v="166" actId="782"/>
          <ac:spMkLst>
            <pc:docMk/>
            <pc:sldMk cId="3749862242" sldId="1269"/>
            <ac:spMk id="8" creationId="{91BEBFB0-915A-4F97-9507-68B28ED825F6}"/>
          </ac:spMkLst>
        </pc:spChg>
        <pc:spChg chg="add del mod">
          <ac:chgData name="William Lu" userId="05026180e931d4c8" providerId="LiveId" clId="{A91EEE95-7683-49FF-BADD-D63C1C4DBC98}" dt="2021-12-21T16:23:17.391" v="142" actId="478"/>
          <ac:spMkLst>
            <pc:docMk/>
            <pc:sldMk cId="3749862242" sldId="1269"/>
            <ac:spMk id="9" creationId="{3D6F4D9A-2E0F-4BA7-9900-497B4D3DA7BA}"/>
          </ac:spMkLst>
        </pc:spChg>
        <pc:spChg chg="add mod">
          <ac:chgData name="William Lu" userId="05026180e931d4c8" providerId="LiveId" clId="{A91EEE95-7683-49FF-BADD-D63C1C4DBC98}" dt="2021-12-21T16:24:19.592" v="166" actId="782"/>
          <ac:spMkLst>
            <pc:docMk/>
            <pc:sldMk cId="3749862242" sldId="1269"/>
            <ac:spMk id="10" creationId="{80999AD4-D5DA-450C-AE23-B51CF24C1058}"/>
          </ac:spMkLst>
        </pc:spChg>
        <pc:spChg chg="add mod">
          <ac:chgData name="William Lu" userId="05026180e931d4c8" providerId="LiveId" clId="{A91EEE95-7683-49FF-BADD-D63C1C4DBC98}" dt="2021-12-21T16:24:19.592" v="166" actId="782"/>
          <ac:spMkLst>
            <pc:docMk/>
            <pc:sldMk cId="3749862242" sldId="1269"/>
            <ac:spMk id="11" creationId="{44A09AD9-22A4-407C-8443-941D2D827337}"/>
          </ac:spMkLst>
        </pc:spChg>
        <pc:spChg chg="add mod">
          <ac:chgData name="William Lu" userId="05026180e931d4c8" providerId="LiveId" clId="{A91EEE95-7683-49FF-BADD-D63C1C4DBC98}" dt="2021-12-21T16:24:19.592" v="166" actId="782"/>
          <ac:spMkLst>
            <pc:docMk/>
            <pc:sldMk cId="3749862242" sldId="1269"/>
            <ac:spMk id="12" creationId="{71FDB8FF-DDAD-4FE5-8589-902DCB4F93C3}"/>
          </ac:spMkLst>
        </pc:spChg>
        <pc:spChg chg="add mod">
          <ac:chgData name="William Lu" userId="05026180e931d4c8" providerId="LiveId" clId="{A91EEE95-7683-49FF-BADD-D63C1C4DBC98}" dt="2021-12-21T16:25:46.569" v="225" actId="404"/>
          <ac:spMkLst>
            <pc:docMk/>
            <pc:sldMk cId="3749862242" sldId="1269"/>
            <ac:spMk id="17" creationId="{01C23550-4604-46CD-947E-1BACAACD1EA9}"/>
          </ac:spMkLst>
        </pc:spChg>
        <pc:cxnChg chg="add mod">
          <ac:chgData name="William Lu" userId="05026180e931d4c8" providerId="LiveId" clId="{A91EEE95-7683-49FF-BADD-D63C1C4DBC98}" dt="2021-12-21T16:25:07.899" v="177" actId="208"/>
          <ac:cxnSpMkLst>
            <pc:docMk/>
            <pc:sldMk cId="3749862242" sldId="1269"/>
            <ac:cxnSpMk id="14" creationId="{0A2F4FDF-177F-4146-A1CC-31235A17A5C6}"/>
          </ac:cxnSpMkLst>
        </pc:cxnChg>
      </pc:sldChg>
    </pc:docChg>
  </pc:docChgLst>
  <pc:docChgLst>
    <pc:chgData name="William Lu" userId="05026180e931d4c8" providerId="LiveId" clId="{19F6B442-3013-4819-BC33-7317CE6D9C0E}"/>
    <pc:docChg chg="custSel addSld modSld">
      <pc:chgData name="William Lu" userId="05026180e931d4c8" providerId="LiveId" clId="{19F6B442-3013-4819-BC33-7317CE6D9C0E}" dt="2021-08-09T13:56:59.060" v="214" actId="20577"/>
      <pc:docMkLst>
        <pc:docMk/>
      </pc:docMkLst>
      <pc:sldChg chg="addSp delSp modSp new mod">
        <pc:chgData name="William Lu" userId="05026180e931d4c8" providerId="LiveId" clId="{19F6B442-3013-4819-BC33-7317CE6D9C0E}" dt="2021-08-09T13:56:59.060" v="214" actId="20577"/>
        <pc:sldMkLst>
          <pc:docMk/>
          <pc:sldMk cId="3934404751" sldId="1265"/>
        </pc:sldMkLst>
        <pc:spChg chg="mod">
          <ac:chgData name="William Lu" userId="05026180e931d4c8" providerId="LiveId" clId="{19F6B442-3013-4819-BC33-7317CE6D9C0E}" dt="2021-08-09T13:56:59.060" v="214" actId="20577"/>
          <ac:spMkLst>
            <pc:docMk/>
            <pc:sldMk cId="3934404751" sldId="1265"/>
            <ac:spMk id="2" creationId="{5C31CE47-3511-4BCC-B480-3DA55E98A5D2}"/>
          </ac:spMkLst>
        </pc:spChg>
        <pc:spChg chg="del">
          <ac:chgData name="William Lu" userId="05026180e931d4c8" providerId="LiveId" clId="{19F6B442-3013-4819-BC33-7317CE6D9C0E}" dt="2021-08-09T13:51:02.832" v="31" actId="478"/>
          <ac:spMkLst>
            <pc:docMk/>
            <pc:sldMk cId="3934404751" sldId="1265"/>
            <ac:spMk id="3" creationId="{0463675E-96E7-4E82-83EE-CDD9F1DD327D}"/>
          </ac:spMkLst>
        </pc:spChg>
        <pc:graphicFrameChg chg="add mod modGraphic">
          <ac:chgData name="William Lu" userId="05026180e931d4c8" providerId="LiveId" clId="{19F6B442-3013-4819-BC33-7317CE6D9C0E}" dt="2021-08-09T13:56:47.876" v="208" actId="20577"/>
          <ac:graphicFrameMkLst>
            <pc:docMk/>
            <pc:sldMk cId="3934404751" sldId="1265"/>
            <ac:graphicFrameMk id="6" creationId="{24200833-4D17-4116-B0C5-FE04DBEE877D}"/>
          </ac:graphicFrameMkLst>
        </pc:graphicFrameChg>
      </pc:sldChg>
    </pc:docChg>
  </pc:docChgLst>
</pc:chgInfo>
</file>

<file path=ppt/diagrams/_rels/data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7D331E-6410-454D-86C8-D9DC2425314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5A308A8-235A-4F1D-923C-FC359F395DD1}">
      <dgm:prSet phldrT="[文本]"/>
      <dgm:spPr/>
      <dgm:t>
        <a:bodyPr/>
        <a:lstStyle/>
        <a:p>
          <a:r>
            <a:rPr lang="zh-CN" altLang="en-US" dirty="0"/>
            <a:t>控制公有云使用预算</a:t>
          </a:r>
          <a:endParaRPr lang="en-US" dirty="0"/>
        </a:p>
      </dgm:t>
    </dgm:pt>
    <dgm:pt modelId="{F1C2A123-517B-420D-8E2A-A489B8EB340B}" type="parTrans" cxnId="{ABFA28B1-42C2-4F0A-8A14-8C6A67888975}">
      <dgm:prSet/>
      <dgm:spPr/>
      <dgm:t>
        <a:bodyPr/>
        <a:lstStyle/>
        <a:p>
          <a:endParaRPr lang="en-US"/>
        </a:p>
      </dgm:t>
    </dgm:pt>
    <dgm:pt modelId="{645B8A86-E686-4FAF-9491-14E4749736AF}" type="sibTrans" cxnId="{ABFA28B1-42C2-4F0A-8A14-8C6A67888975}">
      <dgm:prSet/>
      <dgm:spPr/>
      <dgm:t>
        <a:bodyPr/>
        <a:lstStyle/>
        <a:p>
          <a:endParaRPr lang="en-US"/>
        </a:p>
      </dgm:t>
    </dgm:pt>
    <dgm:pt modelId="{E000B73A-3D49-4DD6-9C41-B696FCABFA59}">
      <dgm:prSet phldrT="[文本]"/>
      <dgm:spPr/>
      <dgm:t>
        <a:bodyPr/>
        <a:lstStyle/>
        <a:p>
          <a:r>
            <a:rPr lang="zh-CN" altLang="en-US" dirty="0"/>
            <a:t>控制集群伸缩速度和频率</a:t>
          </a:r>
          <a:endParaRPr lang="en-US" dirty="0"/>
        </a:p>
      </dgm:t>
    </dgm:pt>
    <dgm:pt modelId="{555D5CB8-0402-4112-8CBF-AF4AE1E46185}" type="parTrans" cxnId="{763394FA-7B24-4159-BA79-BCB945B6A416}">
      <dgm:prSet/>
      <dgm:spPr/>
      <dgm:t>
        <a:bodyPr/>
        <a:lstStyle/>
        <a:p>
          <a:endParaRPr lang="en-US"/>
        </a:p>
      </dgm:t>
    </dgm:pt>
    <dgm:pt modelId="{53AF529D-C308-4DAC-B7E3-CB02F3BB1ECB}" type="sibTrans" cxnId="{763394FA-7B24-4159-BA79-BCB945B6A416}">
      <dgm:prSet/>
      <dgm:spPr/>
      <dgm:t>
        <a:bodyPr/>
        <a:lstStyle/>
        <a:p>
          <a:endParaRPr lang="en-US"/>
        </a:p>
      </dgm:t>
    </dgm:pt>
    <dgm:pt modelId="{D043A3D0-B37A-41D1-9809-B890783E9235}">
      <dgm:prSet phldrT="[文本]"/>
      <dgm:spPr/>
      <dgm:t>
        <a:bodyPr/>
        <a:lstStyle/>
        <a:p>
          <a:r>
            <a:rPr lang="zh-CN" altLang="en-US" dirty="0"/>
            <a:t>集群监控</a:t>
          </a:r>
          <a:endParaRPr lang="en-US" dirty="0"/>
        </a:p>
      </dgm:t>
    </dgm:pt>
    <dgm:pt modelId="{D2D20917-E92F-4C9A-8980-C6453E469FBE}" type="parTrans" cxnId="{03C28089-1B15-4514-A74F-AF967B71B9A2}">
      <dgm:prSet/>
      <dgm:spPr/>
      <dgm:t>
        <a:bodyPr/>
        <a:lstStyle/>
        <a:p>
          <a:endParaRPr lang="en-US"/>
        </a:p>
      </dgm:t>
    </dgm:pt>
    <dgm:pt modelId="{7E693B3A-7918-4A76-8C5E-367FBD673376}" type="sibTrans" cxnId="{03C28089-1B15-4514-A74F-AF967B71B9A2}">
      <dgm:prSet/>
      <dgm:spPr/>
      <dgm:t>
        <a:bodyPr/>
        <a:lstStyle/>
        <a:p>
          <a:endParaRPr lang="en-US"/>
        </a:p>
      </dgm:t>
    </dgm:pt>
    <dgm:pt modelId="{D68AA1BE-53CA-4925-9330-47A2D8AE153B}" type="pres">
      <dgm:prSet presAssocID="{FB7D331E-6410-454D-86C8-D9DC2425314C}" presName="linear" presStyleCnt="0">
        <dgm:presLayoutVars>
          <dgm:dir/>
          <dgm:animLvl val="lvl"/>
          <dgm:resizeHandles val="exact"/>
        </dgm:presLayoutVars>
      </dgm:prSet>
      <dgm:spPr/>
    </dgm:pt>
    <dgm:pt modelId="{2E04C064-02D8-4313-8467-1B1E4E936B1F}" type="pres">
      <dgm:prSet presAssocID="{65A308A8-235A-4F1D-923C-FC359F395DD1}" presName="parentLin" presStyleCnt="0"/>
      <dgm:spPr/>
    </dgm:pt>
    <dgm:pt modelId="{0629AA35-9112-42E7-A4AD-F4CCEE6DAF61}" type="pres">
      <dgm:prSet presAssocID="{65A308A8-235A-4F1D-923C-FC359F395DD1}" presName="parentLeftMargin" presStyleLbl="node1" presStyleIdx="0" presStyleCnt="3"/>
      <dgm:spPr/>
    </dgm:pt>
    <dgm:pt modelId="{5D529A81-2BA2-45E7-97F5-7566612260BD}" type="pres">
      <dgm:prSet presAssocID="{65A308A8-235A-4F1D-923C-FC359F395DD1}" presName="parentText" presStyleLbl="node1" presStyleIdx="0" presStyleCnt="3">
        <dgm:presLayoutVars>
          <dgm:chMax val="0"/>
          <dgm:bulletEnabled val="1"/>
        </dgm:presLayoutVars>
      </dgm:prSet>
      <dgm:spPr/>
    </dgm:pt>
    <dgm:pt modelId="{A6821B69-22B1-4808-970A-6D78C45327B0}" type="pres">
      <dgm:prSet presAssocID="{65A308A8-235A-4F1D-923C-FC359F395DD1}" presName="negativeSpace" presStyleCnt="0"/>
      <dgm:spPr/>
    </dgm:pt>
    <dgm:pt modelId="{AFEE40AD-B3FF-4A4C-A261-B5E898C769FB}" type="pres">
      <dgm:prSet presAssocID="{65A308A8-235A-4F1D-923C-FC359F395DD1}" presName="childText" presStyleLbl="conFgAcc1" presStyleIdx="0" presStyleCnt="3">
        <dgm:presLayoutVars>
          <dgm:bulletEnabled val="1"/>
        </dgm:presLayoutVars>
      </dgm:prSet>
      <dgm:spPr/>
    </dgm:pt>
    <dgm:pt modelId="{A78681DC-766D-4383-988A-D7A5D41E420C}" type="pres">
      <dgm:prSet presAssocID="{645B8A86-E686-4FAF-9491-14E4749736AF}" presName="spaceBetweenRectangles" presStyleCnt="0"/>
      <dgm:spPr/>
    </dgm:pt>
    <dgm:pt modelId="{66F6D7F4-FF3C-4F84-99DC-B89A88F95D5A}" type="pres">
      <dgm:prSet presAssocID="{E000B73A-3D49-4DD6-9C41-B696FCABFA59}" presName="parentLin" presStyleCnt="0"/>
      <dgm:spPr/>
    </dgm:pt>
    <dgm:pt modelId="{E0C7813E-F05B-41A5-A112-AE8BF0CCCDDA}" type="pres">
      <dgm:prSet presAssocID="{E000B73A-3D49-4DD6-9C41-B696FCABFA59}" presName="parentLeftMargin" presStyleLbl="node1" presStyleIdx="0" presStyleCnt="3"/>
      <dgm:spPr/>
    </dgm:pt>
    <dgm:pt modelId="{6A3DBF16-FD75-40C4-A8FD-E0C6A7F2F329}" type="pres">
      <dgm:prSet presAssocID="{E000B73A-3D49-4DD6-9C41-B696FCABFA59}" presName="parentText" presStyleLbl="node1" presStyleIdx="1" presStyleCnt="3">
        <dgm:presLayoutVars>
          <dgm:chMax val="0"/>
          <dgm:bulletEnabled val="1"/>
        </dgm:presLayoutVars>
      </dgm:prSet>
      <dgm:spPr/>
    </dgm:pt>
    <dgm:pt modelId="{F62D3976-2620-434F-B527-B71A02992EAC}" type="pres">
      <dgm:prSet presAssocID="{E000B73A-3D49-4DD6-9C41-B696FCABFA59}" presName="negativeSpace" presStyleCnt="0"/>
      <dgm:spPr/>
    </dgm:pt>
    <dgm:pt modelId="{372E2516-79A5-47F9-AE8C-8DFF40D23133}" type="pres">
      <dgm:prSet presAssocID="{E000B73A-3D49-4DD6-9C41-B696FCABFA59}" presName="childText" presStyleLbl="conFgAcc1" presStyleIdx="1" presStyleCnt="3">
        <dgm:presLayoutVars>
          <dgm:bulletEnabled val="1"/>
        </dgm:presLayoutVars>
      </dgm:prSet>
      <dgm:spPr/>
    </dgm:pt>
    <dgm:pt modelId="{9B0BA00C-4492-49E1-A75C-4169EC50A981}" type="pres">
      <dgm:prSet presAssocID="{53AF529D-C308-4DAC-B7E3-CB02F3BB1ECB}" presName="spaceBetweenRectangles" presStyleCnt="0"/>
      <dgm:spPr/>
    </dgm:pt>
    <dgm:pt modelId="{77B32183-1C17-4CD0-B7BA-37961E18D9D1}" type="pres">
      <dgm:prSet presAssocID="{D043A3D0-B37A-41D1-9809-B890783E9235}" presName="parentLin" presStyleCnt="0"/>
      <dgm:spPr/>
    </dgm:pt>
    <dgm:pt modelId="{353BADC2-9069-458F-9155-936E44815042}" type="pres">
      <dgm:prSet presAssocID="{D043A3D0-B37A-41D1-9809-B890783E9235}" presName="parentLeftMargin" presStyleLbl="node1" presStyleIdx="1" presStyleCnt="3"/>
      <dgm:spPr/>
    </dgm:pt>
    <dgm:pt modelId="{8E9F5BB3-8043-4CF1-B1B5-73D931337309}" type="pres">
      <dgm:prSet presAssocID="{D043A3D0-B37A-41D1-9809-B890783E9235}" presName="parentText" presStyleLbl="node1" presStyleIdx="2" presStyleCnt="3">
        <dgm:presLayoutVars>
          <dgm:chMax val="0"/>
          <dgm:bulletEnabled val="1"/>
        </dgm:presLayoutVars>
      </dgm:prSet>
      <dgm:spPr/>
    </dgm:pt>
    <dgm:pt modelId="{532F26B1-5311-4245-BE32-1BA6C31C835F}" type="pres">
      <dgm:prSet presAssocID="{D043A3D0-B37A-41D1-9809-B890783E9235}" presName="negativeSpace" presStyleCnt="0"/>
      <dgm:spPr/>
    </dgm:pt>
    <dgm:pt modelId="{7A823E6A-710F-410E-8241-C663B7E508AE}" type="pres">
      <dgm:prSet presAssocID="{D043A3D0-B37A-41D1-9809-B890783E9235}" presName="childText" presStyleLbl="conFgAcc1" presStyleIdx="2" presStyleCnt="3">
        <dgm:presLayoutVars>
          <dgm:bulletEnabled val="1"/>
        </dgm:presLayoutVars>
      </dgm:prSet>
      <dgm:spPr/>
    </dgm:pt>
  </dgm:ptLst>
  <dgm:cxnLst>
    <dgm:cxn modelId="{F7C97901-5A23-4013-884E-773F3A6A763D}" type="presOf" srcId="{E000B73A-3D49-4DD6-9C41-B696FCABFA59}" destId="{6A3DBF16-FD75-40C4-A8FD-E0C6A7F2F329}" srcOrd="1" destOrd="0" presId="urn:microsoft.com/office/officeart/2005/8/layout/list1"/>
    <dgm:cxn modelId="{56E9332D-85CB-446B-92D5-9BA493D85042}" type="presOf" srcId="{65A308A8-235A-4F1D-923C-FC359F395DD1}" destId="{5D529A81-2BA2-45E7-97F5-7566612260BD}" srcOrd="1" destOrd="0" presId="urn:microsoft.com/office/officeart/2005/8/layout/list1"/>
    <dgm:cxn modelId="{7AA0CF3A-7925-44FE-971E-6C00B15D3D91}" type="presOf" srcId="{65A308A8-235A-4F1D-923C-FC359F395DD1}" destId="{0629AA35-9112-42E7-A4AD-F4CCEE6DAF61}" srcOrd="0" destOrd="0" presId="urn:microsoft.com/office/officeart/2005/8/layout/list1"/>
    <dgm:cxn modelId="{C9B0FF56-3CFA-47AC-909E-5CE382CD586C}" type="presOf" srcId="{FB7D331E-6410-454D-86C8-D9DC2425314C}" destId="{D68AA1BE-53CA-4925-9330-47A2D8AE153B}" srcOrd="0" destOrd="0" presId="urn:microsoft.com/office/officeart/2005/8/layout/list1"/>
    <dgm:cxn modelId="{03C28089-1B15-4514-A74F-AF967B71B9A2}" srcId="{FB7D331E-6410-454D-86C8-D9DC2425314C}" destId="{D043A3D0-B37A-41D1-9809-B890783E9235}" srcOrd="2" destOrd="0" parTransId="{D2D20917-E92F-4C9A-8980-C6453E469FBE}" sibTransId="{7E693B3A-7918-4A76-8C5E-367FBD673376}"/>
    <dgm:cxn modelId="{ABFA28B1-42C2-4F0A-8A14-8C6A67888975}" srcId="{FB7D331E-6410-454D-86C8-D9DC2425314C}" destId="{65A308A8-235A-4F1D-923C-FC359F395DD1}" srcOrd="0" destOrd="0" parTransId="{F1C2A123-517B-420D-8E2A-A489B8EB340B}" sibTransId="{645B8A86-E686-4FAF-9491-14E4749736AF}"/>
    <dgm:cxn modelId="{75FB73D9-9CAB-4435-BF6E-97008A774980}" type="presOf" srcId="{D043A3D0-B37A-41D1-9809-B890783E9235}" destId="{8E9F5BB3-8043-4CF1-B1B5-73D931337309}" srcOrd="1" destOrd="0" presId="urn:microsoft.com/office/officeart/2005/8/layout/list1"/>
    <dgm:cxn modelId="{29B3B3ED-765B-41B9-BCE8-5D1D66730A94}" type="presOf" srcId="{E000B73A-3D49-4DD6-9C41-B696FCABFA59}" destId="{E0C7813E-F05B-41A5-A112-AE8BF0CCCDDA}" srcOrd="0" destOrd="0" presId="urn:microsoft.com/office/officeart/2005/8/layout/list1"/>
    <dgm:cxn modelId="{E36EE0F5-A276-4013-BD9D-A1D2B307DB6C}" type="presOf" srcId="{D043A3D0-B37A-41D1-9809-B890783E9235}" destId="{353BADC2-9069-458F-9155-936E44815042}" srcOrd="0" destOrd="0" presId="urn:microsoft.com/office/officeart/2005/8/layout/list1"/>
    <dgm:cxn modelId="{763394FA-7B24-4159-BA79-BCB945B6A416}" srcId="{FB7D331E-6410-454D-86C8-D9DC2425314C}" destId="{E000B73A-3D49-4DD6-9C41-B696FCABFA59}" srcOrd="1" destOrd="0" parTransId="{555D5CB8-0402-4112-8CBF-AF4AE1E46185}" sibTransId="{53AF529D-C308-4DAC-B7E3-CB02F3BB1ECB}"/>
    <dgm:cxn modelId="{A553A64D-738D-4DA7-9F9E-617B0570BBA4}" type="presParOf" srcId="{D68AA1BE-53CA-4925-9330-47A2D8AE153B}" destId="{2E04C064-02D8-4313-8467-1B1E4E936B1F}" srcOrd="0" destOrd="0" presId="urn:microsoft.com/office/officeart/2005/8/layout/list1"/>
    <dgm:cxn modelId="{1667C02D-6017-4244-827D-49DF2973E1E1}" type="presParOf" srcId="{2E04C064-02D8-4313-8467-1B1E4E936B1F}" destId="{0629AA35-9112-42E7-A4AD-F4CCEE6DAF61}" srcOrd="0" destOrd="0" presId="urn:microsoft.com/office/officeart/2005/8/layout/list1"/>
    <dgm:cxn modelId="{E62F953C-C3B6-40A2-A483-B61C754BA574}" type="presParOf" srcId="{2E04C064-02D8-4313-8467-1B1E4E936B1F}" destId="{5D529A81-2BA2-45E7-97F5-7566612260BD}" srcOrd="1" destOrd="0" presId="urn:microsoft.com/office/officeart/2005/8/layout/list1"/>
    <dgm:cxn modelId="{62D5A1AA-6C4B-4B95-8401-B8B1F0E4494C}" type="presParOf" srcId="{D68AA1BE-53CA-4925-9330-47A2D8AE153B}" destId="{A6821B69-22B1-4808-970A-6D78C45327B0}" srcOrd="1" destOrd="0" presId="urn:microsoft.com/office/officeart/2005/8/layout/list1"/>
    <dgm:cxn modelId="{4043BB98-EE51-479C-A214-9588AD34F319}" type="presParOf" srcId="{D68AA1BE-53CA-4925-9330-47A2D8AE153B}" destId="{AFEE40AD-B3FF-4A4C-A261-B5E898C769FB}" srcOrd="2" destOrd="0" presId="urn:microsoft.com/office/officeart/2005/8/layout/list1"/>
    <dgm:cxn modelId="{D3A97106-B4A2-40AE-9665-D8BDC4F5AC96}" type="presParOf" srcId="{D68AA1BE-53CA-4925-9330-47A2D8AE153B}" destId="{A78681DC-766D-4383-988A-D7A5D41E420C}" srcOrd="3" destOrd="0" presId="urn:microsoft.com/office/officeart/2005/8/layout/list1"/>
    <dgm:cxn modelId="{265A3B57-F2C1-457F-A9C9-29EF89E7FC84}" type="presParOf" srcId="{D68AA1BE-53CA-4925-9330-47A2D8AE153B}" destId="{66F6D7F4-FF3C-4F84-99DC-B89A88F95D5A}" srcOrd="4" destOrd="0" presId="urn:microsoft.com/office/officeart/2005/8/layout/list1"/>
    <dgm:cxn modelId="{C35BE678-2016-4E18-A48A-6B53A6422836}" type="presParOf" srcId="{66F6D7F4-FF3C-4F84-99DC-B89A88F95D5A}" destId="{E0C7813E-F05B-41A5-A112-AE8BF0CCCDDA}" srcOrd="0" destOrd="0" presId="urn:microsoft.com/office/officeart/2005/8/layout/list1"/>
    <dgm:cxn modelId="{D8411D70-7705-46B2-99F6-533B155C10DB}" type="presParOf" srcId="{66F6D7F4-FF3C-4F84-99DC-B89A88F95D5A}" destId="{6A3DBF16-FD75-40C4-A8FD-E0C6A7F2F329}" srcOrd="1" destOrd="0" presId="urn:microsoft.com/office/officeart/2005/8/layout/list1"/>
    <dgm:cxn modelId="{2428B4C0-B546-4C96-8CA6-9C467976B78F}" type="presParOf" srcId="{D68AA1BE-53CA-4925-9330-47A2D8AE153B}" destId="{F62D3976-2620-434F-B527-B71A02992EAC}" srcOrd="5" destOrd="0" presId="urn:microsoft.com/office/officeart/2005/8/layout/list1"/>
    <dgm:cxn modelId="{B246E42A-AD89-488E-86B4-6CF8E0CCCCC4}" type="presParOf" srcId="{D68AA1BE-53CA-4925-9330-47A2D8AE153B}" destId="{372E2516-79A5-47F9-AE8C-8DFF40D23133}" srcOrd="6" destOrd="0" presId="urn:microsoft.com/office/officeart/2005/8/layout/list1"/>
    <dgm:cxn modelId="{8E0CDBF4-31B3-4442-A0EE-CB9CA0785E97}" type="presParOf" srcId="{D68AA1BE-53CA-4925-9330-47A2D8AE153B}" destId="{9B0BA00C-4492-49E1-A75C-4169EC50A981}" srcOrd="7" destOrd="0" presId="urn:microsoft.com/office/officeart/2005/8/layout/list1"/>
    <dgm:cxn modelId="{5B936321-D413-4BDD-B6C4-200A328E24FC}" type="presParOf" srcId="{D68AA1BE-53CA-4925-9330-47A2D8AE153B}" destId="{77B32183-1C17-4CD0-B7BA-37961E18D9D1}" srcOrd="8" destOrd="0" presId="urn:microsoft.com/office/officeart/2005/8/layout/list1"/>
    <dgm:cxn modelId="{83BFEB8E-8D41-4470-8E1A-7D094D4C6ECE}" type="presParOf" srcId="{77B32183-1C17-4CD0-B7BA-37961E18D9D1}" destId="{353BADC2-9069-458F-9155-936E44815042}" srcOrd="0" destOrd="0" presId="urn:microsoft.com/office/officeart/2005/8/layout/list1"/>
    <dgm:cxn modelId="{200FDAF1-7B74-48D3-8C0E-11A9333AD038}" type="presParOf" srcId="{77B32183-1C17-4CD0-B7BA-37961E18D9D1}" destId="{8E9F5BB3-8043-4CF1-B1B5-73D931337309}" srcOrd="1" destOrd="0" presId="urn:microsoft.com/office/officeart/2005/8/layout/list1"/>
    <dgm:cxn modelId="{4CF7A8C3-C03D-4E80-8DFE-182F14F9060D}" type="presParOf" srcId="{D68AA1BE-53CA-4925-9330-47A2D8AE153B}" destId="{532F26B1-5311-4245-BE32-1BA6C31C835F}" srcOrd="9" destOrd="0" presId="urn:microsoft.com/office/officeart/2005/8/layout/list1"/>
    <dgm:cxn modelId="{FC77A5FF-67F8-46F6-840E-014741555620}" type="presParOf" srcId="{D68AA1BE-53CA-4925-9330-47A2D8AE153B}" destId="{7A823E6A-710F-410E-8241-C663B7E508A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215BD6-474E-41C1-919A-5790426469AB}"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zh-CN" altLang="en-US"/>
        </a:p>
      </dgm:t>
    </dgm:pt>
    <dgm:pt modelId="{9D3D3F5A-61ED-4BB4-B590-1A0D1AF55E1A}">
      <dgm:prSet phldrT="[文本]" custT="1"/>
      <dgm:spPr/>
      <dgm:t>
        <a:bodyPr/>
        <a:lstStyle/>
        <a:p>
          <a:r>
            <a:rPr lang="zh-CN" altLang="en-US" sz="1600" b="1" dirty="0">
              <a:latin typeface="微软雅黑" panose="020B0503020204020204" pitchFamily="34" charset="-122"/>
              <a:ea typeface="微软雅黑" panose="020B0503020204020204" pitchFamily="34" charset="-122"/>
            </a:rPr>
            <a:t>强大功能和新能</a:t>
          </a:r>
        </a:p>
      </dgm:t>
    </dgm:pt>
    <dgm:pt modelId="{C9301EDD-B98A-4115-A645-4896F462D424}" type="par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8D0FA0A9-FFDB-4FD3-8710-B69D2F1A477E}" type="sib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395B58C7-7587-4B2E-9F4A-2DC5FBFF6F50}">
      <dgm:prSet phldrT="[文本]" custT="1"/>
      <dgm:spPr/>
      <dgm:t>
        <a:bodyPr/>
        <a:lstStyle/>
        <a:p>
          <a:r>
            <a:rPr lang="zh-CN" altLang="en-US" sz="1400" dirty="0">
              <a:latin typeface="微软雅黑" panose="020B0503020204020204" pitchFamily="34" charset="-122"/>
              <a:ea typeface="微软雅黑" panose="020B0503020204020204" pitchFamily="34" charset="-122"/>
            </a:rPr>
            <a:t>多异构任务和资源的同步调度</a:t>
          </a:r>
          <a:endParaRPr lang="zh-CN" altLang="en-US" sz="1400" b="0" dirty="0">
            <a:latin typeface="微软雅黑" panose="020B0503020204020204" pitchFamily="34" charset="-122"/>
            <a:ea typeface="微软雅黑" panose="020B0503020204020204" pitchFamily="34" charset="-122"/>
          </a:endParaRPr>
        </a:p>
      </dgm:t>
    </dgm:pt>
    <dgm:pt modelId="{58181370-1D15-4693-93B9-8FC54A94B43D}" type="parTrans" cxnId="{8B560B12-CD9E-463B-91B7-96A5D8604D4B}">
      <dgm:prSet/>
      <dgm:spPr/>
      <dgm:t>
        <a:bodyPr/>
        <a:lstStyle/>
        <a:p>
          <a:endParaRPr lang="en-US"/>
        </a:p>
      </dgm:t>
    </dgm:pt>
    <dgm:pt modelId="{D8EC3756-7583-4B0E-96E8-56055BDE2226}" type="sibTrans" cxnId="{8B560B12-CD9E-463B-91B7-96A5D8604D4B}">
      <dgm:prSet/>
      <dgm:spPr/>
      <dgm:t>
        <a:bodyPr/>
        <a:lstStyle/>
        <a:p>
          <a:endParaRPr lang="en-US"/>
        </a:p>
      </dgm:t>
    </dgm:pt>
    <dgm:pt modelId="{3A89F0A5-BC2B-4795-BF9A-C5DDDA2DD0B0}">
      <dgm:prSet phldrT="[文本]" custT="1"/>
      <dgm:spPr/>
      <dgm:t>
        <a:bodyPr/>
        <a:lstStyle/>
        <a:p>
          <a:r>
            <a:rPr lang="zh-CN" altLang="en-US" sz="1400" dirty="0">
              <a:latin typeface="微软雅黑" panose="020B0503020204020204" pitchFamily="34" charset="-122"/>
              <a:ea typeface="微软雅黑" panose="020B0503020204020204" pitchFamily="34" charset="-122"/>
            </a:rPr>
            <a:t>公平分享调度和优先级抢占</a:t>
          </a:r>
          <a:endParaRPr lang="zh-CN" altLang="en-US" sz="1400" b="0" dirty="0">
            <a:latin typeface="微软雅黑" panose="020B0503020204020204" pitchFamily="34" charset="-122"/>
            <a:ea typeface="微软雅黑" panose="020B0503020204020204" pitchFamily="34" charset="-122"/>
          </a:endParaRPr>
        </a:p>
      </dgm:t>
    </dgm:pt>
    <dgm:pt modelId="{13ED8277-5FA5-43A1-995A-D9C6201BD2B2}" type="sibTrans" cxnId="{5FA1503C-ACDF-40FF-8E7C-357BE70262CB}">
      <dgm:prSet/>
      <dgm:spPr/>
      <dgm:t>
        <a:bodyPr/>
        <a:lstStyle/>
        <a:p>
          <a:endParaRPr lang="en-US"/>
        </a:p>
      </dgm:t>
    </dgm:pt>
    <dgm:pt modelId="{71CAC7CA-9679-45DF-BAF8-94C07B0D0010}" type="parTrans" cxnId="{5FA1503C-ACDF-40FF-8E7C-357BE70262CB}">
      <dgm:prSet/>
      <dgm:spPr/>
      <dgm:t>
        <a:bodyPr/>
        <a:lstStyle/>
        <a:p>
          <a:endParaRPr lang="en-US"/>
        </a:p>
      </dgm:t>
    </dgm:pt>
    <dgm:pt modelId="{76E32463-3BD8-4B73-9FA7-ABB4CF287BF5}">
      <dgm:prSet phldrT="[文本]" custT="1"/>
      <dgm:spPr/>
      <dgm:t>
        <a:bodyPr/>
        <a:lstStyle/>
        <a:p>
          <a:r>
            <a:rPr lang="zh-CN" altLang="en-US" sz="1400" dirty="0">
              <a:latin typeface="微软雅黑" panose="020B0503020204020204" pitchFamily="34" charset="-122"/>
              <a:ea typeface="微软雅黑" panose="020B0503020204020204" pitchFamily="34" charset="-122"/>
            </a:rPr>
            <a:t>高并行任务资源预留</a:t>
          </a:r>
          <a:endParaRPr lang="zh-CN" altLang="en-US" sz="1400" b="0" dirty="0">
            <a:latin typeface="微软雅黑" panose="020B0503020204020204" pitchFamily="34" charset="-122"/>
            <a:ea typeface="微软雅黑" panose="020B0503020204020204" pitchFamily="34" charset="-122"/>
          </a:endParaRPr>
        </a:p>
      </dgm:t>
    </dgm:pt>
    <dgm:pt modelId="{676F8564-4161-4988-BAE5-B4997C74A1AF}" type="sibTrans" cxnId="{98220E47-2838-407B-85B5-32651A2B2909}">
      <dgm:prSet/>
      <dgm:spPr/>
      <dgm:t>
        <a:bodyPr/>
        <a:lstStyle/>
        <a:p>
          <a:endParaRPr lang="en-US"/>
        </a:p>
      </dgm:t>
    </dgm:pt>
    <dgm:pt modelId="{2118C36E-A1C7-48A8-A94E-B509DFB4F2B0}" type="parTrans" cxnId="{98220E47-2838-407B-85B5-32651A2B2909}">
      <dgm:prSet/>
      <dgm:spPr/>
      <dgm:t>
        <a:bodyPr/>
        <a:lstStyle/>
        <a:p>
          <a:endParaRPr lang="en-US"/>
        </a:p>
      </dgm:t>
    </dgm:pt>
    <dgm:pt modelId="{91992FA3-5250-4E64-B0F1-0EA023A048E2}" type="pres">
      <dgm:prSet presAssocID="{10215BD6-474E-41C1-919A-5790426469AB}" presName="Name0" presStyleCnt="0">
        <dgm:presLayoutVars>
          <dgm:dir/>
          <dgm:animLvl val="lvl"/>
          <dgm:resizeHandles val="exact"/>
        </dgm:presLayoutVars>
      </dgm:prSet>
      <dgm:spPr/>
    </dgm:pt>
    <dgm:pt modelId="{41F52B46-E008-4B21-86D4-E7EB97DF51E4}" type="pres">
      <dgm:prSet presAssocID="{9D3D3F5A-61ED-4BB4-B590-1A0D1AF55E1A}" presName="composite" presStyleCnt="0"/>
      <dgm:spPr/>
    </dgm:pt>
    <dgm:pt modelId="{AC83469E-861F-4378-A5B1-CAB83A59AB77}" type="pres">
      <dgm:prSet presAssocID="{9D3D3F5A-61ED-4BB4-B590-1A0D1AF55E1A}" presName="parTx" presStyleLbl="alignNode1" presStyleIdx="0" presStyleCnt="1" custScaleX="100098" custScaleY="92769">
        <dgm:presLayoutVars>
          <dgm:chMax val="0"/>
          <dgm:chPref val="0"/>
          <dgm:bulletEnabled val="1"/>
        </dgm:presLayoutVars>
      </dgm:prSet>
      <dgm:spPr/>
    </dgm:pt>
    <dgm:pt modelId="{99FDE8B2-DD37-42BD-B1B6-664329486290}" type="pres">
      <dgm:prSet presAssocID="{9D3D3F5A-61ED-4BB4-B590-1A0D1AF55E1A}" presName="desTx" presStyleLbl="alignAccFollowNode1" presStyleIdx="0" presStyleCnt="1" custScaleY="100000" custLinFactNeighborX="-394" custLinFactNeighborY="21355">
        <dgm:presLayoutVars>
          <dgm:bulletEnabled val="1"/>
        </dgm:presLayoutVars>
      </dgm:prSet>
      <dgm:spPr/>
    </dgm:pt>
  </dgm:ptLst>
  <dgm:cxnLst>
    <dgm:cxn modelId="{8B560B12-CD9E-463B-91B7-96A5D8604D4B}" srcId="{9D3D3F5A-61ED-4BB4-B590-1A0D1AF55E1A}" destId="{395B58C7-7587-4B2E-9F4A-2DC5FBFF6F50}" srcOrd="0" destOrd="0" parTransId="{58181370-1D15-4693-93B9-8FC54A94B43D}" sibTransId="{D8EC3756-7583-4B0E-96E8-56055BDE2226}"/>
    <dgm:cxn modelId="{08037A28-E6A1-4AA6-8F52-ED52A2F347D2}" type="presOf" srcId="{395B58C7-7587-4B2E-9F4A-2DC5FBFF6F50}" destId="{99FDE8B2-DD37-42BD-B1B6-664329486290}" srcOrd="0" destOrd="0" presId="urn:microsoft.com/office/officeart/2005/8/layout/hList1"/>
    <dgm:cxn modelId="{5FA1503C-ACDF-40FF-8E7C-357BE70262CB}" srcId="{9D3D3F5A-61ED-4BB4-B590-1A0D1AF55E1A}" destId="{3A89F0A5-BC2B-4795-BF9A-C5DDDA2DD0B0}" srcOrd="1" destOrd="0" parTransId="{71CAC7CA-9679-45DF-BAF8-94C07B0D0010}" sibTransId="{13ED8277-5FA5-43A1-995A-D9C6201BD2B2}"/>
    <dgm:cxn modelId="{94B6825E-2A73-E74C-B2FD-C0211D44BC13}" type="presOf" srcId="{9D3D3F5A-61ED-4BB4-B590-1A0D1AF55E1A}" destId="{AC83469E-861F-4378-A5B1-CAB83A59AB77}" srcOrd="0" destOrd="0" presId="urn:microsoft.com/office/officeart/2005/8/layout/hList1"/>
    <dgm:cxn modelId="{69FDED60-589F-674A-9EF3-4A371B068055}" type="presOf" srcId="{10215BD6-474E-41C1-919A-5790426469AB}" destId="{91992FA3-5250-4E64-B0F1-0EA023A048E2}" srcOrd="0" destOrd="0" presId="urn:microsoft.com/office/officeart/2005/8/layout/hList1"/>
    <dgm:cxn modelId="{98220E47-2838-407B-85B5-32651A2B2909}" srcId="{9D3D3F5A-61ED-4BB4-B590-1A0D1AF55E1A}" destId="{76E32463-3BD8-4B73-9FA7-ABB4CF287BF5}" srcOrd="2" destOrd="0" parTransId="{2118C36E-A1C7-48A8-A94E-B509DFB4F2B0}" sibTransId="{676F8564-4161-4988-BAE5-B4997C74A1AF}"/>
    <dgm:cxn modelId="{B8EF217C-C16D-44A9-B50E-1A6287B1B495}" type="presOf" srcId="{76E32463-3BD8-4B73-9FA7-ABB4CF287BF5}" destId="{99FDE8B2-DD37-42BD-B1B6-664329486290}" srcOrd="0" destOrd="2" presId="urn:microsoft.com/office/officeart/2005/8/layout/hList1"/>
    <dgm:cxn modelId="{FB44DCA7-DA81-4DCA-89FD-E06B2F1C2A45}" srcId="{10215BD6-474E-41C1-919A-5790426469AB}" destId="{9D3D3F5A-61ED-4BB4-B590-1A0D1AF55E1A}" srcOrd="0" destOrd="0" parTransId="{C9301EDD-B98A-4115-A645-4896F462D424}" sibTransId="{8D0FA0A9-FFDB-4FD3-8710-B69D2F1A477E}"/>
    <dgm:cxn modelId="{90DE20B0-9480-4576-AE0C-5AF7F5AC582C}" type="presOf" srcId="{3A89F0A5-BC2B-4795-BF9A-C5DDDA2DD0B0}" destId="{99FDE8B2-DD37-42BD-B1B6-664329486290}" srcOrd="0" destOrd="1" presId="urn:microsoft.com/office/officeart/2005/8/layout/hList1"/>
    <dgm:cxn modelId="{C7E4CEEF-C0C2-9547-9DF9-06B13581B8EB}" type="presParOf" srcId="{91992FA3-5250-4E64-B0F1-0EA023A048E2}" destId="{41F52B46-E008-4B21-86D4-E7EB97DF51E4}" srcOrd="0" destOrd="0" presId="urn:microsoft.com/office/officeart/2005/8/layout/hList1"/>
    <dgm:cxn modelId="{82BAA32F-5B57-354C-9E52-A2810F197F06}" type="presParOf" srcId="{41F52B46-E008-4B21-86D4-E7EB97DF51E4}" destId="{AC83469E-861F-4378-A5B1-CAB83A59AB77}" srcOrd="0" destOrd="0" presId="urn:microsoft.com/office/officeart/2005/8/layout/hList1"/>
    <dgm:cxn modelId="{AF889E1B-1A1F-164E-A2C5-FF9F0A6AAC68}" type="presParOf" srcId="{41F52B46-E008-4B21-86D4-E7EB97DF51E4}" destId="{99FDE8B2-DD37-42BD-B1B6-6643294862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15BD6-474E-41C1-919A-5790426469AB}"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zh-CN" altLang="en-US"/>
        </a:p>
      </dgm:t>
    </dgm:pt>
    <dgm:pt modelId="{9D3D3F5A-61ED-4BB4-B590-1A0D1AF55E1A}">
      <dgm:prSet phldrT="[文本]" custT="1"/>
      <dgm:spPr/>
      <dgm:t>
        <a:bodyPr/>
        <a:lstStyle/>
        <a:p>
          <a:r>
            <a:rPr lang="zh-CN" altLang="en-US" sz="1600" b="1" dirty="0">
              <a:latin typeface="微软雅黑" panose="020B0503020204020204" pitchFamily="34" charset="-122"/>
              <a:ea typeface="微软雅黑" panose="020B0503020204020204" pitchFamily="34" charset="-122"/>
            </a:rPr>
            <a:t>容易定制</a:t>
          </a:r>
        </a:p>
      </dgm:t>
    </dgm:pt>
    <dgm:pt modelId="{C9301EDD-B98A-4115-A645-4896F462D424}" type="par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8D0FA0A9-FFDB-4FD3-8710-B69D2F1A477E}" type="sib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C4A8CC0B-83D9-46F2-89D8-CF2CA4A2517E}">
      <dgm:prSet custT="1"/>
      <dgm:spPr/>
      <dgm:t>
        <a:bodyPr/>
        <a:lstStyle/>
        <a:p>
          <a:r>
            <a:rPr lang="zh-CN" altLang="en-US" sz="1400" dirty="0">
              <a:latin typeface="微软雅黑" panose="020B0503020204020204" pitchFamily="34" charset="-122"/>
              <a:ea typeface="微软雅黑" panose="020B0503020204020204" pitchFamily="34" charset="-122"/>
            </a:rPr>
            <a:t>资源传感器</a:t>
          </a:r>
          <a:r>
            <a:rPr lang="en-US" altLang="zh-CN" sz="1400" dirty="0">
              <a:latin typeface="微软雅黑" panose="020B0503020204020204" pitchFamily="34" charset="-122"/>
              <a:ea typeface="微软雅黑" panose="020B0503020204020204" pitchFamily="34" charset="-122"/>
            </a:rPr>
            <a:t>RESS</a:t>
          </a:r>
          <a:r>
            <a:rPr lang="zh-CN" altLang="en-US" sz="1400" dirty="0">
              <a:latin typeface="微软雅黑" panose="020B0503020204020204" pitchFamily="34" charset="-122"/>
              <a:ea typeface="微软雅黑" panose="020B0503020204020204" pitchFamily="34" charset="-122"/>
            </a:rPr>
            <a:t>可以轻松接入各种需调度的资源</a:t>
          </a:r>
          <a:endParaRPr lang="en-US" altLang="zh-CN" sz="1400" dirty="0">
            <a:latin typeface="微软雅黑" panose="020B0503020204020204" pitchFamily="34" charset="-122"/>
            <a:ea typeface="微软雅黑" panose="020B0503020204020204" pitchFamily="34" charset="-122"/>
          </a:endParaRPr>
        </a:p>
      </dgm:t>
    </dgm:pt>
    <dgm:pt modelId="{BA4C54EA-D7FD-4B3C-8902-119DBCD581ED}" type="parTrans" cxnId="{EC8D4BBF-A67D-413A-9515-61453285C23E}">
      <dgm:prSet/>
      <dgm:spPr/>
      <dgm:t>
        <a:bodyPr/>
        <a:lstStyle/>
        <a:p>
          <a:endParaRPr lang="zh-CN" altLang="en-US"/>
        </a:p>
      </dgm:t>
    </dgm:pt>
    <dgm:pt modelId="{B544B1C4-EE9C-4C22-B03F-C117BBD24E9E}" type="sibTrans" cxnId="{EC8D4BBF-A67D-413A-9515-61453285C23E}">
      <dgm:prSet/>
      <dgm:spPr/>
      <dgm:t>
        <a:bodyPr/>
        <a:lstStyle/>
        <a:p>
          <a:endParaRPr lang="zh-CN" altLang="en-US"/>
        </a:p>
      </dgm:t>
    </dgm:pt>
    <dgm:pt modelId="{71BE5C42-03DC-48DC-B454-3398C9A8535C}">
      <dgm:prSet custT="1"/>
      <dgm:spPr/>
      <dgm:t>
        <a:bodyPr/>
        <a:lstStyle/>
        <a:p>
          <a:r>
            <a:rPr lang="en-US" altLang="zh-CN" sz="1400" dirty="0">
              <a:latin typeface="微软雅黑" panose="020B0503020204020204" pitchFamily="34" charset="-122"/>
              <a:ea typeface="微软雅黑" panose="020B0503020204020204" pitchFamily="34" charset="-122"/>
            </a:rPr>
            <a:t>GO / CLI</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Python API</a:t>
          </a:r>
          <a:r>
            <a:rPr lang="zh-CN" altLang="en-US" sz="1400" dirty="0">
              <a:latin typeface="微软雅黑" panose="020B0503020204020204" pitchFamily="34" charset="-122"/>
              <a:ea typeface="微软雅黑" panose="020B0503020204020204" pitchFamily="34" charset="-122"/>
            </a:rPr>
            <a:t>支持各种集成</a:t>
          </a:r>
          <a:endParaRPr lang="en-US" altLang="zh-CN" sz="1400" dirty="0">
            <a:latin typeface="微软雅黑" panose="020B0503020204020204" pitchFamily="34" charset="-122"/>
            <a:ea typeface="微软雅黑" panose="020B0503020204020204" pitchFamily="34" charset="-122"/>
          </a:endParaRPr>
        </a:p>
      </dgm:t>
    </dgm:pt>
    <dgm:pt modelId="{732B1CD1-6B48-4AB6-9063-3E43A06095C1}" type="parTrans" cxnId="{BBF3D382-C741-4014-8BC7-D685539AD58B}">
      <dgm:prSet/>
      <dgm:spPr/>
      <dgm:t>
        <a:bodyPr/>
        <a:lstStyle/>
        <a:p>
          <a:endParaRPr lang="en-US"/>
        </a:p>
      </dgm:t>
    </dgm:pt>
    <dgm:pt modelId="{FA955B17-446E-4782-B050-3D377F86389E}" type="sibTrans" cxnId="{BBF3D382-C741-4014-8BC7-D685539AD58B}">
      <dgm:prSet/>
      <dgm:spPr/>
      <dgm:t>
        <a:bodyPr/>
        <a:lstStyle/>
        <a:p>
          <a:endParaRPr lang="en-US"/>
        </a:p>
      </dgm:t>
    </dgm:pt>
    <dgm:pt modelId="{91992FA3-5250-4E64-B0F1-0EA023A048E2}" type="pres">
      <dgm:prSet presAssocID="{10215BD6-474E-41C1-919A-5790426469AB}" presName="Name0" presStyleCnt="0">
        <dgm:presLayoutVars>
          <dgm:dir/>
          <dgm:animLvl val="lvl"/>
          <dgm:resizeHandles val="exact"/>
        </dgm:presLayoutVars>
      </dgm:prSet>
      <dgm:spPr/>
    </dgm:pt>
    <dgm:pt modelId="{41F52B46-E008-4B21-86D4-E7EB97DF51E4}" type="pres">
      <dgm:prSet presAssocID="{9D3D3F5A-61ED-4BB4-B590-1A0D1AF55E1A}" presName="composite" presStyleCnt="0"/>
      <dgm:spPr/>
    </dgm:pt>
    <dgm:pt modelId="{AC83469E-861F-4378-A5B1-CAB83A59AB77}" type="pres">
      <dgm:prSet presAssocID="{9D3D3F5A-61ED-4BB4-B590-1A0D1AF55E1A}" presName="parTx" presStyleLbl="alignNode1" presStyleIdx="0" presStyleCnt="1">
        <dgm:presLayoutVars>
          <dgm:chMax val="0"/>
          <dgm:chPref val="0"/>
          <dgm:bulletEnabled val="1"/>
        </dgm:presLayoutVars>
      </dgm:prSet>
      <dgm:spPr/>
    </dgm:pt>
    <dgm:pt modelId="{99FDE8B2-DD37-42BD-B1B6-664329486290}" type="pres">
      <dgm:prSet presAssocID="{9D3D3F5A-61ED-4BB4-B590-1A0D1AF55E1A}" presName="desTx" presStyleLbl="alignAccFollowNode1" presStyleIdx="0" presStyleCnt="1" custScaleY="100000" custLinFactNeighborX="-394" custLinFactNeighborY="21355">
        <dgm:presLayoutVars>
          <dgm:bulletEnabled val="1"/>
        </dgm:presLayoutVars>
      </dgm:prSet>
      <dgm:spPr/>
    </dgm:pt>
  </dgm:ptLst>
  <dgm:cxnLst>
    <dgm:cxn modelId="{D7FEA900-10D9-9D41-9DDB-93B02280DAA3}" type="presOf" srcId="{C4A8CC0B-83D9-46F2-89D8-CF2CA4A2517E}" destId="{99FDE8B2-DD37-42BD-B1B6-664329486290}" srcOrd="0" destOrd="0" presId="urn:microsoft.com/office/officeart/2005/8/layout/hList1"/>
    <dgm:cxn modelId="{ADD3B67B-B446-174E-9FBB-C7A7E5A37D1F}" type="presOf" srcId="{9D3D3F5A-61ED-4BB4-B590-1A0D1AF55E1A}" destId="{AC83469E-861F-4378-A5B1-CAB83A59AB77}" srcOrd="0" destOrd="0" presId="urn:microsoft.com/office/officeart/2005/8/layout/hList1"/>
    <dgm:cxn modelId="{BBF3D382-C741-4014-8BC7-D685539AD58B}" srcId="{9D3D3F5A-61ED-4BB4-B590-1A0D1AF55E1A}" destId="{71BE5C42-03DC-48DC-B454-3398C9A8535C}" srcOrd="1" destOrd="0" parTransId="{732B1CD1-6B48-4AB6-9063-3E43A06095C1}" sibTransId="{FA955B17-446E-4782-B050-3D377F86389E}"/>
    <dgm:cxn modelId="{FB44DCA7-DA81-4DCA-89FD-E06B2F1C2A45}" srcId="{10215BD6-474E-41C1-919A-5790426469AB}" destId="{9D3D3F5A-61ED-4BB4-B590-1A0D1AF55E1A}" srcOrd="0" destOrd="0" parTransId="{C9301EDD-B98A-4115-A645-4896F462D424}" sibTransId="{8D0FA0A9-FFDB-4FD3-8710-B69D2F1A477E}"/>
    <dgm:cxn modelId="{EC8D4BBF-A67D-413A-9515-61453285C23E}" srcId="{9D3D3F5A-61ED-4BB4-B590-1A0D1AF55E1A}" destId="{C4A8CC0B-83D9-46F2-89D8-CF2CA4A2517E}" srcOrd="0" destOrd="0" parTransId="{BA4C54EA-D7FD-4B3C-8902-119DBCD581ED}" sibTransId="{B544B1C4-EE9C-4C22-B03F-C117BBD24E9E}"/>
    <dgm:cxn modelId="{7ECAC3E5-50F0-43DB-8F0B-58EE32CD9205}" type="presOf" srcId="{71BE5C42-03DC-48DC-B454-3398C9A8535C}" destId="{99FDE8B2-DD37-42BD-B1B6-664329486290}" srcOrd="0" destOrd="1" presId="urn:microsoft.com/office/officeart/2005/8/layout/hList1"/>
    <dgm:cxn modelId="{2C7D3AF1-AE15-A04A-BB56-A6BDC948AA0D}" type="presOf" srcId="{10215BD6-474E-41C1-919A-5790426469AB}" destId="{91992FA3-5250-4E64-B0F1-0EA023A048E2}" srcOrd="0" destOrd="0" presId="urn:microsoft.com/office/officeart/2005/8/layout/hList1"/>
    <dgm:cxn modelId="{8B3AFAFD-545C-694F-A9B3-9F1557860BE3}" type="presParOf" srcId="{91992FA3-5250-4E64-B0F1-0EA023A048E2}" destId="{41F52B46-E008-4B21-86D4-E7EB97DF51E4}" srcOrd="0" destOrd="0" presId="urn:microsoft.com/office/officeart/2005/8/layout/hList1"/>
    <dgm:cxn modelId="{41D6FA35-9CFE-B746-AEDA-2F0749AC22C1}" type="presParOf" srcId="{41F52B46-E008-4B21-86D4-E7EB97DF51E4}" destId="{AC83469E-861F-4378-A5B1-CAB83A59AB77}" srcOrd="0" destOrd="0" presId="urn:microsoft.com/office/officeart/2005/8/layout/hList1"/>
    <dgm:cxn modelId="{80C990B1-D86A-F247-85DE-F6C0E5735E5C}" type="presParOf" srcId="{41F52B46-E008-4B21-86D4-E7EB97DF51E4}" destId="{99FDE8B2-DD37-42BD-B1B6-664329486290}"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215BD6-474E-41C1-919A-5790426469AB}"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zh-CN" altLang="en-US"/>
        </a:p>
      </dgm:t>
    </dgm:pt>
    <dgm:pt modelId="{9D3D3F5A-61ED-4BB4-B590-1A0D1AF55E1A}">
      <dgm:prSet phldrT="[文本]" custT="1"/>
      <dgm:spPr/>
      <dgm:t>
        <a:bodyPr/>
        <a:lstStyle/>
        <a:p>
          <a:r>
            <a:rPr lang="zh-CN" altLang="en-US" sz="1600" b="1" dirty="0">
              <a:latin typeface="微软雅黑" panose="020B0503020204020204" pitchFamily="34" charset="-122"/>
              <a:ea typeface="微软雅黑" panose="020B0503020204020204" pitchFamily="34" charset="-122"/>
            </a:rPr>
            <a:t>轻量级</a:t>
          </a:r>
        </a:p>
      </dgm:t>
    </dgm:pt>
    <dgm:pt modelId="{C9301EDD-B98A-4115-A645-4896F462D424}" type="par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8D0FA0A9-FFDB-4FD3-8710-B69D2F1A477E}" type="sib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2CD8828F-8F59-4B33-9A1F-15BEB7AB3782}">
      <dgm:prSet phldrT="[文本]" custT="1"/>
      <dgm:spPr/>
      <dgm:t>
        <a:bodyPr/>
        <a:lstStyle/>
        <a:p>
          <a:r>
            <a:rPr lang="zh-CN" altLang="en-US" sz="1400" dirty="0">
              <a:latin typeface="微软雅黑" panose="020B0503020204020204" pitchFamily="34" charset="-122"/>
              <a:ea typeface="微软雅黑" panose="020B0503020204020204" pitchFamily="34" charset="-122"/>
            </a:rPr>
            <a:t>不依赖于特殊</a:t>
          </a:r>
          <a:r>
            <a:rPr lang="en-US" altLang="zh-CN" sz="1400" dirty="0">
              <a:latin typeface="微软雅黑" panose="020B0503020204020204" pitchFamily="34" charset="-122"/>
              <a:ea typeface="微软雅黑" panose="020B0503020204020204" pitchFamily="34" charset="-122"/>
            </a:rPr>
            <a:t>OS</a:t>
          </a:r>
          <a:r>
            <a:rPr lang="zh-CN" altLang="en-US" sz="1400" dirty="0">
              <a:latin typeface="微软雅黑" panose="020B0503020204020204" pitchFamily="34" charset="-122"/>
              <a:ea typeface="微软雅黑" panose="020B0503020204020204" pitchFamily="34" charset="-122"/>
            </a:rPr>
            <a:t>核及软件包</a:t>
          </a:r>
        </a:p>
      </dgm:t>
    </dgm:pt>
    <dgm:pt modelId="{8EA80B6D-6063-46D2-B1D9-DA55854FBE7A}" type="parTrans" cxnId="{3D395E89-6059-4536-A51C-212235975C9E}">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3819E08C-C756-4C40-91BE-15370EB90B62}" type="sibTrans" cxnId="{3D395E89-6059-4536-A51C-212235975C9E}">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4A0EDD63-253D-4784-90C2-9B2AE711DCF8}">
      <dgm:prSet phldrT="[文本]" custT="1"/>
      <dgm:spPr/>
      <dgm:t>
        <a:bodyPr/>
        <a:lstStyle/>
        <a:p>
          <a:r>
            <a:rPr lang="zh-CN" altLang="en-US" sz="1400" dirty="0">
              <a:latin typeface="微软雅黑" panose="020B0503020204020204" pitchFamily="34" charset="-122"/>
              <a:ea typeface="微软雅黑" panose="020B0503020204020204" pitchFamily="34" charset="-122"/>
            </a:rPr>
            <a:t>占用资源小</a:t>
          </a:r>
        </a:p>
      </dgm:t>
    </dgm:pt>
    <dgm:pt modelId="{48DE37BC-FC1F-4D8D-B60A-A0C4CE5F53AF}" type="parTrans" cxnId="{1E3E0368-8F75-45A7-B4C1-34496B3156F4}">
      <dgm:prSet/>
      <dgm:spPr/>
      <dgm:t>
        <a:bodyPr/>
        <a:lstStyle/>
        <a:p>
          <a:endParaRPr lang="en-US"/>
        </a:p>
      </dgm:t>
    </dgm:pt>
    <dgm:pt modelId="{0BB84ED1-EB34-41FB-A863-9B18A8A55258}" type="sibTrans" cxnId="{1E3E0368-8F75-45A7-B4C1-34496B3156F4}">
      <dgm:prSet/>
      <dgm:spPr/>
      <dgm:t>
        <a:bodyPr/>
        <a:lstStyle/>
        <a:p>
          <a:endParaRPr lang="en-US"/>
        </a:p>
      </dgm:t>
    </dgm:pt>
    <dgm:pt modelId="{3A519A4D-D7F2-40EA-AC9D-FDA3DC5DB6E5}">
      <dgm:prSet phldrT="[文本]" custT="1"/>
      <dgm:spPr/>
      <dgm:t>
        <a:bodyPr/>
        <a:lstStyle/>
        <a:p>
          <a:r>
            <a:rPr lang="zh-CN" altLang="en-US" sz="1400" dirty="0">
              <a:latin typeface="微软雅黑" panose="020B0503020204020204" pitchFamily="34" charset="-122"/>
              <a:ea typeface="微软雅黑" panose="020B0503020204020204" pitchFamily="34" charset="-122"/>
            </a:rPr>
            <a:t>内建容错机制，实现轻便</a:t>
          </a:r>
          <a:r>
            <a:rPr lang="en-US" altLang="zh-CN" sz="1400" dirty="0">
              <a:latin typeface="微软雅黑" panose="020B0503020204020204" pitchFamily="34" charset="-122"/>
              <a:ea typeface="微软雅黑" panose="020B0503020204020204" pitchFamily="34" charset="-122"/>
            </a:rPr>
            <a:t>HA</a:t>
          </a:r>
          <a:endParaRPr lang="zh-CN" altLang="en-US" sz="1400" dirty="0">
            <a:latin typeface="微软雅黑" panose="020B0503020204020204" pitchFamily="34" charset="-122"/>
            <a:ea typeface="微软雅黑" panose="020B0503020204020204" pitchFamily="34" charset="-122"/>
          </a:endParaRPr>
        </a:p>
      </dgm:t>
    </dgm:pt>
    <dgm:pt modelId="{18C46B68-0F32-462F-B0FE-9D664417E3A9}" type="parTrans" cxnId="{EAAC409A-55A7-4166-9035-B918FBDB6ED0}">
      <dgm:prSet/>
      <dgm:spPr/>
      <dgm:t>
        <a:bodyPr/>
        <a:lstStyle/>
        <a:p>
          <a:endParaRPr lang="en-US"/>
        </a:p>
      </dgm:t>
    </dgm:pt>
    <dgm:pt modelId="{576D6C92-7A8C-4478-99B8-222E3A88A325}" type="sibTrans" cxnId="{EAAC409A-55A7-4166-9035-B918FBDB6ED0}">
      <dgm:prSet/>
      <dgm:spPr/>
      <dgm:t>
        <a:bodyPr/>
        <a:lstStyle/>
        <a:p>
          <a:endParaRPr lang="en-US"/>
        </a:p>
      </dgm:t>
    </dgm:pt>
    <dgm:pt modelId="{91992FA3-5250-4E64-B0F1-0EA023A048E2}" type="pres">
      <dgm:prSet presAssocID="{10215BD6-474E-41C1-919A-5790426469AB}" presName="Name0" presStyleCnt="0">
        <dgm:presLayoutVars>
          <dgm:dir/>
          <dgm:animLvl val="lvl"/>
          <dgm:resizeHandles val="exact"/>
        </dgm:presLayoutVars>
      </dgm:prSet>
      <dgm:spPr/>
    </dgm:pt>
    <dgm:pt modelId="{41F52B46-E008-4B21-86D4-E7EB97DF51E4}" type="pres">
      <dgm:prSet presAssocID="{9D3D3F5A-61ED-4BB4-B590-1A0D1AF55E1A}" presName="composite" presStyleCnt="0"/>
      <dgm:spPr/>
    </dgm:pt>
    <dgm:pt modelId="{AC83469E-861F-4378-A5B1-CAB83A59AB77}" type="pres">
      <dgm:prSet presAssocID="{9D3D3F5A-61ED-4BB4-B590-1A0D1AF55E1A}" presName="parTx" presStyleLbl="alignNode1" presStyleIdx="0" presStyleCnt="1" custLinFactNeighborX="1989">
        <dgm:presLayoutVars>
          <dgm:chMax val="0"/>
          <dgm:chPref val="0"/>
          <dgm:bulletEnabled val="1"/>
        </dgm:presLayoutVars>
      </dgm:prSet>
      <dgm:spPr/>
    </dgm:pt>
    <dgm:pt modelId="{99FDE8B2-DD37-42BD-B1B6-664329486290}" type="pres">
      <dgm:prSet presAssocID="{9D3D3F5A-61ED-4BB4-B590-1A0D1AF55E1A}" presName="desTx" presStyleLbl="alignAccFollowNode1" presStyleIdx="0" presStyleCnt="1" custScaleY="100000" custLinFactNeighborX="-394" custLinFactNeighborY="21355">
        <dgm:presLayoutVars>
          <dgm:bulletEnabled val="1"/>
        </dgm:presLayoutVars>
      </dgm:prSet>
      <dgm:spPr/>
    </dgm:pt>
  </dgm:ptLst>
  <dgm:cxnLst>
    <dgm:cxn modelId="{F5458139-A86B-42BE-A9E8-686B5EB1089F}" type="presOf" srcId="{4A0EDD63-253D-4784-90C2-9B2AE711DCF8}" destId="{99FDE8B2-DD37-42BD-B1B6-664329486290}" srcOrd="0" destOrd="1" presId="urn:microsoft.com/office/officeart/2005/8/layout/hList1"/>
    <dgm:cxn modelId="{F7738C45-18B8-A34D-8763-E3325EB17CD3}" type="presOf" srcId="{9D3D3F5A-61ED-4BB4-B590-1A0D1AF55E1A}" destId="{AC83469E-861F-4378-A5B1-CAB83A59AB77}" srcOrd="0" destOrd="0" presId="urn:microsoft.com/office/officeart/2005/8/layout/hList1"/>
    <dgm:cxn modelId="{1E3E0368-8F75-45A7-B4C1-34496B3156F4}" srcId="{9D3D3F5A-61ED-4BB4-B590-1A0D1AF55E1A}" destId="{4A0EDD63-253D-4784-90C2-9B2AE711DCF8}" srcOrd="1" destOrd="0" parTransId="{48DE37BC-FC1F-4D8D-B60A-A0C4CE5F53AF}" sibTransId="{0BB84ED1-EB34-41FB-A863-9B18A8A55258}"/>
    <dgm:cxn modelId="{4FCA4853-5D42-D84A-B218-973F3283DC32}" type="presOf" srcId="{2CD8828F-8F59-4B33-9A1F-15BEB7AB3782}" destId="{99FDE8B2-DD37-42BD-B1B6-664329486290}" srcOrd="0" destOrd="0" presId="urn:microsoft.com/office/officeart/2005/8/layout/hList1"/>
    <dgm:cxn modelId="{3D395E89-6059-4536-A51C-212235975C9E}" srcId="{9D3D3F5A-61ED-4BB4-B590-1A0D1AF55E1A}" destId="{2CD8828F-8F59-4B33-9A1F-15BEB7AB3782}" srcOrd="0" destOrd="0" parTransId="{8EA80B6D-6063-46D2-B1D9-DA55854FBE7A}" sibTransId="{3819E08C-C756-4C40-91BE-15370EB90B62}"/>
    <dgm:cxn modelId="{EAAC409A-55A7-4166-9035-B918FBDB6ED0}" srcId="{9D3D3F5A-61ED-4BB4-B590-1A0D1AF55E1A}" destId="{3A519A4D-D7F2-40EA-AC9D-FDA3DC5DB6E5}" srcOrd="2" destOrd="0" parTransId="{18C46B68-0F32-462F-B0FE-9D664417E3A9}" sibTransId="{576D6C92-7A8C-4478-99B8-222E3A88A325}"/>
    <dgm:cxn modelId="{FB44DCA7-DA81-4DCA-89FD-E06B2F1C2A45}" srcId="{10215BD6-474E-41C1-919A-5790426469AB}" destId="{9D3D3F5A-61ED-4BB4-B590-1A0D1AF55E1A}" srcOrd="0" destOrd="0" parTransId="{C9301EDD-B98A-4115-A645-4896F462D424}" sibTransId="{8D0FA0A9-FFDB-4FD3-8710-B69D2F1A477E}"/>
    <dgm:cxn modelId="{D8FFCFAE-50F0-6B4C-890D-6FCF92EB88D6}" type="presOf" srcId="{10215BD6-474E-41C1-919A-5790426469AB}" destId="{91992FA3-5250-4E64-B0F1-0EA023A048E2}" srcOrd="0" destOrd="0" presId="urn:microsoft.com/office/officeart/2005/8/layout/hList1"/>
    <dgm:cxn modelId="{347CB1EB-D3BA-44A8-B1C4-3E9B22FC193C}" type="presOf" srcId="{3A519A4D-D7F2-40EA-AC9D-FDA3DC5DB6E5}" destId="{99FDE8B2-DD37-42BD-B1B6-664329486290}" srcOrd="0" destOrd="2" presId="urn:microsoft.com/office/officeart/2005/8/layout/hList1"/>
    <dgm:cxn modelId="{6653BD7A-ECA1-494C-B235-F2699AD44E5C}" type="presParOf" srcId="{91992FA3-5250-4E64-B0F1-0EA023A048E2}" destId="{41F52B46-E008-4B21-86D4-E7EB97DF51E4}" srcOrd="0" destOrd="0" presId="urn:microsoft.com/office/officeart/2005/8/layout/hList1"/>
    <dgm:cxn modelId="{8D4FA81F-7F71-CF4A-8994-DE8EF5CEB546}" type="presParOf" srcId="{41F52B46-E008-4B21-86D4-E7EB97DF51E4}" destId="{AC83469E-861F-4378-A5B1-CAB83A59AB77}" srcOrd="0" destOrd="0" presId="urn:microsoft.com/office/officeart/2005/8/layout/hList1"/>
    <dgm:cxn modelId="{7D2FAF60-11F6-A14A-9BE6-8139CB53181A}" type="presParOf" srcId="{41F52B46-E008-4B21-86D4-E7EB97DF51E4}" destId="{99FDE8B2-DD37-42BD-B1B6-664329486290}" srcOrd="1" destOrd="0" presId="urn:microsoft.com/office/officeart/2005/8/layout/h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215BD6-474E-41C1-919A-5790426469AB}"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zh-CN" altLang="en-US"/>
        </a:p>
      </dgm:t>
    </dgm:pt>
    <dgm:pt modelId="{9D3D3F5A-61ED-4BB4-B590-1A0D1AF55E1A}">
      <dgm:prSet phldrT="[文本]" custT="1"/>
      <dgm:spPr/>
      <dgm:t>
        <a:bodyPr/>
        <a:lstStyle/>
        <a:p>
          <a:r>
            <a:rPr lang="zh-CN" altLang="en-US" sz="1600" b="1" dirty="0">
              <a:latin typeface="微软雅黑" panose="020B0503020204020204" pitchFamily="34" charset="-122"/>
              <a:ea typeface="微软雅黑" panose="020B0503020204020204" pitchFamily="34" charset="-122"/>
            </a:rPr>
            <a:t>集成多种应用</a:t>
          </a:r>
        </a:p>
      </dgm:t>
    </dgm:pt>
    <dgm:pt modelId="{C9301EDD-B98A-4115-A645-4896F462D424}" type="par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8D0FA0A9-FFDB-4FD3-8710-B69D2F1A477E}" type="sibTrans" cxnId="{FB44DCA7-DA81-4DCA-89FD-E06B2F1C2A45}">
      <dgm:prSet/>
      <dgm:spPr/>
      <dgm:t>
        <a:bodyPr/>
        <a:lstStyle/>
        <a:p>
          <a:endParaRPr lang="zh-CN" altLang="en-US" sz="1600">
            <a:latin typeface="微软雅黑" panose="020B0503020204020204" pitchFamily="34" charset="-122"/>
            <a:ea typeface="微软雅黑" panose="020B0503020204020204" pitchFamily="34" charset="-122"/>
          </a:endParaRPr>
        </a:p>
      </dgm:t>
    </dgm:pt>
    <dgm:pt modelId="{809059CF-CD34-4799-A2DF-BD260AE0E839}">
      <dgm:prSet custT="1"/>
      <dgm:spPr/>
      <dgm:t>
        <a:bodyPr/>
        <a:lstStyle/>
        <a:p>
          <a:r>
            <a:rPr lang="zh-CN" altLang="en-US" sz="1400" dirty="0">
              <a:latin typeface="微软雅黑" panose="020B0503020204020204" pitchFamily="34" charset="-122"/>
              <a:ea typeface="微软雅黑" panose="020B0503020204020204" pitchFamily="34" charset="-122"/>
            </a:rPr>
            <a:t>支持高性能计算、人工智能、和大数据分析</a:t>
          </a:r>
        </a:p>
      </dgm:t>
    </dgm:pt>
    <dgm:pt modelId="{2228E07B-4946-4481-A5AB-08DC37820E5D}" type="parTrans" cxnId="{A0FE3819-F17D-418F-81F5-1CA96C9CF671}">
      <dgm:prSet/>
      <dgm:spPr/>
      <dgm:t>
        <a:bodyPr/>
        <a:lstStyle/>
        <a:p>
          <a:endParaRPr lang="zh-CN" altLang="en-US"/>
        </a:p>
      </dgm:t>
    </dgm:pt>
    <dgm:pt modelId="{C95A9E98-4130-4448-BDED-516E80D3A09C}" type="sibTrans" cxnId="{A0FE3819-F17D-418F-81F5-1CA96C9CF671}">
      <dgm:prSet/>
      <dgm:spPr/>
      <dgm:t>
        <a:bodyPr/>
        <a:lstStyle/>
        <a:p>
          <a:endParaRPr lang="zh-CN" altLang="en-US"/>
        </a:p>
      </dgm:t>
    </dgm:pt>
    <dgm:pt modelId="{DEFC303C-FF9E-433F-94B4-087E895C5535}">
      <dgm:prSet custT="1"/>
      <dgm:spPr/>
      <dgm:t>
        <a:bodyPr/>
        <a:lstStyle/>
        <a:p>
          <a:r>
            <a:rPr lang="zh-CN" altLang="en-US" sz="1400" dirty="0">
              <a:latin typeface="微软雅黑" panose="020B0503020204020204" pitchFamily="34" charset="-122"/>
              <a:ea typeface="微软雅黑" panose="020B0503020204020204" pitchFamily="34" charset="-122"/>
            </a:rPr>
            <a:t>支持容器技术</a:t>
          </a:r>
        </a:p>
      </dgm:t>
    </dgm:pt>
    <dgm:pt modelId="{812A8F1C-4B7A-4659-87B0-B8D7793194F4}" type="sibTrans" cxnId="{2A236517-C119-4CB4-AE7C-2EA2871CF9E1}">
      <dgm:prSet/>
      <dgm:spPr/>
      <dgm:t>
        <a:bodyPr/>
        <a:lstStyle/>
        <a:p>
          <a:endParaRPr lang="en-US"/>
        </a:p>
      </dgm:t>
    </dgm:pt>
    <dgm:pt modelId="{76D3A118-22C7-4009-A01B-729ADDA0EA45}" type="parTrans" cxnId="{2A236517-C119-4CB4-AE7C-2EA2871CF9E1}">
      <dgm:prSet/>
      <dgm:spPr/>
      <dgm:t>
        <a:bodyPr/>
        <a:lstStyle/>
        <a:p>
          <a:endParaRPr lang="en-US"/>
        </a:p>
      </dgm:t>
    </dgm:pt>
    <dgm:pt modelId="{91992FA3-5250-4E64-B0F1-0EA023A048E2}" type="pres">
      <dgm:prSet presAssocID="{10215BD6-474E-41C1-919A-5790426469AB}" presName="Name0" presStyleCnt="0">
        <dgm:presLayoutVars>
          <dgm:dir/>
          <dgm:animLvl val="lvl"/>
          <dgm:resizeHandles val="exact"/>
        </dgm:presLayoutVars>
      </dgm:prSet>
      <dgm:spPr/>
    </dgm:pt>
    <dgm:pt modelId="{41F52B46-E008-4B21-86D4-E7EB97DF51E4}" type="pres">
      <dgm:prSet presAssocID="{9D3D3F5A-61ED-4BB4-B590-1A0D1AF55E1A}" presName="composite" presStyleCnt="0"/>
      <dgm:spPr/>
    </dgm:pt>
    <dgm:pt modelId="{AC83469E-861F-4378-A5B1-CAB83A59AB77}" type="pres">
      <dgm:prSet presAssocID="{9D3D3F5A-61ED-4BB4-B590-1A0D1AF55E1A}" presName="parTx" presStyleLbl="alignNode1" presStyleIdx="0" presStyleCnt="1" custScaleY="92858" custLinFactNeighborY="14710">
        <dgm:presLayoutVars>
          <dgm:chMax val="0"/>
          <dgm:chPref val="0"/>
          <dgm:bulletEnabled val="1"/>
        </dgm:presLayoutVars>
      </dgm:prSet>
      <dgm:spPr/>
    </dgm:pt>
    <dgm:pt modelId="{99FDE8B2-DD37-42BD-B1B6-664329486290}" type="pres">
      <dgm:prSet presAssocID="{9D3D3F5A-61ED-4BB4-B590-1A0D1AF55E1A}" presName="desTx" presStyleLbl="alignAccFollowNode1" presStyleIdx="0" presStyleCnt="1" custScaleY="100000" custLinFactNeighborX="-394" custLinFactNeighborY="21355">
        <dgm:presLayoutVars>
          <dgm:bulletEnabled val="1"/>
        </dgm:presLayoutVars>
      </dgm:prSet>
      <dgm:spPr/>
    </dgm:pt>
  </dgm:ptLst>
  <dgm:cxnLst>
    <dgm:cxn modelId="{865A9A09-15C1-5945-B7C9-59D5310EF784}" type="presOf" srcId="{9D3D3F5A-61ED-4BB4-B590-1A0D1AF55E1A}" destId="{AC83469E-861F-4378-A5B1-CAB83A59AB77}" srcOrd="0" destOrd="0" presId="urn:microsoft.com/office/officeart/2005/8/layout/hList1"/>
    <dgm:cxn modelId="{2A236517-C119-4CB4-AE7C-2EA2871CF9E1}" srcId="{9D3D3F5A-61ED-4BB4-B590-1A0D1AF55E1A}" destId="{DEFC303C-FF9E-433F-94B4-087E895C5535}" srcOrd="1" destOrd="0" parTransId="{76D3A118-22C7-4009-A01B-729ADDA0EA45}" sibTransId="{812A8F1C-4B7A-4659-87B0-B8D7793194F4}"/>
    <dgm:cxn modelId="{A0FE3819-F17D-418F-81F5-1CA96C9CF671}" srcId="{9D3D3F5A-61ED-4BB4-B590-1A0D1AF55E1A}" destId="{809059CF-CD34-4799-A2DF-BD260AE0E839}" srcOrd="0" destOrd="0" parTransId="{2228E07B-4946-4481-A5AB-08DC37820E5D}" sibTransId="{C95A9E98-4130-4448-BDED-516E80D3A09C}"/>
    <dgm:cxn modelId="{02FBF540-587C-B241-9B55-A3A01F14C3EC}" type="presOf" srcId="{10215BD6-474E-41C1-919A-5790426469AB}" destId="{91992FA3-5250-4E64-B0F1-0EA023A048E2}" srcOrd="0" destOrd="0" presId="urn:microsoft.com/office/officeart/2005/8/layout/hList1"/>
    <dgm:cxn modelId="{9A624856-7A80-4098-AD94-D089D9352C7B}" type="presOf" srcId="{DEFC303C-FF9E-433F-94B4-087E895C5535}" destId="{99FDE8B2-DD37-42BD-B1B6-664329486290}" srcOrd="0" destOrd="1" presId="urn:microsoft.com/office/officeart/2005/8/layout/hList1"/>
    <dgm:cxn modelId="{FB44DCA7-DA81-4DCA-89FD-E06B2F1C2A45}" srcId="{10215BD6-474E-41C1-919A-5790426469AB}" destId="{9D3D3F5A-61ED-4BB4-B590-1A0D1AF55E1A}" srcOrd="0" destOrd="0" parTransId="{C9301EDD-B98A-4115-A645-4896F462D424}" sibTransId="{8D0FA0A9-FFDB-4FD3-8710-B69D2F1A477E}"/>
    <dgm:cxn modelId="{1DD6A3D3-522D-E24C-8FF7-A6859A8C4E17}" type="presOf" srcId="{809059CF-CD34-4799-A2DF-BD260AE0E839}" destId="{99FDE8B2-DD37-42BD-B1B6-664329486290}" srcOrd="0" destOrd="0" presId="urn:microsoft.com/office/officeart/2005/8/layout/hList1"/>
    <dgm:cxn modelId="{A536944A-E80E-9448-89A4-9BB69C2B5190}" type="presParOf" srcId="{91992FA3-5250-4E64-B0F1-0EA023A048E2}" destId="{41F52B46-E008-4B21-86D4-E7EB97DF51E4}" srcOrd="0" destOrd="0" presId="urn:microsoft.com/office/officeart/2005/8/layout/hList1"/>
    <dgm:cxn modelId="{AE864AEB-A43B-BC47-9CEA-954630C7ADFE}" type="presParOf" srcId="{41F52B46-E008-4B21-86D4-E7EB97DF51E4}" destId="{AC83469E-861F-4378-A5B1-CAB83A59AB77}" srcOrd="0" destOrd="0" presId="urn:microsoft.com/office/officeart/2005/8/layout/hList1"/>
    <dgm:cxn modelId="{B2CCB1BD-A062-3E49-993A-B2EE5EED6356}" type="presParOf" srcId="{41F52B46-E008-4B21-86D4-E7EB97DF51E4}" destId="{99FDE8B2-DD37-42BD-B1B6-664329486290}" srcOrd="1" destOrd="0" presId="urn:microsoft.com/office/officeart/2005/8/layout/h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6FE333-C753-4879-8FC5-A40074F5700F}" type="doc">
      <dgm:prSet loTypeId="urn:microsoft.com/office/officeart/2008/layout/LinedList" loCatId="list" qsTypeId="urn:microsoft.com/office/officeart/2005/8/quickstyle/simple1" qsCatId="simple" csTypeId="urn:microsoft.com/office/officeart/2005/8/colors/accent5_1" csCatId="accent5" phldr="1"/>
      <dgm:spPr/>
      <dgm:t>
        <a:bodyPr/>
        <a:lstStyle/>
        <a:p>
          <a:endParaRPr lang="en-US"/>
        </a:p>
      </dgm:t>
    </dgm:pt>
    <dgm:pt modelId="{D77F8167-5BDC-4142-A435-21871D58C8C0}">
      <dgm:prSet phldrT="[Text]" custT="1"/>
      <dgm:spPr/>
      <dgm:t>
        <a:bodyPr/>
        <a:lstStyle/>
        <a:p>
          <a:r>
            <a:rPr lang="zh-CN" altLang="en-US" sz="3200" b="0" i="0">
              <a:latin typeface="Microsoft YaHei" panose="020B0503020204020204" pitchFamily="34" charset="-122"/>
              <a:ea typeface="Microsoft YaHei" panose="020B0503020204020204" pitchFamily="34" charset="-122"/>
              <a:cs typeface="Arial" panose="020B0604020202020204" pitchFamily="34" charset="0"/>
            </a:rPr>
            <a:t>集成</a:t>
          </a:r>
          <a:endParaRPr lang="en-US" sz="3200"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0CDE4865-3308-42D3-B1BC-38872E9E5A94}" type="parTrans" cxnId="{AD7ED7F0-7DD5-4642-94C9-1E4808518FC3}">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6EFF5ABD-435D-404D-8ED6-070819B1EDD8}" type="sibTrans" cxnId="{AD7ED7F0-7DD5-4642-94C9-1E4808518FC3}">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9111FC99-3841-4969-A032-0BAF48F8A3D5}">
      <dgm:prSet phldrT="[Text]"/>
      <dgm:spPr/>
      <dgm:t>
        <a:bodyPr/>
        <a:lstStyle/>
        <a:p>
          <a:r>
            <a:rPr lang="en-US" b="0" i="0" dirty="0">
              <a:latin typeface="Microsoft YaHei" panose="020B0503020204020204" pitchFamily="34" charset="-122"/>
              <a:ea typeface="Microsoft YaHei" panose="020B0503020204020204" pitchFamily="34" charset="-122"/>
              <a:cs typeface="Arial" panose="020B0604020202020204" pitchFamily="34" charset="0"/>
            </a:rPr>
            <a:t>MPI</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b="0" i="0" dirty="0">
              <a:latin typeface="Microsoft YaHei" panose="020B0503020204020204" pitchFamily="34" charset="-122"/>
              <a:ea typeface="Microsoft YaHei" panose="020B0503020204020204" pitchFamily="34" charset="-122"/>
              <a:cs typeface="Arial" panose="020B0604020202020204" pitchFamily="34" charset="0"/>
            </a:rPr>
            <a:t> - </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远程任务</a:t>
          </a:r>
          <a:r>
            <a:rPr lang="zh-CN" altLang="en-US" b="0" i="0" dirty="0">
              <a:latin typeface="Microsoft YaHei" panose="020B0503020204020204" pitchFamily="34" charset="-122"/>
              <a:ea typeface="Microsoft YaHei" panose="020B0503020204020204" pitchFamily="34" charset="-122"/>
            </a:rPr>
            <a:t>启动、跟踪和管理。它可以</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无缝的与</a:t>
          </a:r>
          <a:r>
            <a:rPr lang="en-US" b="0" i="0" dirty="0">
              <a:latin typeface="Microsoft YaHei" panose="020B0503020204020204" pitchFamily="34" charset="-122"/>
              <a:ea typeface="Microsoft YaHei" panose="020B0503020204020204" pitchFamily="34" charset="-122"/>
              <a:cs typeface="Arial" panose="020B0604020202020204" pitchFamily="34" charset="0"/>
            </a:rPr>
            <a:t> Intel MPI</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b="0" i="0" dirty="0">
              <a:latin typeface="Microsoft YaHei" panose="020B0503020204020204" pitchFamily="34" charset="-122"/>
              <a:ea typeface="Microsoft YaHei" panose="020B0503020204020204" pitchFamily="34" charset="-122"/>
              <a:cs typeface="Arial" panose="020B0604020202020204" pitchFamily="34" charset="0"/>
            </a:rPr>
            <a:t> MPICH</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b="0" i="0" dirty="0">
              <a:latin typeface="Microsoft YaHei" panose="020B0503020204020204" pitchFamily="34" charset="-122"/>
              <a:ea typeface="Microsoft YaHei" panose="020B0503020204020204" pitchFamily="34" charset="-122"/>
              <a:cs typeface="Arial" panose="020B0604020202020204" pitchFamily="34" charset="0"/>
            </a:rPr>
            <a:t> MVAPICH</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b="0" i="0" dirty="0">
              <a:latin typeface="Microsoft YaHei" panose="020B0503020204020204" pitchFamily="34" charset="-122"/>
              <a:ea typeface="Microsoft YaHei" panose="020B0503020204020204" pitchFamily="34" charset="-122"/>
              <a:cs typeface="Arial" panose="020B0604020202020204" pitchFamily="34" charset="0"/>
            </a:rPr>
            <a:t>OpenMPI </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运行。</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CBECC2E8-AF4C-48F7-A1D7-EB7598664AD1}" type="parTrans" cxnId="{56E9C6F5-D25A-4280-A97C-6DC0E11BD300}">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A7EB5E96-5B6A-49E9-9FF6-69833DD5AF20}" type="sibTrans" cxnId="{56E9C6F5-D25A-4280-A97C-6DC0E11BD300}">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61508D5A-2A1F-4DC9-804D-B259C547C10B}">
      <dgm:prSe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支持 </a:t>
          </a:r>
          <a:r>
            <a:rPr lang="en-US" b="0" i="0" dirty="0">
              <a:latin typeface="Microsoft YaHei" panose="020B0503020204020204" pitchFamily="34" charset="-122"/>
              <a:ea typeface="Microsoft YaHei" panose="020B0503020204020204" pitchFamily="34" charset="-122"/>
              <a:cs typeface="Arial" panose="020B0604020202020204" pitchFamily="34" charset="0"/>
            </a:rPr>
            <a:t>GPU/Xeon Phi </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b="0" i="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b="0" i="0" dirty="0" err="1">
              <a:latin typeface="Microsoft YaHei" panose="020B0503020204020204" pitchFamily="34" charset="-122"/>
              <a:ea typeface="Microsoft YaHei" panose="020B0503020204020204" pitchFamily="34" charset="-122"/>
              <a:cs typeface="Arial" panose="020B0604020202020204" pitchFamily="34" charset="0"/>
            </a:rPr>
            <a:t>SkyForm</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 AIP</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有内建的</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GPU</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检测和调度功能。对于像</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Xeon Phi</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这样的协处理器使用</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RESS</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等手段进行管理</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871B2491-14E0-47E8-8B63-EDFB8F58924B}" type="parTrans" cxnId="{784D60FF-6DEB-4E2B-881A-A46141835FC8}">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560445C8-5DFA-4F01-8E76-9FF7EB436F96}" type="sibTrans" cxnId="{784D60FF-6DEB-4E2B-881A-A46141835FC8}">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F94407E3-A68B-42F4-9533-91334CB8A542}">
      <dgm:prSe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支持</a:t>
          </a:r>
          <a:r>
            <a:rPr lang="en-US" b="0" i="0" dirty="0">
              <a:latin typeface="Microsoft YaHei" panose="020B0503020204020204" pitchFamily="34" charset="-122"/>
              <a:ea typeface="Microsoft YaHei" panose="020B0503020204020204" pitchFamily="34" charset="-122"/>
              <a:cs typeface="Arial" panose="020B0604020202020204" pitchFamily="34" charset="0"/>
            </a:rPr>
            <a:t>Linux </a:t>
          </a:r>
          <a:r>
            <a:rPr lang="en-US" b="0" i="0" dirty="0" err="1">
              <a:latin typeface="Microsoft YaHei" panose="020B0503020204020204" pitchFamily="34" charset="-122"/>
              <a:ea typeface="Microsoft YaHei" panose="020B0503020204020204" pitchFamily="34" charset="-122"/>
              <a:cs typeface="Arial" panose="020B0604020202020204" pitchFamily="34" charset="0"/>
            </a:rPr>
            <a:t>cgroup</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b="0" i="0" dirty="0">
              <a:latin typeface="Microsoft YaHei" panose="020B0503020204020204" pitchFamily="34" charset="-122"/>
              <a:ea typeface="Microsoft YaHei" panose="020B0503020204020204" pitchFamily="34" charset="-122"/>
              <a:cs typeface="Arial" panose="020B0604020202020204" pitchFamily="34" charset="0"/>
            </a:rPr>
            <a:t> - </a:t>
          </a:r>
          <a:r>
            <a:rPr lang="en-US" altLang="zh-CN" b="0" i="0" dirty="0" err="1">
              <a:latin typeface="Microsoft YaHei" panose="020B0503020204020204" pitchFamily="34" charset="-122"/>
              <a:ea typeface="Microsoft YaHei" panose="020B0503020204020204" pitchFamily="34" charset="-122"/>
              <a:cs typeface="Arial" panose="020B0604020202020204" pitchFamily="34" charset="0"/>
            </a:rPr>
            <a:t>SkyForm</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 AIP</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通过与</a:t>
          </a:r>
          <a:r>
            <a:rPr lang="en-US" altLang="zh-CN" b="0" i="0" dirty="0" err="1">
              <a:latin typeface="Microsoft YaHei" panose="020B0503020204020204" pitchFamily="34" charset="-122"/>
              <a:ea typeface="Microsoft YaHei" panose="020B0503020204020204" pitchFamily="34" charset="-122"/>
              <a:cs typeface="Arial" panose="020B0604020202020204" pitchFamily="34" charset="0"/>
            </a:rPr>
            <a:t>cgroup</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对作业进行</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CPU</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和内存使用的限制</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EC119E53-BD08-4D2F-A550-B3D64DEE741B}" type="parTrans" cxnId="{0BE65649-C9AB-4F49-94F1-8F4DEAD9E278}">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1B572FB7-B523-464B-AF85-E45C262880C7}" type="sibTrans" cxnId="{0BE65649-C9AB-4F49-94F1-8F4DEAD9E278}">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F4DE0619-3223-4148-9DA0-67B24C94FCBE}">
      <dgm:prSe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支持 </a:t>
          </a:r>
          <a:r>
            <a:rPr lang="en-US" b="0" i="0" dirty="0">
              <a:latin typeface="Microsoft YaHei" panose="020B0503020204020204" pitchFamily="34" charset="-122"/>
              <a:ea typeface="Microsoft YaHei" panose="020B0503020204020204" pitchFamily="34" charset="-122"/>
              <a:cs typeface="Arial" panose="020B0604020202020204" pitchFamily="34" charset="0"/>
            </a:rPr>
            <a:t>CPU</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 </a:t>
          </a:r>
          <a:r>
            <a:rPr lang="en-US" b="0" i="0" dirty="0">
              <a:latin typeface="Microsoft YaHei" panose="020B0503020204020204" pitchFamily="34" charset="-122"/>
              <a:ea typeface="Microsoft YaHei" panose="020B0503020204020204" pitchFamily="34" charset="-122"/>
              <a:cs typeface="Arial" panose="020B0604020202020204" pitchFamily="34" charset="0"/>
            </a:rPr>
            <a:t>binding</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和</a:t>
          </a:r>
          <a:r>
            <a:rPr lang="en-US" b="0" i="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NUMA</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 SkyForm AIP</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支持在本机运行</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3D5871C1-4472-4E96-BADB-F5B3A75597A7}" type="parTrans" cxnId="{BBEBC0E7-6FD5-4E32-A9E5-27A3EC5C1A9D}">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19E16639-30FD-4CB9-BF8A-9EBEC4DD0668}" type="sibTrans" cxnId="{BBEBC0E7-6FD5-4E32-A9E5-27A3EC5C1A9D}">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00232273-32F4-4660-974C-336E00512DF3}">
      <dgm:prSe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支持修改后的</a:t>
          </a:r>
          <a:r>
            <a:rPr lang="en-US" b="0" i="0" dirty="0">
              <a:latin typeface="Microsoft YaHei" panose="020B0503020204020204" pitchFamily="34" charset="-122"/>
              <a:ea typeface="Microsoft YaHei" panose="020B0503020204020204" pitchFamily="34" charset="-122"/>
              <a:cs typeface="Arial" panose="020B0604020202020204" pitchFamily="34" charset="0"/>
            </a:rPr>
            <a:t>Linux distribution/kernel</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b="0" i="0" dirty="0">
              <a:latin typeface="Microsoft YaHei" panose="020B0503020204020204" pitchFamily="34" charset="-122"/>
              <a:ea typeface="Microsoft YaHei" panose="020B0503020204020204" pitchFamily="34" charset="-122"/>
            </a:rPr>
            <a:t>最坏的情况最多是重新编译源代码</a:t>
          </a:r>
          <a:r>
            <a:rPr lang="en-US" altLang="zh-CN" b="0" i="0" dirty="0">
              <a:latin typeface="Microsoft YaHei" panose="020B0503020204020204" pitchFamily="34" charset="-122"/>
              <a:ea typeface="Microsoft YaHei" panose="020B0503020204020204" pitchFamily="34" charset="-122"/>
            </a:rPr>
            <a:t>)</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621F5CB5-30BA-474D-9779-331EA5C8F290}" type="parTrans" cxnId="{71007FD2-4074-4F69-9D5D-320E6CF9F992}">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B4B2D77E-7FEA-4766-AA43-CD66F6CAB42E}" type="sibTrans" cxnId="{71007FD2-4074-4F69-9D5D-320E6CF9F992}">
      <dgm:prSet/>
      <dgm:spPr/>
      <dgm:t>
        <a:bodyPr/>
        <a:lstStyle/>
        <a:p>
          <a:endParaRPr lang="en-US" b="0" i="0">
            <a:solidFill>
              <a:schemeClr val="accent1">
                <a:lumMod val="75000"/>
              </a:schemeClr>
            </a:solidFill>
            <a:latin typeface="Microsoft YaHei" panose="020B0503020204020204" pitchFamily="34" charset="-122"/>
            <a:ea typeface="Microsoft YaHei" panose="020B0503020204020204" pitchFamily="34" charset="-122"/>
            <a:cs typeface="Arial" panose="020B0604020202020204" pitchFamily="34" charset="0"/>
          </a:endParaRPr>
        </a:p>
      </dgm:t>
    </dgm:pt>
    <dgm:pt modelId="{FEE09F23-C193-4D75-A1DC-939D76CB594F}" type="pres">
      <dgm:prSet presAssocID="{1C6FE333-C753-4879-8FC5-A40074F5700F}" presName="vert0" presStyleCnt="0">
        <dgm:presLayoutVars>
          <dgm:dir/>
          <dgm:animOne val="branch"/>
          <dgm:animLvl val="lvl"/>
        </dgm:presLayoutVars>
      </dgm:prSet>
      <dgm:spPr/>
    </dgm:pt>
    <dgm:pt modelId="{5010EE34-09CF-4773-A784-DAA5282C54A1}" type="pres">
      <dgm:prSet presAssocID="{D77F8167-5BDC-4142-A435-21871D58C8C0}" presName="thickLine" presStyleLbl="alignNode1" presStyleIdx="0" presStyleCnt="1"/>
      <dgm:spPr/>
    </dgm:pt>
    <dgm:pt modelId="{B02D6AD1-B7BE-4DD6-9683-71746840F527}" type="pres">
      <dgm:prSet presAssocID="{D77F8167-5BDC-4142-A435-21871D58C8C0}" presName="horz1" presStyleCnt="0"/>
      <dgm:spPr/>
    </dgm:pt>
    <dgm:pt modelId="{C9244FAE-9053-469E-9CB2-1126291C5A68}" type="pres">
      <dgm:prSet presAssocID="{D77F8167-5BDC-4142-A435-21871D58C8C0}" presName="tx1" presStyleLbl="revTx" presStyleIdx="0" presStyleCnt="6"/>
      <dgm:spPr/>
    </dgm:pt>
    <dgm:pt modelId="{5350749F-D400-4105-8C35-B3C521304F0E}" type="pres">
      <dgm:prSet presAssocID="{D77F8167-5BDC-4142-A435-21871D58C8C0}" presName="vert1" presStyleCnt="0"/>
      <dgm:spPr/>
    </dgm:pt>
    <dgm:pt modelId="{0875EF73-02FC-4F8D-B4EF-67F40D44ECC6}" type="pres">
      <dgm:prSet presAssocID="{9111FC99-3841-4969-A032-0BAF48F8A3D5}" presName="vertSpace2a" presStyleCnt="0"/>
      <dgm:spPr/>
    </dgm:pt>
    <dgm:pt modelId="{55773A6D-62EE-4E95-BCB6-672469428BB5}" type="pres">
      <dgm:prSet presAssocID="{9111FC99-3841-4969-A032-0BAF48F8A3D5}" presName="horz2" presStyleCnt="0"/>
      <dgm:spPr/>
    </dgm:pt>
    <dgm:pt modelId="{3838A720-19CE-4500-BB92-F7C8788BA414}" type="pres">
      <dgm:prSet presAssocID="{9111FC99-3841-4969-A032-0BAF48F8A3D5}" presName="horzSpace2" presStyleCnt="0"/>
      <dgm:spPr/>
    </dgm:pt>
    <dgm:pt modelId="{95BC9FC4-1A5D-47AE-AF5B-FF76F8E62906}" type="pres">
      <dgm:prSet presAssocID="{9111FC99-3841-4969-A032-0BAF48F8A3D5}" presName="tx2" presStyleLbl="revTx" presStyleIdx="1" presStyleCnt="6"/>
      <dgm:spPr/>
    </dgm:pt>
    <dgm:pt modelId="{BA44E6AB-582F-4FA6-88B9-B203FFB983FD}" type="pres">
      <dgm:prSet presAssocID="{9111FC99-3841-4969-A032-0BAF48F8A3D5}" presName="vert2" presStyleCnt="0"/>
      <dgm:spPr/>
    </dgm:pt>
    <dgm:pt modelId="{12FD1C52-FE75-42CA-B997-CC6E7F08B86E}" type="pres">
      <dgm:prSet presAssocID="{9111FC99-3841-4969-A032-0BAF48F8A3D5}" presName="thinLine2b" presStyleLbl="callout" presStyleIdx="0" presStyleCnt="5"/>
      <dgm:spPr/>
    </dgm:pt>
    <dgm:pt modelId="{4DABAE88-619B-4A24-9393-0DD46759CD8B}" type="pres">
      <dgm:prSet presAssocID="{9111FC99-3841-4969-A032-0BAF48F8A3D5}" presName="vertSpace2b" presStyleCnt="0"/>
      <dgm:spPr/>
    </dgm:pt>
    <dgm:pt modelId="{3C632C58-03C4-41D5-AA33-DC8B8AC3C5E9}" type="pres">
      <dgm:prSet presAssocID="{61508D5A-2A1F-4DC9-804D-B259C547C10B}" presName="horz2" presStyleCnt="0"/>
      <dgm:spPr/>
    </dgm:pt>
    <dgm:pt modelId="{9EAF87A0-F9EE-49F3-B520-12699593F0BD}" type="pres">
      <dgm:prSet presAssocID="{61508D5A-2A1F-4DC9-804D-B259C547C10B}" presName="horzSpace2" presStyleCnt="0"/>
      <dgm:spPr/>
    </dgm:pt>
    <dgm:pt modelId="{E0E2955D-E0EE-4A44-A13A-D97B1858F8C5}" type="pres">
      <dgm:prSet presAssocID="{61508D5A-2A1F-4DC9-804D-B259C547C10B}" presName="tx2" presStyleLbl="revTx" presStyleIdx="2" presStyleCnt="6"/>
      <dgm:spPr/>
    </dgm:pt>
    <dgm:pt modelId="{4D93FA47-D756-4BB3-92B2-6C1C02523878}" type="pres">
      <dgm:prSet presAssocID="{61508D5A-2A1F-4DC9-804D-B259C547C10B}" presName="vert2" presStyleCnt="0"/>
      <dgm:spPr/>
    </dgm:pt>
    <dgm:pt modelId="{A24A06BE-62AE-4A4E-9E27-1EB6C98E2E50}" type="pres">
      <dgm:prSet presAssocID="{61508D5A-2A1F-4DC9-804D-B259C547C10B}" presName="thinLine2b" presStyleLbl="callout" presStyleIdx="1" presStyleCnt="5"/>
      <dgm:spPr/>
    </dgm:pt>
    <dgm:pt modelId="{D271D657-7D52-4AAC-8AB1-B884D474A28F}" type="pres">
      <dgm:prSet presAssocID="{61508D5A-2A1F-4DC9-804D-B259C547C10B}" presName="vertSpace2b" presStyleCnt="0"/>
      <dgm:spPr/>
    </dgm:pt>
    <dgm:pt modelId="{6D6FC3DC-1594-4AD0-8A64-537EB7CFD68B}" type="pres">
      <dgm:prSet presAssocID="{F94407E3-A68B-42F4-9533-91334CB8A542}" presName="horz2" presStyleCnt="0"/>
      <dgm:spPr/>
    </dgm:pt>
    <dgm:pt modelId="{A06056E3-8F96-4F3A-BC00-0F765E33F49C}" type="pres">
      <dgm:prSet presAssocID="{F94407E3-A68B-42F4-9533-91334CB8A542}" presName="horzSpace2" presStyleCnt="0"/>
      <dgm:spPr/>
    </dgm:pt>
    <dgm:pt modelId="{0BB707A8-ACA2-4646-98BA-B7E9DBA654EB}" type="pres">
      <dgm:prSet presAssocID="{F94407E3-A68B-42F4-9533-91334CB8A542}" presName="tx2" presStyleLbl="revTx" presStyleIdx="3" presStyleCnt="6"/>
      <dgm:spPr/>
    </dgm:pt>
    <dgm:pt modelId="{53F9DD3F-BC26-489C-81FF-B35E3916A33D}" type="pres">
      <dgm:prSet presAssocID="{F94407E3-A68B-42F4-9533-91334CB8A542}" presName="vert2" presStyleCnt="0"/>
      <dgm:spPr/>
    </dgm:pt>
    <dgm:pt modelId="{8A0BA9D0-9DA3-48B7-ADFF-B95C4D73F3A9}" type="pres">
      <dgm:prSet presAssocID="{F94407E3-A68B-42F4-9533-91334CB8A542}" presName="thinLine2b" presStyleLbl="callout" presStyleIdx="2" presStyleCnt="5"/>
      <dgm:spPr/>
    </dgm:pt>
    <dgm:pt modelId="{DDCD859D-5CBC-4610-942B-2E9684D83A2C}" type="pres">
      <dgm:prSet presAssocID="{F94407E3-A68B-42F4-9533-91334CB8A542}" presName="vertSpace2b" presStyleCnt="0"/>
      <dgm:spPr/>
    </dgm:pt>
    <dgm:pt modelId="{EE8186C2-ED8E-449D-92D4-8637153E699E}" type="pres">
      <dgm:prSet presAssocID="{F4DE0619-3223-4148-9DA0-67B24C94FCBE}" presName="horz2" presStyleCnt="0"/>
      <dgm:spPr/>
    </dgm:pt>
    <dgm:pt modelId="{419EBE3D-2948-4CCE-A60A-7FD1E96E7C51}" type="pres">
      <dgm:prSet presAssocID="{F4DE0619-3223-4148-9DA0-67B24C94FCBE}" presName="horzSpace2" presStyleCnt="0"/>
      <dgm:spPr/>
    </dgm:pt>
    <dgm:pt modelId="{DE55E146-4D54-4F9E-9AD5-878A8E851B50}" type="pres">
      <dgm:prSet presAssocID="{F4DE0619-3223-4148-9DA0-67B24C94FCBE}" presName="tx2" presStyleLbl="revTx" presStyleIdx="4" presStyleCnt="6"/>
      <dgm:spPr/>
    </dgm:pt>
    <dgm:pt modelId="{165FFAF9-0551-4DBA-AB42-5D4FD2AC077E}" type="pres">
      <dgm:prSet presAssocID="{F4DE0619-3223-4148-9DA0-67B24C94FCBE}" presName="vert2" presStyleCnt="0"/>
      <dgm:spPr/>
    </dgm:pt>
    <dgm:pt modelId="{69C8A287-3D2E-43A7-90B3-BA2EAC87913A}" type="pres">
      <dgm:prSet presAssocID="{F4DE0619-3223-4148-9DA0-67B24C94FCBE}" presName="thinLine2b" presStyleLbl="callout" presStyleIdx="3" presStyleCnt="5"/>
      <dgm:spPr/>
    </dgm:pt>
    <dgm:pt modelId="{1C333E80-EFE4-493A-9122-15A59A1D9833}" type="pres">
      <dgm:prSet presAssocID="{F4DE0619-3223-4148-9DA0-67B24C94FCBE}" presName="vertSpace2b" presStyleCnt="0"/>
      <dgm:spPr/>
    </dgm:pt>
    <dgm:pt modelId="{49CED463-F34D-4037-8349-325B6FE2EB36}" type="pres">
      <dgm:prSet presAssocID="{00232273-32F4-4660-974C-336E00512DF3}" presName="horz2" presStyleCnt="0"/>
      <dgm:spPr/>
    </dgm:pt>
    <dgm:pt modelId="{8DA9965D-61F2-4A11-A27C-2373826F026E}" type="pres">
      <dgm:prSet presAssocID="{00232273-32F4-4660-974C-336E00512DF3}" presName="horzSpace2" presStyleCnt="0"/>
      <dgm:spPr/>
    </dgm:pt>
    <dgm:pt modelId="{27A3C4AC-CB37-4666-8A4A-6F94CFE44E19}" type="pres">
      <dgm:prSet presAssocID="{00232273-32F4-4660-974C-336E00512DF3}" presName="tx2" presStyleLbl="revTx" presStyleIdx="5" presStyleCnt="6"/>
      <dgm:spPr/>
    </dgm:pt>
    <dgm:pt modelId="{8A602E46-5A6E-4464-A370-3D6FBE8193D8}" type="pres">
      <dgm:prSet presAssocID="{00232273-32F4-4660-974C-336E00512DF3}" presName="vert2" presStyleCnt="0"/>
      <dgm:spPr/>
    </dgm:pt>
    <dgm:pt modelId="{26D15170-4CF2-4113-9116-6159635B463E}" type="pres">
      <dgm:prSet presAssocID="{00232273-32F4-4660-974C-336E00512DF3}" presName="thinLine2b" presStyleLbl="callout" presStyleIdx="4" presStyleCnt="5"/>
      <dgm:spPr/>
    </dgm:pt>
    <dgm:pt modelId="{F0CDCA1D-8EAD-459A-AFF1-F70E9AC93577}" type="pres">
      <dgm:prSet presAssocID="{00232273-32F4-4660-974C-336E00512DF3}" presName="vertSpace2b" presStyleCnt="0"/>
      <dgm:spPr/>
    </dgm:pt>
  </dgm:ptLst>
  <dgm:cxnLst>
    <dgm:cxn modelId="{E63AA12E-5D9F-46AC-9076-8C4B384C6B80}" type="presOf" srcId="{00232273-32F4-4660-974C-336E00512DF3}" destId="{27A3C4AC-CB37-4666-8A4A-6F94CFE44E19}" srcOrd="0" destOrd="0" presId="urn:microsoft.com/office/officeart/2008/layout/LinedList"/>
    <dgm:cxn modelId="{54F7E935-68E9-405E-8ADC-3D60D164F283}" type="presOf" srcId="{1C6FE333-C753-4879-8FC5-A40074F5700F}" destId="{FEE09F23-C193-4D75-A1DC-939D76CB594F}" srcOrd="0" destOrd="0" presId="urn:microsoft.com/office/officeart/2008/layout/LinedList"/>
    <dgm:cxn modelId="{2F695966-4E4E-4385-AE62-2F719CBA927A}" type="presOf" srcId="{F4DE0619-3223-4148-9DA0-67B24C94FCBE}" destId="{DE55E146-4D54-4F9E-9AD5-878A8E851B50}" srcOrd="0" destOrd="0" presId="urn:microsoft.com/office/officeart/2008/layout/LinedList"/>
    <dgm:cxn modelId="{FEE29568-5193-40F7-B90B-A41DAF2F709D}" type="presOf" srcId="{D77F8167-5BDC-4142-A435-21871D58C8C0}" destId="{C9244FAE-9053-469E-9CB2-1126291C5A68}" srcOrd="0" destOrd="0" presId="urn:microsoft.com/office/officeart/2008/layout/LinedList"/>
    <dgm:cxn modelId="{0BE65649-C9AB-4F49-94F1-8F4DEAD9E278}" srcId="{D77F8167-5BDC-4142-A435-21871D58C8C0}" destId="{F94407E3-A68B-42F4-9533-91334CB8A542}" srcOrd="2" destOrd="0" parTransId="{EC119E53-BD08-4D2F-A550-B3D64DEE741B}" sibTransId="{1B572FB7-B523-464B-AF85-E45C262880C7}"/>
    <dgm:cxn modelId="{E72E7354-A2C0-493F-94BA-0ECE46653AF1}" type="presOf" srcId="{9111FC99-3841-4969-A032-0BAF48F8A3D5}" destId="{95BC9FC4-1A5D-47AE-AF5B-FF76F8E62906}" srcOrd="0" destOrd="0" presId="urn:microsoft.com/office/officeart/2008/layout/LinedList"/>
    <dgm:cxn modelId="{AA9980B4-4539-4BF5-BA90-5EA1461A1843}" type="presOf" srcId="{61508D5A-2A1F-4DC9-804D-B259C547C10B}" destId="{E0E2955D-E0EE-4A44-A13A-D97B1858F8C5}" srcOrd="0" destOrd="0" presId="urn:microsoft.com/office/officeart/2008/layout/LinedList"/>
    <dgm:cxn modelId="{B48867C4-0944-4410-AEC0-909E73261C4C}" type="presOf" srcId="{F94407E3-A68B-42F4-9533-91334CB8A542}" destId="{0BB707A8-ACA2-4646-98BA-B7E9DBA654EB}" srcOrd="0" destOrd="0" presId="urn:microsoft.com/office/officeart/2008/layout/LinedList"/>
    <dgm:cxn modelId="{71007FD2-4074-4F69-9D5D-320E6CF9F992}" srcId="{D77F8167-5BDC-4142-A435-21871D58C8C0}" destId="{00232273-32F4-4660-974C-336E00512DF3}" srcOrd="4" destOrd="0" parTransId="{621F5CB5-30BA-474D-9779-331EA5C8F290}" sibTransId="{B4B2D77E-7FEA-4766-AA43-CD66F6CAB42E}"/>
    <dgm:cxn modelId="{BBEBC0E7-6FD5-4E32-A9E5-27A3EC5C1A9D}" srcId="{D77F8167-5BDC-4142-A435-21871D58C8C0}" destId="{F4DE0619-3223-4148-9DA0-67B24C94FCBE}" srcOrd="3" destOrd="0" parTransId="{3D5871C1-4472-4E96-BADB-F5B3A75597A7}" sibTransId="{19E16639-30FD-4CB9-BF8A-9EBEC4DD0668}"/>
    <dgm:cxn modelId="{AD7ED7F0-7DD5-4642-94C9-1E4808518FC3}" srcId="{1C6FE333-C753-4879-8FC5-A40074F5700F}" destId="{D77F8167-5BDC-4142-A435-21871D58C8C0}" srcOrd="0" destOrd="0" parTransId="{0CDE4865-3308-42D3-B1BC-38872E9E5A94}" sibTransId="{6EFF5ABD-435D-404D-8ED6-070819B1EDD8}"/>
    <dgm:cxn modelId="{56E9C6F5-D25A-4280-A97C-6DC0E11BD300}" srcId="{D77F8167-5BDC-4142-A435-21871D58C8C0}" destId="{9111FC99-3841-4969-A032-0BAF48F8A3D5}" srcOrd="0" destOrd="0" parTransId="{CBECC2E8-AF4C-48F7-A1D7-EB7598664AD1}" sibTransId="{A7EB5E96-5B6A-49E9-9FF6-69833DD5AF20}"/>
    <dgm:cxn modelId="{784D60FF-6DEB-4E2B-881A-A46141835FC8}" srcId="{D77F8167-5BDC-4142-A435-21871D58C8C0}" destId="{61508D5A-2A1F-4DC9-804D-B259C547C10B}" srcOrd="1" destOrd="0" parTransId="{871B2491-14E0-47E8-8B63-EDFB8F58924B}" sibTransId="{560445C8-5DFA-4F01-8E76-9FF7EB436F96}"/>
    <dgm:cxn modelId="{EE40E358-02F6-4BB8-818F-C8AFA4A9E69A}" type="presParOf" srcId="{FEE09F23-C193-4D75-A1DC-939D76CB594F}" destId="{5010EE34-09CF-4773-A784-DAA5282C54A1}" srcOrd="0" destOrd="0" presId="urn:microsoft.com/office/officeart/2008/layout/LinedList"/>
    <dgm:cxn modelId="{700D6048-875D-4341-A630-278E4A65ADC5}" type="presParOf" srcId="{FEE09F23-C193-4D75-A1DC-939D76CB594F}" destId="{B02D6AD1-B7BE-4DD6-9683-71746840F527}" srcOrd="1" destOrd="0" presId="urn:microsoft.com/office/officeart/2008/layout/LinedList"/>
    <dgm:cxn modelId="{52C8181A-8E2C-4537-8D44-13470674954B}" type="presParOf" srcId="{B02D6AD1-B7BE-4DD6-9683-71746840F527}" destId="{C9244FAE-9053-469E-9CB2-1126291C5A68}" srcOrd="0" destOrd="0" presId="urn:microsoft.com/office/officeart/2008/layout/LinedList"/>
    <dgm:cxn modelId="{82418E74-3AB9-4FFD-8B84-C17EEBCC2192}" type="presParOf" srcId="{B02D6AD1-B7BE-4DD6-9683-71746840F527}" destId="{5350749F-D400-4105-8C35-B3C521304F0E}" srcOrd="1" destOrd="0" presId="urn:microsoft.com/office/officeart/2008/layout/LinedList"/>
    <dgm:cxn modelId="{1866B383-5E26-4C31-9721-0FAE263F236E}" type="presParOf" srcId="{5350749F-D400-4105-8C35-B3C521304F0E}" destId="{0875EF73-02FC-4F8D-B4EF-67F40D44ECC6}" srcOrd="0" destOrd="0" presId="urn:microsoft.com/office/officeart/2008/layout/LinedList"/>
    <dgm:cxn modelId="{883BB304-ED22-4E84-A270-599972582A2A}" type="presParOf" srcId="{5350749F-D400-4105-8C35-B3C521304F0E}" destId="{55773A6D-62EE-4E95-BCB6-672469428BB5}" srcOrd="1" destOrd="0" presId="urn:microsoft.com/office/officeart/2008/layout/LinedList"/>
    <dgm:cxn modelId="{221ABC19-CF51-44BB-9421-95E739C17C72}" type="presParOf" srcId="{55773A6D-62EE-4E95-BCB6-672469428BB5}" destId="{3838A720-19CE-4500-BB92-F7C8788BA414}" srcOrd="0" destOrd="0" presId="urn:microsoft.com/office/officeart/2008/layout/LinedList"/>
    <dgm:cxn modelId="{D194D9D0-8A2E-4D25-BD42-C995C5D1BCCB}" type="presParOf" srcId="{55773A6D-62EE-4E95-BCB6-672469428BB5}" destId="{95BC9FC4-1A5D-47AE-AF5B-FF76F8E62906}" srcOrd="1" destOrd="0" presId="urn:microsoft.com/office/officeart/2008/layout/LinedList"/>
    <dgm:cxn modelId="{0AA60061-BB54-40F0-99D5-6942A2FE9C3D}" type="presParOf" srcId="{55773A6D-62EE-4E95-BCB6-672469428BB5}" destId="{BA44E6AB-582F-4FA6-88B9-B203FFB983FD}" srcOrd="2" destOrd="0" presId="urn:microsoft.com/office/officeart/2008/layout/LinedList"/>
    <dgm:cxn modelId="{B5A9C4D1-8226-4AF7-B241-ADA04FDE0909}" type="presParOf" srcId="{5350749F-D400-4105-8C35-B3C521304F0E}" destId="{12FD1C52-FE75-42CA-B997-CC6E7F08B86E}" srcOrd="2" destOrd="0" presId="urn:microsoft.com/office/officeart/2008/layout/LinedList"/>
    <dgm:cxn modelId="{F0D5ADC9-2CB2-4392-BB36-027250D4ACE8}" type="presParOf" srcId="{5350749F-D400-4105-8C35-B3C521304F0E}" destId="{4DABAE88-619B-4A24-9393-0DD46759CD8B}" srcOrd="3" destOrd="0" presId="urn:microsoft.com/office/officeart/2008/layout/LinedList"/>
    <dgm:cxn modelId="{0C306EFA-7618-4830-981A-C6FD8E2248AF}" type="presParOf" srcId="{5350749F-D400-4105-8C35-B3C521304F0E}" destId="{3C632C58-03C4-41D5-AA33-DC8B8AC3C5E9}" srcOrd="4" destOrd="0" presId="urn:microsoft.com/office/officeart/2008/layout/LinedList"/>
    <dgm:cxn modelId="{648DEAEE-7FF3-4FE6-8080-D9CB965352E1}" type="presParOf" srcId="{3C632C58-03C4-41D5-AA33-DC8B8AC3C5E9}" destId="{9EAF87A0-F9EE-49F3-B520-12699593F0BD}" srcOrd="0" destOrd="0" presId="urn:microsoft.com/office/officeart/2008/layout/LinedList"/>
    <dgm:cxn modelId="{F52D648A-7609-4F36-99D5-4AACAFEBCC77}" type="presParOf" srcId="{3C632C58-03C4-41D5-AA33-DC8B8AC3C5E9}" destId="{E0E2955D-E0EE-4A44-A13A-D97B1858F8C5}" srcOrd="1" destOrd="0" presId="urn:microsoft.com/office/officeart/2008/layout/LinedList"/>
    <dgm:cxn modelId="{131C60C2-D4CD-49EB-A352-EF2772F4790C}" type="presParOf" srcId="{3C632C58-03C4-41D5-AA33-DC8B8AC3C5E9}" destId="{4D93FA47-D756-4BB3-92B2-6C1C02523878}" srcOrd="2" destOrd="0" presId="urn:microsoft.com/office/officeart/2008/layout/LinedList"/>
    <dgm:cxn modelId="{40EE3C30-DB90-4CF1-8D9E-5963BB10DA8C}" type="presParOf" srcId="{5350749F-D400-4105-8C35-B3C521304F0E}" destId="{A24A06BE-62AE-4A4E-9E27-1EB6C98E2E50}" srcOrd="5" destOrd="0" presId="urn:microsoft.com/office/officeart/2008/layout/LinedList"/>
    <dgm:cxn modelId="{D031FFBF-BF43-4694-8DB2-741F84B27391}" type="presParOf" srcId="{5350749F-D400-4105-8C35-B3C521304F0E}" destId="{D271D657-7D52-4AAC-8AB1-B884D474A28F}" srcOrd="6" destOrd="0" presId="urn:microsoft.com/office/officeart/2008/layout/LinedList"/>
    <dgm:cxn modelId="{7E6F368C-D35B-46E9-BE69-6AA3C846B89C}" type="presParOf" srcId="{5350749F-D400-4105-8C35-B3C521304F0E}" destId="{6D6FC3DC-1594-4AD0-8A64-537EB7CFD68B}" srcOrd="7" destOrd="0" presId="urn:microsoft.com/office/officeart/2008/layout/LinedList"/>
    <dgm:cxn modelId="{72E18B32-3E91-4F41-ABC3-5F420D86C259}" type="presParOf" srcId="{6D6FC3DC-1594-4AD0-8A64-537EB7CFD68B}" destId="{A06056E3-8F96-4F3A-BC00-0F765E33F49C}" srcOrd="0" destOrd="0" presId="urn:microsoft.com/office/officeart/2008/layout/LinedList"/>
    <dgm:cxn modelId="{A2EA2EAD-01A1-4540-83BC-EBED93942A73}" type="presParOf" srcId="{6D6FC3DC-1594-4AD0-8A64-537EB7CFD68B}" destId="{0BB707A8-ACA2-4646-98BA-B7E9DBA654EB}" srcOrd="1" destOrd="0" presId="urn:microsoft.com/office/officeart/2008/layout/LinedList"/>
    <dgm:cxn modelId="{5DEC9419-3916-45AC-B0B9-A1EDDD2468E5}" type="presParOf" srcId="{6D6FC3DC-1594-4AD0-8A64-537EB7CFD68B}" destId="{53F9DD3F-BC26-489C-81FF-B35E3916A33D}" srcOrd="2" destOrd="0" presId="urn:microsoft.com/office/officeart/2008/layout/LinedList"/>
    <dgm:cxn modelId="{5B7756D2-3E9F-4545-B6C1-AFE76E221494}" type="presParOf" srcId="{5350749F-D400-4105-8C35-B3C521304F0E}" destId="{8A0BA9D0-9DA3-48B7-ADFF-B95C4D73F3A9}" srcOrd="8" destOrd="0" presId="urn:microsoft.com/office/officeart/2008/layout/LinedList"/>
    <dgm:cxn modelId="{38C4C73C-0982-45F7-B055-0FE5709C4C92}" type="presParOf" srcId="{5350749F-D400-4105-8C35-B3C521304F0E}" destId="{DDCD859D-5CBC-4610-942B-2E9684D83A2C}" srcOrd="9" destOrd="0" presId="urn:microsoft.com/office/officeart/2008/layout/LinedList"/>
    <dgm:cxn modelId="{82AC2742-05BD-4B8D-B76D-DF9713C525BB}" type="presParOf" srcId="{5350749F-D400-4105-8C35-B3C521304F0E}" destId="{EE8186C2-ED8E-449D-92D4-8637153E699E}" srcOrd="10" destOrd="0" presId="urn:microsoft.com/office/officeart/2008/layout/LinedList"/>
    <dgm:cxn modelId="{BE036949-E5DA-41AD-9203-D83112E1BA9C}" type="presParOf" srcId="{EE8186C2-ED8E-449D-92D4-8637153E699E}" destId="{419EBE3D-2948-4CCE-A60A-7FD1E96E7C51}" srcOrd="0" destOrd="0" presId="urn:microsoft.com/office/officeart/2008/layout/LinedList"/>
    <dgm:cxn modelId="{9281AEB1-ED6A-4905-BB77-97A2CD95A7CE}" type="presParOf" srcId="{EE8186C2-ED8E-449D-92D4-8637153E699E}" destId="{DE55E146-4D54-4F9E-9AD5-878A8E851B50}" srcOrd="1" destOrd="0" presId="urn:microsoft.com/office/officeart/2008/layout/LinedList"/>
    <dgm:cxn modelId="{D7B2C39C-4CA6-4429-913B-53049FA980F9}" type="presParOf" srcId="{EE8186C2-ED8E-449D-92D4-8637153E699E}" destId="{165FFAF9-0551-4DBA-AB42-5D4FD2AC077E}" srcOrd="2" destOrd="0" presId="urn:microsoft.com/office/officeart/2008/layout/LinedList"/>
    <dgm:cxn modelId="{02D2DD1F-5B4F-40CC-9F5F-1D529B5497F9}" type="presParOf" srcId="{5350749F-D400-4105-8C35-B3C521304F0E}" destId="{69C8A287-3D2E-43A7-90B3-BA2EAC87913A}" srcOrd="11" destOrd="0" presId="urn:microsoft.com/office/officeart/2008/layout/LinedList"/>
    <dgm:cxn modelId="{ECCCC952-B2B8-46E9-94E7-6C6C5EC3B02C}" type="presParOf" srcId="{5350749F-D400-4105-8C35-B3C521304F0E}" destId="{1C333E80-EFE4-493A-9122-15A59A1D9833}" srcOrd="12" destOrd="0" presId="urn:microsoft.com/office/officeart/2008/layout/LinedList"/>
    <dgm:cxn modelId="{6310CD88-A868-4160-A62C-BECFE3C30B6D}" type="presParOf" srcId="{5350749F-D400-4105-8C35-B3C521304F0E}" destId="{49CED463-F34D-4037-8349-325B6FE2EB36}" srcOrd="13" destOrd="0" presId="urn:microsoft.com/office/officeart/2008/layout/LinedList"/>
    <dgm:cxn modelId="{20D8CDC6-B885-4FC0-8B1A-718D9A45C7C4}" type="presParOf" srcId="{49CED463-F34D-4037-8349-325B6FE2EB36}" destId="{8DA9965D-61F2-4A11-A27C-2373826F026E}" srcOrd="0" destOrd="0" presId="urn:microsoft.com/office/officeart/2008/layout/LinedList"/>
    <dgm:cxn modelId="{04D04F0B-A11D-4E24-8E4C-BE1A11CB7D02}" type="presParOf" srcId="{49CED463-F34D-4037-8349-325B6FE2EB36}" destId="{27A3C4AC-CB37-4666-8A4A-6F94CFE44E19}" srcOrd="1" destOrd="0" presId="urn:microsoft.com/office/officeart/2008/layout/LinedList"/>
    <dgm:cxn modelId="{A4014C1A-CEF6-4E8F-A54C-14FEDD002ADA}" type="presParOf" srcId="{49CED463-F34D-4037-8349-325B6FE2EB36}" destId="{8A602E46-5A6E-4464-A370-3D6FBE8193D8}" srcOrd="2" destOrd="0" presId="urn:microsoft.com/office/officeart/2008/layout/LinedList"/>
    <dgm:cxn modelId="{C0063CB1-C93D-440D-AC9A-EDA35A87FDD2}" type="presParOf" srcId="{5350749F-D400-4105-8C35-B3C521304F0E}" destId="{26D15170-4CF2-4113-9116-6159635B463E}" srcOrd="14" destOrd="0" presId="urn:microsoft.com/office/officeart/2008/layout/LinedList"/>
    <dgm:cxn modelId="{B35C9AE0-60E4-4D15-8D2C-1F72F60F18CB}" type="presParOf" srcId="{5350749F-D400-4105-8C35-B3C521304F0E}" destId="{F0CDCA1D-8EAD-459A-AFF1-F70E9AC93577}"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919A9AF-9612-4764-AB90-4CFC6C23479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D0376E25-6DA2-4787-A310-15FECC5321DA}">
      <dgm:prSet phldrT="[Tex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架构优势</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960EF0FF-0509-4CF9-9AA7-58CD03727A81}" type="parTrans" cxnId="{43AA99C4-865F-4A84-82DF-4F6B2D6AF10C}">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93711EAF-C04A-4388-9B1E-E18E468BC416}" type="sibTrans" cxnId="{43AA99C4-865F-4A84-82DF-4F6B2D6AF10C}">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876EBEB5-CAD4-4BE4-B4BA-265AB9E8A367}">
      <dgm:prSet phldrT="[Text]"/>
      <dgm:spPr/>
      <dgm:t>
        <a:bodyPr/>
        <a:lstStyle/>
        <a:p>
          <a:r>
            <a:rPr lang="zh-CN" altLang="en-US" b="0" i="0">
              <a:latin typeface="Microsoft YaHei" panose="020B0503020204020204" pitchFamily="34" charset="-122"/>
              <a:ea typeface="Microsoft YaHei" panose="020B0503020204020204" pitchFamily="34" charset="-122"/>
              <a:cs typeface="Arial" panose="020B0604020202020204" pitchFamily="34" charset="0"/>
            </a:rPr>
            <a:t>基于网络的队列</a:t>
          </a:r>
          <a:r>
            <a:rPr lang="en-US" b="0" i="0">
              <a:latin typeface="Microsoft YaHei" panose="020B0503020204020204" pitchFamily="34" charset="-122"/>
              <a:ea typeface="Microsoft YaHei" panose="020B0503020204020204" pitchFamily="34" charset="-122"/>
              <a:cs typeface="Arial" panose="020B0604020202020204" pitchFamily="34" charset="0"/>
            </a:rPr>
            <a:t> –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简明的 </a:t>
          </a:r>
          <a:r>
            <a:rPr lang="en-US" altLang="zh-CN" b="0" i="0">
              <a:latin typeface="Microsoft YaHei" panose="020B0503020204020204" pitchFamily="34" charset="-122"/>
              <a:ea typeface="Microsoft YaHei" panose="020B0503020204020204" pitchFamily="34" charset="-122"/>
              <a:cs typeface="Arial" panose="020B0604020202020204" pitchFamily="34" charset="0"/>
            </a:rPr>
            <a:t>job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任务提交。从不丢失 </a:t>
          </a:r>
          <a:r>
            <a:rPr lang="en-US" altLang="zh-CN" b="0" i="0">
              <a:latin typeface="Microsoft YaHei" panose="020B0503020204020204" pitchFamily="34" charset="-122"/>
              <a:ea typeface="Microsoft YaHei" panose="020B0503020204020204" pitchFamily="34" charset="-122"/>
              <a:cs typeface="Arial" panose="020B0604020202020204" pitchFamily="34" charset="0"/>
            </a:rPr>
            <a:t>job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任务</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843E0C8F-B509-4C95-97DA-8F4CA82252B2}" type="parTrans" cxnId="{1D147C06-382B-48EF-87A5-681F0398B8A4}">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0311BD50-5CCB-4F24-97D7-65428A2EE857}" type="sibTrans" cxnId="{1D147C06-382B-48EF-87A5-681F0398B8A4}">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A51CEA1E-F6EF-4088-A6D3-AD29FCAB6542}">
      <dgm:prSet phldrT="[Text]"/>
      <dgm:spPr/>
      <dgm:t>
        <a:bodyPr/>
        <a:lstStyle/>
        <a:p>
          <a:r>
            <a:rPr lang="zh-CN" altLang="en-US" b="0" i="0">
              <a:latin typeface="Microsoft YaHei" panose="020B0503020204020204" pitchFamily="34" charset="-122"/>
              <a:ea typeface="Microsoft YaHei" panose="020B0503020204020204" pitchFamily="34" charset="-122"/>
              <a:cs typeface="Arial" panose="020B0604020202020204" pitchFamily="34" charset="0"/>
            </a:rPr>
            <a:t>内部容错</a:t>
          </a:r>
          <a:r>
            <a:rPr lang="en-US" b="0" i="0">
              <a:latin typeface="Microsoft YaHei" panose="020B0503020204020204" pitchFamily="34" charset="-122"/>
              <a:ea typeface="Microsoft YaHei" panose="020B0503020204020204" pitchFamily="34" charset="-122"/>
              <a:cs typeface="Arial" panose="020B0604020202020204" pitchFamily="34" charset="0"/>
            </a:rPr>
            <a:t> –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可靠、健壮</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6B77DFB6-3B04-42CB-A7AC-906E15531496}" type="parTrans" cxnId="{AAFA9D3A-F842-4900-BA9C-9A54510449AE}">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338A03FC-6CC6-40A1-8110-1641A55FE3E8}" type="sibTrans" cxnId="{AAFA9D3A-F842-4900-BA9C-9A54510449AE}">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2558DEE0-F0AE-4ED2-8054-5B567C4146F6}">
      <dgm:prSet phldrT="[Tex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性能优势</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9F745F44-F309-4074-9324-3CDB90DD82A4}" type="parTrans" cxnId="{7FA9B449-C107-4251-8655-D85D6D6AC3C8}">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824BE3CE-9024-4554-9C66-EB3DE40D9DAD}" type="sibTrans" cxnId="{7FA9B449-C107-4251-8655-D85D6D6AC3C8}">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E4592B18-D39D-47E8-A2FA-CEEF887E9220}">
      <dgm:prSet phldrT="[Tex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高性能的调度 </a:t>
          </a:r>
          <a:r>
            <a:rPr lang="en-US" b="0" i="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用于架构和设计运行百万级的 </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job </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任务，一万节点集群，</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50</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万核并行</a:t>
          </a:r>
          <a:r>
            <a:rPr lang="en-US" altLang="zh-CN" b="0" i="0" dirty="0">
              <a:latin typeface="Microsoft YaHei" panose="020B0503020204020204" pitchFamily="34" charset="-122"/>
              <a:ea typeface="Microsoft YaHei" panose="020B0503020204020204" pitchFamily="34" charset="-122"/>
              <a:cs typeface="Arial" panose="020B0604020202020204" pitchFamily="34" charset="0"/>
            </a:rPr>
            <a:t>MPI</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任务分发</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6C9898E1-88EB-4F23-BDBA-E2FCC83E38AD}" type="parTrans" cxnId="{F9AE602D-21DC-4357-A0B0-F5E49B7408CB}">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17568CF4-B9C3-4D32-8FBA-9F7FE7C4E864}" type="sibTrans" cxnId="{F9AE602D-21DC-4357-A0B0-F5E49B7408CB}">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0DBB81B1-0C34-4CD4-830C-1DE0CECEE2C6}">
      <dgm:prSet phldrT="[Tex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灵活性 </a:t>
          </a:r>
          <a:r>
            <a:rPr lang="en-US" b="0" i="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为调度进行性能参数调优以适应运行环境</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D594715F-B34D-4085-A168-22BA26F87E15}" type="parTrans" cxnId="{0098FF94-754F-4309-A06F-706CE5990D17}">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0F313717-B1C7-471B-8ADA-B65F18C3BA59}" type="sibTrans" cxnId="{0098FF94-754F-4309-A06F-706CE5990D17}">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486D2B38-CD85-4DBA-A779-07A1E0F926EE}">
      <dgm:prSet phldrT="[Text]"/>
      <dgm:spPr/>
      <dgm:t>
        <a:bodyPr/>
        <a:lstStyle/>
        <a:p>
          <a:r>
            <a:rPr lang="zh-CN" altLang="en-US" b="0" i="0">
              <a:latin typeface="Microsoft YaHei" panose="020B0503020204020204" pitchFamily="34" charset="-122"/>
              <a:ea typeface="Microsoft YaHei" panose="020B0503020204020204" pitchFamily="34" charset="-122"/>
              <a:cs typeface="Arial" panose="020B0604020202020204" pitchFamily="34" charset="0"/>
            </a:rPr>
            <a:t>接口优势</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125C7BF7-9177-42D4-8B0D-EFBDC95D4E4A}" type="parTrans" cxnId="{1676EBD0-6007-4DA0-9AA7-D586EC2248CF}">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4A76A1F7-09B3-4DA7-8CF7-D3B18EAF61C6}" type="sibTrans" cxnId="{1676EBD0-6007-4DA0-9AA7-D586EC2248CF}">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C89FBE04-B5C7-46C5-80CB-7395B8A82B5D}">
      <dgm:prSet phldrT="[Text]"/>
      <dgm:spPr/>
      <dgm:t>
        <a:bodyPr/>
        <a:lstStyle/>
        <a:p>
          <a:r>
            <a:rPr lang="en-US" b="0" i="0">
              <a:latin typeface="Microsoft YaHei" panose="020B0503020204020204" pitchFamily="34" charset="-122"/>
              <a:ea typeface="Microsoft YaHei" panose="020B0503020204020204" pitchFamily="34" charset="-122"/>
              <a:cs typeface="Arial" panose="020B0604020202020204" pitchFamily="34" charset="0"/>
            </a:rPr>
            <a:t>Python</a:t>
          </a:r>
          <a:r>
            <a:rPr lang="zh-CN" altLang="en-US" b="0" i="0">
              <a:latin typeface="Microsoft YaHei" panose="020B0503020204020204" pitchFamily="34" charset="-122"/>
              <a:ea typeface="Microsoft YaHei" panose="020B0503020204020204" pitchFamily="34" charset="-122"/>
              <a:cs typeface="Arial" panose="020B0604020202020204" pitchFamily="34" charset="0"/>
            </a:rPr>
            <a:t>、</a:t>
          </a:r>
          <a:r>
            <a:rPr lang="en-US" b="0" i="0">
              <a:latin typeface="Microsoft YaHei" panose="020B0503020204020204" pitchFamily="34" charset="-122"/>
              <a:ea typeface="Microsoft YaHei" panose="020B0503020204020204" pitchFamily="34" charset="-122"/>
              <a:cs typeface="Arial" panose="020B0604020202020204" pitchFamily="34" charset="0"/>
            </a:rPr>
            <a:t>C/C++</a:t>
          </a:r>
          <a:r>
            <a:rPr lang="zh-CN" altLang="en-US" b="0" i="0">
              <a:latin typeface="Microsoft YaHei" panose="020B0503020204020204" pitchFamily="34" charset="-122"/>
              <a:ea typeface="Microsoft YaHei" panose="020B0503020204020204" pitchFamily="34" charset="-122"/>
              <a:cs typeface="Arial" panose="020B0604020202020204" pitchFamily="34" charset="0"/>
            </a:rPr>
            <a:t>、</a:t>
          </a:r>
          <a:r>
            <a:rPr lang="en-US" b="0" i="0">
              <a:latin typeface="Microsoft YaHei" panose="020B0503020204020204" pitchFamily="34" charset="-122"/>
              <a:ea typeface="Microsoft YaHei" panose="020B0503020204020204" pitchFamily="34" charset="-122"/>
              <a:cs typeface="Arial" panose="020B0604020202020204" pitchFamily="34" charset="0"/>
            </a:rPr>
            <a:t>CLI</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17E07B11-A372-459E-8757-D613C04694E5}" type="parTrans" cxnId="{4098C26C-5E63-4816-A823-1007493A0DD7}">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51B2526F-B2AB-4C0D-BF57-88CA031A573C}" type="sibTrans" cxnId="{4098C26C-5E63-4816-A823-1007493A0DD7}">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548AF9C4-5868-492D-B51A-EBB07985F264}">
      <dgm:prSet phldrT="[Text]"/>
      <dgm:spPr/>
      <dgm:t>
        <a:bodyPr/>
        <a:lstStyle/>
        <a:p>
          <a:r>
            <a:rPr lang="zh-CN" altLang="en-US" b="0" i="0">
              <a:latin typeface="Microsoft YaHei" panose="020B0503020204020204" pitchFamily="34" charset="-122"/>
              <a:ea typeface="Microsoft YaHei" panose="020B0503020204020204" pitchFamily="34" charset="-122"/>
              <a:cs typeface="Arial" panose="020B0604020202020204" pitchFamily="34" charset="0"/>
            </a:rPr>
            <a:t>提供大量的 </a:t>
          </a:r>
          <a:r>
            <a:rPr lang="en-US" b="0" i="0">
              <a:latin typeface="Microsoft YaHei" panose="020B0503020204020204" pitchFamily="34" charset="-122"/>
              <a:ea typeface="Microsoft YaHei" panose="020B0503020204020204" pitchFamily="34" charset="-122"/>
              <a:cs typeface="Arial" panose="020B0604020202020204" pitchFamily="34" charset="0"/>
            </a:rPr>
            <a:t>hooks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和 </a:t>
          </a:r>
          <a:r>
            <a:rPr lang="en-US" b="0" i="0">
              <a:latin typeface="Microsoft YaHei" panose="020B0503020204020204" pitchFamily="34" charset="-122"/>
              <a:ea typeface="Microsoft YaHei" panose="020B0503020204020204" pitchFamily="34" charset="-122"/>
              <a:cs typeface="Arial" panose="020B0604020202020204" pitchFamily="34" charset="0"/>
            </a:rPr>
            <a:t>knobs</a:t>
          </a:r>
          <a:r>
            <a:rPr lang="zh-CN" altLang="en-US" b="0" i="0">
              <a:latin typeface="Microsoft YaHei" panose="020B0503020204020204" pitchFamily="34" charset="-122"/>
              <a:ea typeface="Microsoft YaHei" panose="020B0503020204020204" pitchFamily="34" charset="-122"/>
              <a:cs typeface="Arial" panose="020B0604020202020204" pitchFamily="34" charset="0"/>
            </a:rPr>
            <a:t>，非常容易自定义开发和扩展</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A39EF18F-1DA2-483E-BFD9-6190BA23D9DD}" type="parTrans" cxnId="{7AD94A57-2721-48CE-ACE2-4C63132B4D5D}">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E2D53507-E183-442C-A698-DB2C642BC035}" type="sibTrans" cxnId="{7AD94A57-2721-48CE-ACE2-4C63132B4D5D}">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6B1692A0-D5BE-42BF-A5C8-B051043CFA86}">
      <dgm:prSet phldrT="[Text]"/>
      <dgm:spPr/>
      <dgm:t>
        <a:bodyPr/>
        <a:lstStyle/>
        <a:p>
          <a:r>
            <a:rPr lang="zh-CN" altLang="en-US" b="0" i="0">
              <a:latin typeface="Microsoft YaHei" panose="020B0503020204020204" pitchFamily="34" charset="-122"/>
              <a:ea typeface="Microsoft YaHei" panose="020B0503020204020204" pitchFamily="34" charset="-122"/>
              <a:cs typeface="Arial" panose="020B0604020202020204" pitchFamily="34" charset="0"/>
            </a:rPr>
            <a:t>轻量的通信</a:t>
          </a:r>
          <a:r>
            <a:rPr lang="en-US" b="0" i="0">
              <a:latin typeface="Microsoft YaHei" panose="020B0503020204020204" pitchFamily="34" charset="-122"/>
              <a:ea typeface="Microsoft YaHei" panose="020B0503020204020204" pitchFamily="34" charset="-122"/>
              <a:cs typeface="Arial" panose="020B0604020202020204" pitchFamily="34" charset="0"/>
            </a:rPr>
            <a:t> –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非常容易扩展的架构</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0D7754E6-ED8C-4C6E-B47A-16C2B00F1383}" type="parTrans" cxnId="{6E9D8E22-EE14-4C06-8A87-A18C3D8FFFF8}">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AA317CEC-9986-466A-8224-0B306B0B58B5}" type="sibTrans" cxnId="{6E9D8E22-EE14-4C06-8A87-A18C3D8FFFF8}">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503D7EE9-BF7C-49D0-AE04-F84A83F52522}">
      <dgm:prSet phldrT="[Text]"/>
      <dgm:spPr/>
      <dgm:t>
        <a:bodyPr/>
        <a:lstStyle/>
        <a:p>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不依赖数据库 </a:t>
          </a:r>
          <a:r>
            <a:rPr lang="en-US" b="0" i="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b="0" i="0" dirty="0">
              <a:latin typeface="Microsoft YaHei" panose="020B0503020204020204" pitchFamily="34" charset="-122"/>
              <a:ea typeface="Microsoft YaHei" panose="020B0503020204020204" pitchFamily="34" charset="-122"/>
              <a:cs typeface="Arial" panose="020B0604020202020204" pitchFamily="34" charset="0"/>
            </a:rPr>
            <a:t>快速重新配置</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1EB229D3-E5A2-4305-9342-BE4F6E1ED29C}" type="parTrans" cxnId="{ECD6EDC9-B32B-4B7D-9009-991EC9DF19CE}">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AF0D38BA-213F-4689-A996-EF870D8557B9}" type="sibTrans" cxnId="{ECD6EDC9-B32B-4B7D-9009-991EC9DF19CE}">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D5D4B640-6DE1-4539-9689-D862F146D07B}">
      <dgm:prSet phldrT="[Text]"/>
      <dgm:spPr/>
      <dgm:t>
        <a:bodyPr/>
        <a:lstStyle/>
        <a:p>
          <a:r>
            <a:rPr lang="zh-CN" altLang="en-US" b="0" i="0">
              <a:latin typeface="Microsoft YaHei" panose="020B0503020204020204" pitchFamily="34" charset="-122"/>
              <a:ea typeface="Microsoft YaHei" panose="020B0503020204020204" pitchFamily="34" charset="-122"/>
              <a:cs typeface="Arial" panose="020B0604020202020204" pitchFamily="34" charset="0"/>
            </a:rPr>
            <a:t>丰富的信息 </a:t>
          </a:r>
          <a:r>
            <a:rPr lang="en-US" b="0" i="0">
              <a:latin typeface="Microsoft YaHei" panose="020B0503020204020204" pitchFamily="34" charset="-122"/>
              <a:ea typeface="Microsoft YaHei" panose="020B0503020204020204" pitchFamily="34" charset="-122"/>
              <a:cs typeface="Arial" panose="020B0604020202020204" pitchFamily="34" charset="0"/>
            </a:rPr>
            <a:t>–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用户可以清楚的查看 </a:t>
          </a:r>
          <a:r>
            <a:rPr lang="en-US" altLang="zh-CN" b="0" i="0">
              <a:latin typeface="Microsoft YaHei" panose="020B0503020204020204" pitchFamily="34" charset="-122"/>
              <a:ea typeface="Microsoft YaHei" panose="020B0503020204020204" pitchFamily="34" charset="-122"/>
              <a:cs typeface="Arial" panose="020B0604020202020204" pitchFamily="34" charset="0"/>
            </a:rPr>
            <a:t>job </a:t>
          </a:r>
          <a:r>
            <a:rPr lang="zh-CN" altLang="en-US" b="0" i="0">
              <a:latin typeface="Microsoft YaHei" panose="020B0503020204020204" pitchFamily="34" charset="-122"/>
              <a:ea typeface="Microsoft YaHei" panose="020B0503020204020204" pitchFamily="34" charset="-122"/>
              <a:cs typeface="Arial" panose="020B0604020202020204" pitchFamily="34" charset="0"/>
            </a:rPr>
            <a:t>的状态和等待原因</a:t>
          </a:r>
          <a:endParaRPr lang="en-US" b="0" i="0" dirty="0">
            <a:latin typeface="Microsoft YaHei" panose="020B0503020204020204" pitchFamily="34" charset="-122"/>
            <a:ea typeface="Microsoft YaHei" panose="020B0503020204020204" pitchFamily="34" charset="-122"/>
            <a:cs typeface="Arial" panose="020B0604020202020204" pitchFamily="34" charset="0"/>
          </a:endParaRPr>
        </a:p>
      </dgm:t>
    </dgm:pt>
    <dgm:pt modelId="{236A7E64-44A1-41CE-B81D-6F0ECE2E98F5}" type="parTrans" cxnId="{7C3C4663-BFE2-484C-8C71-A4D83A0EF5B3}">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38EE947B-C794-46E3-9063-AA12568AD6FC}" type="sibTrans" cxnId="{7C3C4663-BFE2-484C-8C71-A4D83A0EF5B3}">
      <dgm:prSet/>
      <dgm:spPr/>
      <dgm:t>
        <a:bodyPr/>
        <a:lstStyle/>
        <a:p>
          <a:endParaRPr lang="en-US" b="0" i="0">
            <a:latin typeface="Microsoft YaHei" panose="020B0503020204020204" pitchFamily="34" charset="-122"/>
            <a:ea typeface="Microsoft YaHei" panose="020B0503020204020204" pitchFamily="34" charset="-122"/>
            <a:cs typeface="Arial" panose="020B0604020202020204" pitchFamily="34" charset="0"/>
          </a:endParaRPr>
        </a:p>
      </dgm:t>
    </dgm:pt>
    <dgm:pt modelId="{BB9902DF-3FB5-4645-9F83-9134BFA86BC2}" type="pres">
      <dgm:prSet presAssocID="{C919A9AF-9612-4764-AB90-4CFC6C234794}" presName="linear" presStyleCnt="0">
        <dgm:presLayoutVars>
          <dgm:dir/>
          <dgm:resizeHandles val="exact"/>
        </dgm:presLayoutVars>
      </dgm:prSet>
      <dgm:spPr/>
    </dgm:pt>
    <dgm:pt modelId="{58961781-4E29-4631-A0DB-93B4B4CC0C9D}" type="pres">
      <dgm:prSet presAssocID="{D0376E25-6DA2-4787-A310-15FECC5321DA}" presName="comp" presStyleCnt="0"/>
      <dgm:spPr/>
    </dgm:pt>
    <dgm:pt modelId="{8CF02C15-9850-41AA-8228-DAC9D16E2397}" type="pres">
      <dgm:prSet presAssocID="{D0376E25-6DA2-4787-A310-15FECC5321DA}" presName="box" presStyleLbl="node1" presStyleIdx="0" presStyleCnt="3"/>
      <dgm:spPr/>
    </dgm:pt>
    <dgm:pt modelId="{0D95DE6B-73E8-45CB-9AFE-560BC65424BB}" type="pres">
      <dgm:prSet presAssocID="{D0376E25-6DA2-4787-A310-15FECC5321DA}" presName="img" presStyleLbl="fgImgPlace1" presStyleIdx="0" presStyleCnt="3"/>
      <dgm:spPr>
        <a:blipFill rotWithShape="1">
          <a:blip xmlns:r="http://schemas.openxmlformats.org/officeDocument/2006/relationships" r:embed="rId1"/>
          <a:stretch>
            <a:fillRect/>
          </a:stretch>
        </a:blipFill>
      </dgm:spPr>
    </dgm:pt>
    <dgm:pt modelId="{16A5307D-CB84-4952-BA36-D4A29DFA05AA}" type="pres">
      <dgm:prSet presAssocID="{D0376E25-6DA2-4787-A310-15FECC5321DA}" presName="text" presStyleLbl="node1" presStyleIdx="0" presStyleCnt="3">
        <dgm:presLayoutVars>
          <dgm:bulletEnabled val="1"/>
        </dgm:presLayoutVars>
      </dgm:prSet>
      <dgm:spPr/>
    </dgm:pt>
    <dgm:pt modelId="{5F5C39FD-495B-40A4-BF01-48DBC94132D2}" type="pres">
      <dgm:prSet presAssocID="{93711EAF-C04A-4388-9B1E-E18E468BC416}" presName="spacer" presStyleCnt="0"/>
      <dgm:spPr/>
    </dgm:pt>
    <dgm:pt modelId="{74BEC528-A2BA-4987-86F1-14C986ABFF70}" type="pres">
      <dgm:prSet presAssocID="{2558DEE0-F0AE-4ED2-8054-5B567C4146F6}" presName="comp" presStyleCnt="0"/>
      <dgm:spPr/>
    </dgm:pt>
    <dgm:pt modelId="{374D40C6-9FCB-49B6-B5A9-063A6A71929A}" type="pres">
      <dgm:prSet presAssocID="{2558DEE0-F0AE-4ED2-8054-5B567C4146F6}" presName="box" presStyleLbl="node1" presStyleIdx="1" presStyleCnt="3"/>
      <dgm:spPr/>
    </dgm:pt>
    <dgm:pt modelId="{9EEB7000-30C9-4D40-A66F-8126790D5FA1}" type="pres">
      <dgm:prSet presAssocID="{2558DEE0-F0AE-4ED2-8054-5B567C4146F6}" presName="img" presStyleLbl="fgImgPlace1" presStyleIdx="1" presStyleCnt="3"/>
      <dgm:spPr>
        <a:blipFill rotWithShape="1">
          <a:blip xmlns:r="http://schemas.openxmlformats.org/officeDocument/2006/relationships" r:embed="rId2"/>
          <a:stretch>
            <a:fillRect/>
          </a:stretch>
        </a:blipFill>
      </dgm:spPr>
    </dgm:pt>
    <dgm:pt modelId="{215662F8-51CC-460C-9270-DB0019587734}" type="pres">
      <dgm:prSet presAssocID="{2558DEE0-F0AE-4ED2-8054-5B567C4146F6}" presName="text" presStyleLbl="node1" presStyleIdx="1" presStyleCnt="3">
        <dgm:presLayoutVars>
          <dgm:bulletEnabled val="1"/>
        </dgm:presLayoutVars>
      </dgm:prSet>
      <dgm:spPr/>
    </dgm:pt>
    <dgm:pt modelId="{9765CD81-B4A6-4CA4-AAB9-9F6BF6D9F86A}" type="pres">
      <dgm:prSet presAssocID="{824BE3CE-9024-4554-9C66-EB3DE40D9DAD}" presName="spacer" presStyleCnt="0"/>
      <dgm:spPr/>
    </dgm:pt>
    <dgm:pt modelId="{C21717B1-0E29-429A-A204-C2A79C14D01C}" type="pres">
      <dgm:prSet presAssocID="{486D2B38-CD85-4DBA-A779-07A1E0F926EE}" presName="comp" presStyleCnt="0"/>
      <dgm:spPr/>
    </dgm:pt>
    <dgm:pt modelId="{61B461B5-00C1-415D-82E2-EC097E7B4C32}" type="pres">
      <dgm:prSet presAssocID="{486D2B38-CD85-4DBA-A779-07A1E0F926EE}" presName="box" presStyleLbl="node1" presStyleIdx="2" presStyleCnt="3"/>
      <dgm:spPr/>
    </dgm:pt>
    <dgm:pt modelId="{21B7F808-7116-43D5-AD34-5D16E164FD34}" type="pres">
      <dgm:prSet presAssocID="{486D2B38-CD85-4DBA-A779-07A1E0F926EE}" presName="img" presStyleLbl="fgImgPlace1" presStyleIdx="2" presStyleCnt="3"/>
      <dgm:spPr>
        <a:blipFill rotWithShape="1">
          <a:blip xmlns:r="http://schemas.openxmlformats.org/officeDocument/2006/relationships" r:embed="rId3"/>
          <a:stretch>
            <a:fillRect/>
          </a:stretch>
        </a:blipFill>
      </dgm:spPr>
    </dgm:pt>
    <dgm:pt modelId="{5A0C6507-943B-4C64-BE22-D23162FC24F5}" type="pres">
      <dgm:prSet presAssocID="{486D2B38-CD85-4DBA-A779-07A1E0F926EE}" presName="text" presStyleLbl="node1" presStyleIdx="2" presStyleCnt="3">
        <dgm:presLayoutVars>
          <dgm:bulletEnabled val="1"/>
        </dgm:presLayoutVars>
      </dgm:prSet>
      <dgm:spPr/>
    </dgm:pt>
  </dgm:ptLst>
  <dgm:cxnLst>
    <dgm:cxn modelId="{1D147C06-382B-48EF-87A5-681F0398B8A4}" srcId="{D0376E25-6DA2-4787-A310-15FECC5321DA}" destId="{876EBEB5-CAD4-4BE4-B4BA-265AB9E8A367}" srcOrd="0" destOrd="0" parTransId="{843E0C8F-B509-4C95-97DA-8F4CA82252B2}" sibTransId="{0311BD50-5CCB-4F24-97D7-65428A2EE857}"/>
    <dgm:cxn modelId="{3268B70F-C1BB-4528-B993-F93C7A565681}" type="presOf" srcId="{0DBB81B1-0C34-4CD4-830C-1DE0CECEE2C6}" destId="{215662F8-51CC-460C-9270-DB0019587734}" srcOrd="1" destOrd="2" presId="urn:microsoft.com/office/officeart/2005/8/layout/vList4"/>
    <dgm:cxn modelId="{5B0CD611-8E61-4F72-AA52-0BD497B35646}" type="presOf" srcId="{486D2B38-CD85-4DBA-A779-07A1E0F926EE}" destId="{5A0C6507-943B-4C64-BE22-D23162FC24F5}" srcOrd="1" destOrd="0" presId="urn:microsoft.com/office/officeart/2005/8/layout/vList4"/>
    <dgm:cxn modelId="{BFA08013-F30D-466E-84AD-755DA2B31EB1}" type="presOf" srcId="{D0376E25-6DA2-4787-A310-15FECC5321DA}" destId="{16A5307D-CB84-4952-BA36-D4A29DFA05AA}" srcOrd="1" destOrd="0" presId="urn:microsoft.com/office/officeart/2005/8/layout/vList4"/>
    <dgm:cxn modelId="{6E9D8E22-EE14-4C06-8A87-A18C3D8FFFF8}" srcId="{D0376E25-6DA2-4787-A310-15FECC5321DA}" destId="{6B1692A0-D5BE-42BF-A5C8-B051043CFA86}" srcOrd="2" destOrd="0" parTransId="{0D7754E6-ED8C-4C6E-B47A-16C2B00F1383}" sibTransId="{AA317CEC-9986-466A-8224-0B306B0B58B5}"/>
    <dgm:cxn modelId="{F9AE602D-21DC-4357-A0B0-F5E49B7408CB}" srcId="{2558DEE0-F0AE-4ED2-8054-5B567C4146F6}" destId="{E4592B18-D39D-47E8-A2FA-CEEF887E9220}" srcOrd="0" destOrd="0" parTransId="{6C9898E1-88EB-4F23-BDBA-E2FCC83E38AD}" sibTransId="{17568CF4-B9C3-4D32-8FBA-9F7FE7C4E864}"/>
    <dgm:cxn modelId="{07C5F62D-A793-4353-9546-0909194A25DE}" type="presOf" srcId="{C89FBE04-B5C7-46C5-80CB-7395B8A82B5D}" destId="{5A0C6507-943B-4C64-BE22-D23162FC24F5}" srcOrd="1" destOrd="1" presId="urn:microsoft.com/office/officeart/2005/8/layout/vList4"/>
    <dgm:cxn modelId="{D01E5733-38CB-47E8-B097-BFED66470341}" type="presOf" srcId="{876EBEB5-CAD4-4BE4-B4BA-265AB9E8A367}" destId="{8CF02C15-9850-41AA-8228-DAC9D16E2397}" srcOrd="0" destOrd="1" presId="urn:microsoft.com/office/officeart/2005/8/layout/vList4"/>
    <dgm:cxn modelId="{AAFA9D3A-F842-4900-BA9C-9A54510449AE}" srcId="{D0376E25-6DA2-4787-A310-15FECC5321DA}" destId="{A51CEA1E-F6EF-4088-A6D3-AD29FCAB6542}" srcOrd="1" destOrd="0" parTransId="{6B77DFB6-3B04-42CB-A7AC-906E15531496}" sibTransId="{338A03FC-6CC6-40A1-8110-1641A55FE3E8}"/>
    <dgm:cxn modelId="{74182D41-40C6-4EE8-A6D3-200C07D4FC19}" type="presOf" srcId="{2558DEE0-F0AE-4ED2-8054-5B567C4146F6}" destId="{215662F8-51CC-460C-9270-DB0019587734}" srcOrd="1" destOrd="0" presId="urn:microsoft.com/office/officeart/2005/8/layout/vList4"/>
    <dgm:cxn modelId="{7C3C4663-BFE2-484C-8C71-A4D83A0EF5B3}" srcId="{486D2B38-CD85-4DBA-A779-07A1E0F926EE}" destId="{D5D4B640-6DE1-4539-9689-D862F146D07B}" srcOrd="2" destOrd="0" parTransId="{236A7E64-44A1-41CE-B81D-6F0ECE2E98F5}" sibTransId="{38EE947B-C794-46E3-9063-AA12568AD6FC}"/>
    <dgm:cxn modelId="{3A3E5444-5784-462D-B861-E8FCE991A091}" type="presOf" srcId="{C919A9AF-9612-4764-AB90-4CFC6C234794}" destId="{BB9902DF-3FB5-4645-9F83-9134BFA86BC2}" srcOrd="0" destOrd="0" presId="urn:microsoft.com/office/officeart/2005/8/layout/vList4"/>
    <dgm:cxn modelId="{6D73A964-D379-4EDF-B36B-94EBADCB3318}" type="presOf" srcId="{A51CEA1E-F6EF-4088-A6D3-AD29FCAB6542}" destId="{8CF02C15-9850-41AA-8228-DAC9D16E2397}" srcOrd="0" destOrd="2" presId="urn:microsoft.com/office/officeart/2005/8/layout/vList4"/>
    <dgm:cxn modelId="{7FA9B449-C107-4251-8655-D85D6D6AC3C8}" srcId="{C919A9AF-9612-4764-AB90-4CFC6C234794}" destId="{2558DEE0-F0AE-4ED2-8054-5B567C4146F6}" srcOrd="1" destOrd="0" parTransId="{9F745F44-F309-4074-9324-3CDB90DD82A4}" sibTransId="{824BE3CE-9024-4554-9C66-EB3DE40D9DAD}"/>
    <dgm:cxn modelId="{4098C26C-5E63-4816-A823-1007493A0DD7}" srcId="{486D2B38-CD85-4DBA-A779-07A1E0F926EE}" destId="{C89FBE04-B5C7-46C5-80CB-7395B8A82B5D}" srcOrd="0" destOrd="0" parTransId="{17E07B11-A372-459E-8757-D613C04694E5}" sibTransId="{51B2526F-B2AB-4C0D-BF57-88CA031A573C}"/>
    <dgm:cxn modelId="{66DB9F6D-8482-4C74-893F-423BD9133FC1}" type="presOf" srcId="{876EBEB5-CAD4-4BE4-B4BA-265AB9E8A367}" destId="{16A5307D-CB84-4952-BA36-D4A29DFA05AA}" srcOrd="1" destOrd="1" presId="urn:microsoft.com/office/officeart/2005/8/layout/vList4"/>
    <dgm:cxn modelId="{0FB3F772-7B46-4692-8F37-23321D52825B}" type="presOf" srcId="{C89FBE04-B5C7-46C5-80CB-7395B8A82B5D}" destId="{61B461B5-00C1-415D-82E2-EC097E7B4C32}" srcOrd="0" destOrd="1" presId="urn:microsoft.com/office/officeart/2005/8/layout/vList4"/>
    <dgm:cxn modelId="{5EF0F553-5A81-4176-98DA-26C8E5DA85BC}" type="presOf" srcId="{0DBB81B1-0C34-4CD4-830C-1DE0CECEE2C6}" destId="{374D40C6-9FCB-49B6-B5A9-063A6A71929A}" srcOrd="0" destOrd="2" presId="urn:microsoft.com/office/officeart/2005/8/layout/vList4"/>
    <dgm:cxn modelId="{8CFF8154-E3EA-460C-A59A-11185B03DC83}" type="presOf" srcId="{E4592B18-D39D-47E8-A2FA-CEEF887E9220}" destId="{215662F8-51CC-460C-9270-DB0019587734}" srcOrd="1" destOrd="1" presId="urn:microsoft.com/office/officeart/2005/8/layout/vList4"/>
    <dgm:cxn modelId="{5852F375-778A-4891-8C5D-9DFFE3384067}" type="presOf" srcId="{6B1692A0-D5BE-42BF-A5C8-B051043CFA86}" destId="{16A5307D-CB84-4952-BA36-D4A29DFA05AA}" srcOrd="1" destOrd="3" presId="urn:microsoft.com/office/officeart/2005/8/layout/vList4"/>
    <dgm:cxn modelId="{06961476-84C0-4ADB-B85C-33317029407F}" type="presOf" srcId="{486D2B38-CD85-4DBA-A779-07A1E0F926EE}" destId="{61B461B5-00C1-415D-82E2-EC097E7B4C32}" srcOrd="0" destOrd="0" presId="urn:microsoft.com/office/officeart/2005/8/layout/vList4"/>
    <dgm:cxn modelId="{7AD94A57-2721-48CE-ACE2-4C63132B4D5D}" srcId="{486D2B38-CD85-4DBA-A779-07A1E0F926EE}" destId="{548AF9C4-5868-492D-B51A-EBB07985F264}" srcOrd="1" destOrd="0" parTransId="{A39EF18F-1DA2-483E-BFD9-6190BA23D9DD}" sibTransId="{E2D53507-E183-442C-A698-DB2C642BC035}"/>
    <dgm:cxn modelId="{D89D7F7B-32CA-49CD-9149-F2DD00B4DB28}" type="presOf" srcId="{D5D4B640-6DE1-4539-9689-D862F146D07B}" destId="{61B461B5-00C1-415D-82E2-EC097E7B4C32}" srcOrd="0" destOrd="3" presId="urn:microsoft.com/office/officeart/2005/8/layout/vList4"/>
    <dgm:cxn modelId="{474C9B7C-0F77-485C-8808-3B1753C17995}" type="presOf" srcId="{D0376E25-6DA2-4787-A310-15FECC5321DA}" destId="{8CF02C15-9850-41AA-8228-DAC9D16E2397}" srcOrd="0" destOrd="0" presId="urn:microsoft.com/office/officeart/2005/8/layout/vList4"/>
    <dgm:cxn modelId="{27E9C693-9B86-41F4-BAE8-D1B26E4D9460}" type="presOf" srcId="{548AF9C4-5868-492D-B51A-EBB07985F264}" destId="{61B461B5-00C1-415D-82E2-EC097E7B4C32}" srcOrd="0" destOrd="2" presId="urn:microsoft.com/office/officeart/2005/8/layout/vList4"/>
    <dgm:cxn modelId="{0098FF94-754F-4309-A06F-706CE5990D17}" srcId="{2558DEE0-F0AE-4ED2-8054-5B567C4146F6}" destId="{0DBB81B1-0C34-4CD4-830C-1DE0CECEE2C6}" srcOrd="1" destOrd="0" parTransId="{D594715F-B34D-4085-A168-22BA26F87E15}" sibTransId="{0F313717-B1C7-471B-8ADA-B65F18C3BA59}"/>
    <dgm:cxn modelId="{F1FC3C9C-35E5-4D17-AAD8-7181E240FCB0}" type="presOf" srcId="{548AF9C4-5868-492D-B51A-EBB07985F264}" destId="{5A0C6507-943B-4C64-BE22-D23162FC24F5}" srcOrd="1" destOrd="2" presId="urn:microsoft.com/office/officeart/2005/8/layout/vList4"/>
    <dgm:cxn modelId="{875A6EA0-CE72-4A25-B8A1-48EB93394223}" type="presOf" srcId="{6B1692A0-D5BE-42BF-A5C8-B051043CFA86}" destId="{8CF02C15-9850-41AA-8228-DAC9D16E2397}" srcOrd="0" destOrd="3" presId="urn:microsoft.com/office/officeart/2005/8/layout/vList4"/>
    <dgm:cxn modelId="{EB0184A9-E8DE-42F3-B11F-69BBA7305A75}" type="presOf" srcId="{503D7EE9-BF7C-49D0-AE04-F84A83F52522}" destId="{374D40C6-9FCB-49B6-B5A9-063A6A71929A}" srcOrd="0" destOrd="3" presId="urn:microsoft.com/office/officeart/2005/8/layout/vList4"/>
    <dgm:cxn modelId="{ED33E4B3-5B01-48F7-8C28-A89574292BDD}" type="presOf" srcId="{D5D4B640-6DE1-4539-9689-D862F146D07B}" destId="{5A0C6507-943B-4C64-BE22-D23162FC24F5}" srcOrd="1" destOrd="3" presId="urn:microsoft.com/office/officeart/2005/8/layout/vList4"/>
    <dgm:cxn modelId="{197CB6BE-A456-4371-8E16-93727E894296}" type="presOf" srcId="{503D7EE9-BF7C-49D0-AE04-F84A83F52522}" destId="{215662F8-51CC-460C-9270-DB0019587734}" srcOrd="1" destOrd="3" presId="urn:microsoft.com/office/officeart/2005/8/layout/vList4"/>
    <dgm:cxn modelId="{43AA99C4-865F-4A84-82DF-4F6B2D6AF10C}" srcId="{C919A9AF-9612-4764-AB90-4CFC6C234794}" destId="{D0376E25-6DA2-4787-A310-15FECC5321DA}" srcOrd="0" destOrd="0" parTransId="{960EF0FF-0509-4CF9-9AA7-58CD03727A81}" sibTransId="{93711EAF-C04A-4388-9B1E-E18E468BC416}"/>
    <dgm:cxn modelId="{ECD6EDC9-B32B-4B7D-9009-991EC9DF19CE}" srcId="{2558DEE0-F0AE-4ED2-8054-5B567C4146F6}" destId="{503D7EE9-BF7C-49D0-AE04-F84A83F52522}" srcOrd="2" destOrd="0" parTransId="{1EB229D3-E5A2-4305-9342-BE4F6E1ED29C}" sibTransId="{AF0D38BA-213F-4689-A996-EF870D8557B9}"/>
    <dgm:cxn modelId="{1676EBD0-6007-4DA0-9AA7-D586EC2248CF}" srcId="{C919A9AF-9612-4764-AB90-4CFC6C234794}" destId="{486D2B38-CD85-4DBA-A779-07A1E0F926EE}" srcOrd="2" destOrd="0" parTransId="{125C7BF7-9177-42D4-8B0D-EFBDC95D4E4A}" sibTransId="{4A76A1F7-09B3-4DA7-8CF7-D3B18EAF61C6}"/>
    <dgm:cxn modelId="{AE248BDD-10DE-4552-B49B-8D2C62FE0B49}" type="presOf" srcId="{2558DEE0-F0AE-4ED2-8054-5B567C4146F6}" destId="{374D40C6-9FCB-49B6-B5A9-063A6A71929A}" srcOrd="0" destOrd="0" presId="urn:microsoft.com/office/officeart/2005/8/layout/vList4"/>
    <dgm:cxn modelId="{7252A1E0-56B2-46DE-9C4A-213726ACA7B1}" type="presOf" srcId="{A51CEA1E-F6EF-4088-A6D3-AD29FCAB6542}" destId="{16A5307D-CB84-4952-BA36-D4A29DFA05AA}" srcOrd="1" destOrd="2" presId="urn:microsoft.com/office/officeart/2005/8/layout/vList4"/>
    <dgm:cxn modelId="{C383D2F1-1953-47E4-9B0E-3096F0163CB1}" type="presOf" srcId="{E4592B18-D39D-47E8-A2FA-CEEF887E9220}" destId="{374D40C6-9FCB-49B6-B5A9-063A6A71929A}" srcOrd="0" destOrd="1" presId="urn:microsoft.com/office/officeart/2005/8/layout/vList4"/>
    <dgm:cxn modelId="{AAA786DF-4978-4F35-8962-0CECAF2D3C9D}" type="presParOf" srcId="{BB9902DF-3FB5-4645-9F83-9134BFA86BC2}" destId="{58961781-4E29-4631-A0DB-93B4B4CC0C9D}" srcOrd="0" destOrd="0" presId="urn:microsoft.com/office/officeart/2005/8/layout/vList4"/>
    <dgm:cxn modelId="{373EE593-BF64-466D-9E25-80D9685AB8DD}" type="presParOf" srcId="{58961781-4E29-4631-A0DB-93B4B4CC0C9D}" destId="{8CF02C15-9850-41AA-8228-DAC9D16E2397}" srcOrd="0" destOrd="0" presId="urn:microsoft.com/office/officeart/2005/8/layout/vList4"/>
    <dgm:cxn modelId="{CF42E360-E8BC-4693-826D-F7F1FD2A38D2}" type="presParOf" srcId="{58961781-4E29-4631-A0DB-93B4B4CC0C9D}" destId="{0D95DE6B-73E8-45CB-9AFE-560BC65424BB}" srcOrd="1" destOrd="0" presId="urn:microsoft.com/office/officeart/2005/8/layout/vList4"/>
    <dgm:cxn modelId="{A586F01B-54DF-4F1F-A8BD-19BED62E8133}" type="presParOf" srcId="{58961781-4E29-4631-A0DB-93B4B4CC0C9D}" destId="{16A5307D-CB84-4952-BA36-D4A29DFA05AA}" srcOrd="2" destOrd="0" presId="urn:microsoft.com/office/officeart/2005/8/layout/vList4"/>
    <dgm:cxn modelId="{A0AEF649-2D2F-48A4-B6FA-803E52C334E0}" type="presParOf" srcId="{BB9902DF-3FB5-4645-9F83-9134BFA86BC2}" destId="{5F5C39FD-495B-40A4-BF01-48DBC94132D2}" srcOrd="1" destOrd="0" presId="urn:microsoft.com/office/officeart/2005/8/layout/vList4"/>
    <dgm:cxn modelId="{40F09A10-5C16-427A-BA8B-26091A4A742E}" type="presParOf" srcId="{BB9902DF-3FB5-4645-9F83-9134BFA86BC2}" destId="{74BEC528-A2BA-4987-86F1-14C986ABFF70}" srcOrd="2" destOrd="0" presId="urn:microsoft.com/office/officeart/2005/8/layout/vList4"/>
    <dgm:cxn modelId="{9C294A51-7058-4E1A-A73F-DD6321F65072}" type="presParOf" srcId="{74BEC528-A2BA-4987-86F1-14C986ABFF70}" destId="{374D40C6-9FCB-49B6-B5A9-063A6A71929A}" srcOrd="0" destOrd="0" presId="urn:microsoft.com/office/officeart/2005/8/layout/vList4"/>
    <dgm:cxn modelId="{AF37A3EB-4989-49B5-AFFE-777BD76AC920}" type="presParOf" srcId="{74BEC528-A2BA-4987-86F1-14C986ABFF70}" destId="{9EEB7000-30C9-4D40-A66F-8126790D5FA1}" srcOrd="1" destOrd="0" presId="urn:microsoft.com/office/officeart/2005/8/layout/vList4"/>
    <dgm:cxn modelId="{45F4F2EA-185D-4151-8823-EE266DF9E5BB}" type="presParOf" srcId="{74BEC528-A2BA-4987-86F1-14C986ABFF70}" destId="{215662F8-51CC-460C-9270-DB0019587734}" srcOrd="2" destOrd="0" presId="urn:microsoft.com/office/officeart/2005/8/layout/vList4"/>
    <dgm:cxn modelId="{E2CC1D0F-1972-4E3D-95FA-C10EE520A7D5}" type="presParOf" srcId="{BB9902DF-3FB5-4645-9F83-9134BFA86BC2}" destId="{9765CD81-B4A6-4CA4-AAB9-9F6BF6D9F86A}" srcOrd="3" destOrd="0" presId="urn:microsoft.com/office/officeart/2005/8/layout/vList4"/>
    <dgm:cxn modelId="{0193322C-A80A-4343-8D01-684601BDB6DE}" type="presParOf" srcId="{BB9902DF-3FB5-4645-9F83-9134BFA86BC2}" destId="{C21717B1-0E29-429A-A204-C2A79C14D01C}" srcOrd="4" destOrd="0" presId="urn:microsoft.com/office/officeart/2005/8/layout/vList4"/>
    <dgm:cxn modelId="{8B0A2EF0-9B5B-438D-8A62-A1F061707037}" type="presParOf" srcId="{C21717B1-0E29-429A-A204-C2A79C14D01C}" destId="{61B461B5-00C1-415D-82E2-EC097E7B4C32}" srcOrd="0" destOrd="0" presId="urn:microsoft.com/office/officeart/2005/8/layout/vList4"/>
    <dgm:cxn modelId="{08DC4FFF-8A36-42D4-95E2-1019A710A0D0}" type="presParOf" srcId="{C21717B1-0E29-429A-A204-C2A79C14D01C}" destId="{21B7F808-7116-43D5-AD34-5D16E164FD34}" srcOrd="1" destOrd="0" presId="urn:microsoft.com/office/officeart/2005/8/layout/vList4"/>
    <dgm:cxn modelId="{F6EC9F53-DD90-4A72-9BD7-B4A920073049}" type="presParOf" srcId="{C21717B1-0E29-429A-A204-C2A79C14D01C}" destId="{5A0C6507-943B-4C64-BE22-D23162FC24F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E40AD-B3FF-4A4C-A261-B5E898C769FB}">
      <dsp:nvSpPr>
        <dsp:cNvPr id="0" name=""/>
        <dsp:cNvSpPr/>
      </dsp:nvSpPr>
      <dsp:spPr>
        <a:xfrm>
          <a:off x="0" y="409995"/>
          <a:ext cx="66040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529A81-2BA2-45E7-97F5-7566612260BD}">
      <dsp:nvSpPr>
        <dsp:cNvPr id="0" name=""/>
        <dsp:cNvSpPr/>
      </dsp:nvSpPr>
      <dsp:spPr>
        <a:xfrm>
          <a:off x="330200" y="40995"/>
          <a:ext cx="462280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731" tIns="0" rIns="174731" bIns="0" numCol="1" spcCol="1270" anchor="ctr" anchorCtr="0">
          <a:noAutofit/>
        </a:bodyPr>
        <a:lstStyle/>
        <a:p>
          <a:pPr marL="0" lvl="0" indent="0" algn="l" defTabSz="1111250">
            <a:lnSpc>
              <a:spcPct val="90000"/>
            </a:lnSpc>
            <a:spcBef>
              <a:spcPct val="0"/>
            </a:spcBef>
            <a:spcAft>
              <a:spcPct val="35000"/>
            </a:spcAft>
            <a:buNone/>
          </a:pPr>
          <a:r>
            <a:rPr lang="zh-CN" altLang="en-US" sz="2500" kern="1200" dirty="0"/>
            <a:t>控制公有云使用预算</a:t>
          </a:r>
          <a:endParaRPr lang="en-US" sz="2500" kern="1200" dirty="0"/>
        </a:p>
      </dsp:txBody>
      <dsp:txXfrm>
        <a:off x="366226" y="77021"/>
        <a:ext cx="4550748" cy="665948"/>
      </dsp:txXfrm>
    </dsp:sp>
    <dsp:sp modelId="{372E2516-79A5-47F9-AE8C-8DFF40D23133}">
      <dsp:nvSpPr>
        <dsp:cNvPr id="0" name=""/>
        <dsp:cNvSpPr/>
      </dsp:nvSpPr>
      <dsp:spPr>
        <a:xfrm>
          <a:off x="0" y="1543995"/>
          <a:ext cx="66040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3DBF16-FD75-40C4-A8FD-E0C6A7F2F329}">
      <dsp:nvSpPr>
        <dsp:cNvPr id="0" name=""/>
        <dsp:cNvSpPr/>
      </dsp:nvSpPr>
      <dsp:spPr>
        <a:xfrm>
          <a:off x="330200" y="1174995"/>
          <a:ext cx="462280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731" tIns="0" rIns="174731" bIns="0" numCol="1" spcCol="1270" anchor="ctr" anchorCtr="0">
          <a:noAutofit/>
        </a:bodyPr>
        <a:lstStyle/>
        <a:p>
          <a:pPr marL="0" lvl="0" indent="0" algn="l" defTabSz="1111250">
            <a:lnSpc>
              <a:spcPct val="90000"/>
            </a:lnSpc>
            <a:spcBef>
              <a:spcPct val="0"/>
            </a:spcBef>
            <a:spcAft>
              <a:spcPct val="35000"/>
            </a:spcAft>
            <a:buNone/>
          </a:pPr>
          <a:r>
            <a:rPr lang="zh-CN" altLang="en-US" sz="2500" kern="1200" dirty="0"/>
            <a:t>控制集群伸缩速度和频率</a:t>
          </a:r>
          <a:endParaRPr lang="en-US" sz="2500" kern="1200" dirty="0"/>
        </a:p>
      </dsp:txBody>
      <dsp:txXfrm>
        <a:off x="366226" y="1211021"/>
        <a:ext cx="4550748" cy="665948"/>
      </dsp:txXfrm>
    </dsp:sp>
    <dsp:sp modelId="{7A823E6A-710F-410E-8241-C663B7E508AE}">
      <dsp:nvSpPr>
        <dsp:cNvPr id="0" name=""/>
        <dsp:cNvSpPr/>
      </dsp:nvSpPr>
      <dsp:spPr>
        <a:xfrm>
          <a:off x="0" y="2677995"/>
          <a:ext cx="66040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F5BB3-8043-4CF1-B1B5-73D931337309}">
      <dsp:nvSpPr>
        <dsp:cNvPr id="0" name=""/>
        <dsp:cNvSpPr/>
      </dsp:nvSpPr>
      <dsp:spPr>
        <a:xfrm>
          <a:off x="330200" y="2308995"/>
          <a:ext cx="462280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731" tIns="0" rIns="174731" bIns="0" numCol="1" spcCol="1270" anchor="ctr" anchorCtr="0">
          <a:noAutofit/>
        </a:bodyPr>
        <a:lstStyle/>
        <a:p>
          <a:pPr marL="0" lvl="0" indent="0" algn="l" defTabSz="1111250">
            <a:lnSpc>
              <a:spcPct val="90000"/>
            </a:lnSpc>
            <a:spcBef>
              <a:spcPct val="0"/>
            </a:spcBef>
            <a:spcAft>
              <a:spcPct val="35000"/>
            </a:spcAft>
            <a:buNone/>
          </a:pPr>
          <a:r>
            <a:rPr lang="zh-CN" altLang="en-US" sz="2500" kern="1200" dirty="0"/>
            <a:t>集群监控</a:t>
          </a:r>
          <a:endParaRPr lang="en-US" sz="2500" kern="1200" dirty="0"/>
        </a:p>
      </dsp:txBody>
      <dsp:txXfrm>
        <a:off x="366226" y="2345021"/>
        <a:ext cx="4550748"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3469E-861F-4378-A5B1-CAB83A59AB77}">
      <dsp:nvSpPr>
        <dsp:cNvPr id="0" name=""/>
        <dsp:cNvSpPr/>
      </dsp:nvSpPr>
      <dsp:spPr>
        <a:xfrm>
          <a:off x="828" y="27679"/>
          <a:ext cx="1697314" cy="587784"/>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强大功能和新能</a:t>
          </a:r>
        </a:p>
      </dsp:txBody>
      <dsp:txXfrm>
        <a:off x="828" y="27679"/>
        <a:ext cx="1697314" cy="587784"/>
      </dsp:txXfrm>
    </dsp:sp>
    <dsp:sp modelId="{99FDE8B2-DD37-42BD-B1B6-664329486290}">
      <dsp:nvSpPr>
        <dsp:cNvPr id="0" name=""/>
        <dsp:cNvSpPr/>
      </dsp:nvSpPr>
      <dsp:spPr>
        <a:xfrm>
          <a:off x="0" y="620236"/>
          <a:ext cx="1695652" cy="196953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多异构任务和资源的同步调度</a:t>
          </a:r>
          <a:endParaRPr lang="zh-CN" altLang="en-US" sz="1400" b="0" kern="1200" dirty="0">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公平分享调度和优先级抢占</a:t>
          </a:r>
          <a:endParaRPr lang="zh-CN" altLang="en-US" sz="1400" b="0" kern="1200" dirty="0">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高并行任务资源预留</a:t>
          </a:r>
          <a:endParaRPr lang="zh-CN" altLang="en-US" sz="1400" b="0" kern="1200" dirty="0">
            <a:latin typeface="微软雅黑" panose="020B0503020204020204" pitchFamily="34" charset="-122"/>
            <a:ea typeface="微软雅黑" panose="020B0503020204020204" pitchFamily="34" charset="-122"/>
          </a:endParaRPr>
        </a:p>
      </dsp:txBody>
      <dsp:txXfrm>
        <a:off x="0" y="620236"/>
        <a:ext cx="1695652" cy="1969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3469E-861F-4378-A5B1-CAB83A59AB77}">
      <dsp:nvSpPr>
        <dsp:cNvPr id="0" name=""/>
        <dsp:cNvSpPr/>
      </dsp:nvSpPr>
      <dsp:spPr>
        <a:xfrm>
          <a:off x="0" y="16661"/>
          <a:ext cx="1698971" cy="662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容易定制</a:t>
          </a:r>
        </a:p>
      </dsp:txBody>
      <dsp:txXfrm>
        <a:off x="0" y="16661"/>
        <a:ext cx="1698971" cy="662400"/>
      </dsp:txXfrm>
    </dsp:sp>
    <dsp:sp modelId="{99FDE8B2-DD37-42BD-B1B6-664329486290}">
      <dsp:nvSpPr>
        <dsp:cNvPr id="0" name=""/>
        <dsp:cNvSpPr/>
      </dsp:nvSpPr>
      <dsp:spPr>
        <a:xfrm>
          <a:off x="0" y="695724"/>
          <a:ext cx="1698971" cy="18940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资源传感器</a:t>
          </a:r>
          <a:r>
            <a:rPr lang="en-US" altLang="zh-CN" sz="1400" kern="1200" dirty="0">
              <a:latin typeface="微软雅黑" panose="020B0503020204020204" pitchFamily="34" charset="-122"/>
              <a:ea typeface="微软雅黑" panose="020B0503020204020204" pitchFamily="34" charset="-122"/>
            </a:rPr>
            <a:t>RESS</a:t>
          </a:r>
          <a:r>
            <a:rPr lang="zh-CN" altLang="en-US" sz="1400" kern="1200" dirty="0">
              <a:latin typeface="微软雅黑" panose="020B0503020204020204" pitchFamily="34" charset="-122"/>
              <a:ea typeface="微软雅黑" panose="020B0503020204020204" pitchFamily="34" charset="-122"/>
            </a:rPr>
            <a:t>可以轻松接入各种需调度的资源</a:t>
          </a:r>
          <a:endParaRPr lang="en-US" altLang="zh-CN" sz="1400" kern="1200" dirty="0">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15000"/>
            </a:spcAft>
            <a:buChar char="•"/>
          </a:pPr>
          <a:r>
            <a:rPr lang="en-US" altLang="zh-CN" sz="1400" kern="1200" dirty="0">
              <a:latin typeface="微软雅黑" panose="020B0503020204020204" pitchFamily="34" charset="-122"/>
              <a:ea typeface="微软雅黑" panose="020B0503020204020204" pitchFamily="34" charset="-122"/>
            </a:rPr>
            <a:t>GO / CLI</a:t>
          </a:r>
          <a:r>
            <a:rPr lang="zh-CN" altLang="en-US" sz="1400" kern="1200" dirty="0">
              <a:latin typeface="微软雅黑" panose="020B0503020204020204" pitchFamily="34" charset="-122"/>
              <a:ea typeface="微软雅黑" panose="020B0503020204020204" pitchFamily="34" charset="-122"/>
            </a:rPr>
            <a:t>／</a:t>
          </a:r>
          <a:r>
            <a:rPr lang="en-US" altLang="zh-CN" sz="1400" kern="1200" dirty="0">
              <a:latin typeface="微软雅黑" panose="020B0503020204020204" pitchFamily="34" charset="-122"/>
              <a:ea typeface="微软雅黑" panose="020B0503020204020204" pitchFamily="34" charset="-122"/>
            </a:rPr>
            <a:t>Python API</a:t>
          </a:r>
          <a:r>
            <a:rPr lang="zh-CN" altLang="en-US" sz="1400" kern="1200" dirty="0">
              <a:latin typeface="微软雅黑" panose="020B0503020204020204" pitchFamily="34" charset="-122"/>
              <a:ea typeface="微软雅黑" panose="020B0503020204020204" pitchFamily="34" charset="-122"/>
            </a:rPr>
            <a:t>支持各种集成</a:t>
          </a:r>
          <a:endParaRPr lang="en-US" altLang="zh-CN" sz="1400" kern="1200" dirty="0">
            <a:latin typeface="微软雅黑" panose="020B0503020204020204" pitchFamily="34" charset="-122"/>
            <a:ea typeface="微软雅黑" panose="020B0503020204020204" pitchFamily="34" charset="-122"/>
          </a:endParaRPr>
        </a:p>
      </dsp:txBody>
      <dsp:txXfrm>
        <a:off x="0" y="695724"/>
        <a:ext cx="1698971" cy="1894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3469E-861F-4378-A5B1-CAB83A59AB77}">
      <dsp:nvSpPr>
        <dsp:cNvPr id="0" name=""/>
        <dsp:cNvSpPr/>
      </dsp:nvSpPr>
      <dsp:spPr>
        <a:xfrm>
          <a:off x="0" y="10812"/>
          <a:ext cx="1698971" cy="67958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轻量级</a:t>
          </a:r>
        </a:p>
      </dsp:txBody>
      <dsp:txXfrm>
        <a:off x="0" y="10812"/>
        <a:ext cx="1698971" cy="679588"/>
      </dsp:txXfrm>
    </dsp:sp>
    <dsp:sp modelId="{99FDE8B2-DD37-42BD-B1B6-664329486290}">
      <dsp:nvSpPr>
        <dsp:cNvPr id="0" name=""/>
        <dsp:cNvSpPr/>
      </dsp:nvSpPr>
      <dsp:spPr>
        <a:xfrm>
          <a:off x="0" y="701213"/>
          <a:ext cx="1698971" cy="188856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不依赖于特殊</a:t>
          </a:r>
          <a:r>
            <a:rPr lang="en-US" altLang="zh-CN" sz="1400" kern="1200" dirty="0">
              <a:latin typeface="微软雅黑" panose="020B0503020204020204" pitchFamily="34" charset="-122"/>
              <a:ea typeface="微软雅黑" panose="020B0503020204020204" pitchFamily="34" charset="-122"/>
            </a:rPr>
            <a:t>OS</a:t>
          </a:r>
          <a:r>
            <a:rPr lang="zh-CN" altLang="en-US" sz="1400" kern="1200" dirty="0">
              <a:latin typeface="微软雅黑" panose="020B0503020204020204" pitchFamily="34" charset="-122"/>
              <a:ea typeface="微软雅黑" panose="020B0503020204020204" pitchFamily="34" charset="-122"/>
            </a:rPr>
            <a:t>核及软件包</a:t>
          </a: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占用资源小</a:t>
          </a: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内建容错机制，实现轻便</a:t>
          </a:r>
          <a:r>
            <a:rPr lang="en-US" altLang="zh-CN" sz="1400" kern="1200" dirty="0">
              <a:latin typeface="微软雅黑" panose="020B0503020204020204" pitchFamily="34" charset="-122"/>
              <a:ea typeface="微软雅黑" panose="020B0503020204020204" pitchFamily="34" charset="-122"/>
            </a:rPr>
            <a:t>HA</a:t>
          </a:r>
          <a:endParaRPr lang="zh-CN" altLang="en-US" sz="1400" kern="1200" dirty="0">
            <a:latin typeface="微软雅黑" panose="020B0503020204020204" pitchFamily="34" charset="-122"/>
            <a:ea typeface="微软雅黑" panose="020B0503020204020204" pitchFamily="34" charset="-122"/>
          </a:endParaRPr>
        </a:p>
      </dsp:txBody>
      <dsp:txXfrm>
        <a:off x="0" y="701213"/>
        <a:ext cx="1698971" cy="1888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3469E-861F-4378-A5B1-CAB83A59AB77}">
      <dsp:nvSpPr>
        <dsp:cNvPr id="0" name=""/>
        <dsp:cNvSpPr/>
      </dsp:nvSpPr>
      <dsp:spPr>
        <a:xfrm>
          <a:off x="0" y="148498"/>
          <a:ext cx="1807154" cy="67123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集成多种应用</a:t>
          </a:r>
        </a:p>
      </dsp:txBody>
      <dsp:txXfrm>
        <a:off x="0" y="148498"/>
        <a:ext cx="1807154" cy="671234"/>
      </dsp:txXfrm>
    </dsp:sp>
    <dsp:sp modelId="{99FDE8B2-DD37-42BD-B1B6-664329486290}">
      <dsp:nvSpPr>
        <dsp:cNvPr id="0" name=""/>
        <dsp:cNvSpPr/>
      </dsp:nvSpPr>
      <dsp:spPr>
        <a:xfrm>
          <a:off x="0" y="729753"/>
          <a:ext cx="1807154" cy="197640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支持高性能计算、人工智能、和大数据分析</a:t>
          </a: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支持容器技术</a:t>
          </a:r>
        </a:p>
      </dsp:txBody>
      <dsp:txXfrm>
        <a:off x="0" y="729753"/>
        <a:ext cx="1807154" cy="19764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0EE34-09CF-4773-A784-DAA5282C54A1}">
      <dsp:nvSpPr>
        <dsp:cNvPr id="0" name=""/>
        <dsp:cNvSpPr/>
      </dsp:nvSpPr>
      <dsp:spPr>
        <a:xfrm>
          <a:off x="0" y="0"/>
          <a:ext cx="8127206" cy="0"/>
        </a:xfrm>
        <a:prstGeom prst="lin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244FAE-9053-469E-9CB2-1126291C5A68}">
      <dsp:nvSpPr>
        <dsp:cNvPr id="0" name=""/>
        <dsp:cNvSpPr/>
      </dsp:nvSpPr>
      <dsp:spPr>
        <a:xfrm>
          <a:off x="0" y="0"/>
          <a:ext cx="1625441" cy="3693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zh-CN" altLang="en-US" sz="3200" b="0" i="0" kern="1200">
              <a:latin typeface="Microsoft YaHei" panose="020B0503020204020204" pitchFamily="34" charset="-122"/>
              <a:ea typeface="Microsoft YaHei" panose="020B0503020204020204" pitchFamily="34" charset="-122"/>
              <a:cs typeface="Arial" panose="020B0604020202020204" pitchFamily="34" charset="0"/>
            </a:rPr>
            <a:t>集成</a:t>
          </a:r>
          <a:endParaRPr lang="en-US" sz="32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0" y="0"/>
        <a:ext cx="1625441" cy="3693272"/>
      </dsp:txXfrm>
    </dsp:sp>
    <dsp:sp modelId="{95BC9FC4-1A5D-47AE-AF5B-FF76F8E62906}">
      <dsp:nvSpPr>
        <dsp:cNvPr id="0" name=""/>
        <dsp:cNvSpPr/>
      </dsp:nvSpPr>
      <dsp:spPr>
        <a:xfrm>
          <a:off x="1747349" y="34804"/>
          <a:ext cx="6379856" cy="69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MPI</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 - </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远程任务</a:t>
          </a:r>
          <a:r>
            <a:rPr lang="zh-CN" altLang="en-US" sz="1400" b="0" i="0" kern="1200" dirty="0">
              <a:latin typeface="Microsoft YaHei" panose="020B0503020204020204" pitchFamily="34" charset="-122"/>
              <a:ea typeface="Microsoft YaHei" panose="020B0503020204020204" pitchFamily="34" charset="-122"/>
            </a:rPr>
            <a:t>启动、跟踪和管理。它可以</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无缝的与</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 Intel MPI</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 MPICH</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 MVAPICH</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OpenMPI </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运行。</a:t>
          </a:r>
          <a:endParaRPr lang="en-US" sz="14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47349" y="34804"/>
        <a:ext cx="6379856" cy="696095"/>
      </dsp:txXfrm>
    </dsp:sp>
    <dsp:sp modelId="{12FD1C52-FE75-42CA-B997-CC6E7F08B86E}">
      <dsp:nvSpPr>
        <dsp:cNvPr id="0" name=""/>
        <dsp:cNvSpPr/>
      </dsp:nvSpPr>
      <dsp:spPr>
        <a:xfrm>
          <a:off x="1625441" y="730899"/>
          <a:ext cx="6501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E2955D-E0EE-4A44-A13A-D97B1858F8C5}">
      <dsp:nvSpPr>
        <dsp:cNvPr id="0" name=""/>
        <dsp:cNvSpPr/>
      </dsp:nvSpPr>
      <dsp:spPr>
        <a:xfrm>
          <a:off x="1747349" y="765704"/>
          <a:ext cx="6379856" cy="69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支持 </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GPU/Xeon Phi </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400" b="0" i="0" kern="1200" dirty="0" err="1">
              <a:latin typeface="Microsoft YaHei" panose="020B0503020204020204" pitchFamily="34" charset="-122"/>
              <a:ea typeface="Microsoft YaHei" panose="020B0503020204020204" pitchFamily="34" charset="-122"/>
              <a:cs typeface="Arial" panose="020B0604020202020204" pitchFamily="34" charset="0"/>
            </a:rPr>
            <a:t>SkyForm</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 AIP</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有内建的</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GPU</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检测和调度功能。对于像</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Xeon Phi</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这样的协处理器使用</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RESS</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等手段进行管理</a:t>
          </a:r>
          <a:endParaRPr lang="en-US" sz="14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47349" y="765704"/>
        <a:ext cx="6379856" cy="696095"/>
      </dsp:txXfrm>
    </dsp:sp>
    <dsp:sp modelId="{A24A06BE-62AE-4A4E-9E27-1EB6C98E2E50}">
      <dsp:nvSpPr>
        <dsp:cNvPr id="0" name=""/>
        <dsp:cNvSpPr/>
      </dsp:nvSpPr>
      <dsp:spPr>
        <a:xfrm>
          <a:off x="1625441" y="1461799"/>
          <a:ext cx="6501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B707A8-ACA2-4646-98BA-B7E9DBA654EB}">
      <dsp:nvSpPr>
        <dsp:cNvPr id="0" name=""/>
        <dsp:cNvSpPr/>
      </dsp:nvSpPr>
      <dsp:spPr>
        <a:xfrm>
          <a:off x="1747349" y="1496604"/>
          <a:ext cx="6379856" cy="69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支持</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Linux </a:t>
          </a:r>
          <a:r>
            <a:rPr lang="en-US" sz="1400" b="0" i="0" kern="1200" dirty="0" err="1">
              <a:latin typeface="Microsoft YaHei" panose="020B0503020204020204" pitchFamily="34" charset="-122"/>
              <a:ea typeface="Microsoft YaHei" panose="020B0503020204020204" pitchFamily="34" charset="-122"/>
              <a:cs typeface="Arial" panose="020B0604020202020204" pitchFamily="34" charset="0"/>
            </a:rPr>
            <a:t>cgroup</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 - </a:t>
          </a:r>
          <a:r>
            <a:rPr lang="en-US" altLang="zh-CN" sz="1400" b="0" i="0" kern="1200" dirty="0" err="1">
              <a:latin typeface="Microsoft YaHei" panose="020B0503020204020204" pitchFamily="34" charset="-122"/>
              <a:ea typeface="Microsoft YaHei" panose="020B0503020204020204" pitchFamily="34" charset="-122"/>
              <a:cs typeface="Arial" panose="020B0604020202020204" pitchFamily="34" charset="0"/>
            </a:rPr>
            <a:t>SkyForm</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 AIP</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通过与</a:t>
          </a:r>
          <a:r>
            <a:rPr lang="en-US" altLang="zh-CN" sz="1400" b="0" i="0" kern="1200" dirty="0" err="1">
              <a:latin typeface="Microsoft YaHei" panose="020B0503020204020204" pitchFamily="34" charset="-122"/>
              <a:ea typeface="Microsoft YaHei" panose="020B0503020204020204" pitchFamily="34" charset="-122"/>
              <a:cs typeface="Arial" panose="020B0604020202020204" pitchFamily="34" charset="0"/>
            </a:rPr>
            <a:t>cgroup</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对作业进行</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CPU</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和内存使用的限制</a:t>
          </a:r>
          <a:endParaRPr lang="en-US" sz="14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47349" y="1496604"/>
        <a:ext cx="6379856" cy="696095"/>
      </dsp:txXfrm>
    </dsp:sp>
    <dsp:sp modelId="{8A0BA9D0-9DA3-48B7-ADFF-B95C4D73F3A9}">
      <dsp:nvSpPr>
        <dsp:cNvPr id="0" name=""/>
        <dsp:cNvSpPr/>
      </dsp:nvSpPr>
      <dsp:spPr>
        <a:xfrm>
          <a:off x="1625441" y="2192699"/>
          <a:ext cx="6501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55E146-4D54-4F9E-9AD5-878A8E851B50}">
      <dsp:nvSpPr>
        <dsp:cNvPr id="0" name=""/>
        <dsp:cNvSpPr/>
      </dsp:nvSpPr>
      <dsp:spPr>
        <a:xfrm>
          <a:off x="1747349" y="2227504"/>
          <a:ext cx="6379856" cy="69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支持 </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CPU</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 </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binding</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和</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NUMA</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 SkyForm AIP</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支持在本机运行</a:t>
          </a:r>
          <a:endParaRPr lang="en-US" sz="14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47349" y="2227504"/>
        <a:ext cx="6379856" cy="696095"/>
      </dsp:txXfrm>
    </dsp:sp>
    <dsp:sp modelId="{69C8A287-3D2E-43A7-90B3-BA2EAC87913A}">
      <dsp:nvSpPr>
        <dsp:cNvPr id="0" name=""/>
        <dsp:cNvSpPr/>
      </dsp:nvSpPr>
      <dsp:spPr>
        <a:xfrm>
          <a:off x="1625441" y="2923599"/>
          <a:ext cx="6501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A3C4AC-CB37-4666-8A4A-6F94CFE44E19}">
      <dsp:nvSpPr>
        <dsp:cNvPr id="0" name=""/>
        <dsp:cNvSpPr/>
      </dsp:nvSpPr>
      <dsp:spPr>
        <a:xfrm>
          <a:off x="1747349" y="2958404"/>
          <a:ext cx="6379856" cy="696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支持修改后的</a:t>
          </a:r>
          <a:r>
            <a:rPr lang="en-US" sz="1400" b="0" i="0" kern="1200" dirty="0">
              <a:latin typeface="Microsoft YaHei" panose="020B0503020204020204" pitchFamily="34" charset="-122"/>
              <a:ea typeface="Microsoft YaHei" panose="020B0503020204020204" pitchFamily="34" charset="-122"/>
              <a:cs typeface="Arial" panose="020B0604020202020204" pitchFamily="34" charset="0"/>
            </a:rPr>
            <a:t>Linux distribution/kernel</a:t>
          </a:r>
          <a:r>
            <a:rPr lang="zh-CN" altLang="en-US"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en-US" altLang="zh-CN" sz="1400" b="0" i="0" kern="1200" dirty="0">
              <a:latin typeface="Microsoft YaHei" panose="020B0503020204020204" pitchFamily="34" charset="-122"/>
              <a:ea typeface="Microsoft YaHei" panose="020B0503020204020204" pitchFamily="34" charset="-122"/>
              <a:cs typeface="Arial" panose="020B0604020202020204" pitchFamily="34" charset="0"/>
            </a:rPr>
            <a:t>(</a:t>
          </a:r>
          <a:r>
            <a:rPr lang="zh-CN" altLang="en-US" sz="1400" b="0" i="0" kern="1200" dirty="0">
              <a:latin typeface="Microsoft YaHei" panose="020B0503020204020204" pitchFamily="34" charset="-122"/>
              <a:ea typeface="Microsoft YaHei" panose="020B0503020204020204" pitchFamily="34" charset="-122"/>
            </a:rPr>
            <a:t>最坏的情况最多是重新编译源代码</a:t>
          </a:r>
          <a:r>
            <a:rPr lang="en-US" altLang="zh-CN" sz="1400" b="0" i="0" kern="1200" dirty="0">
              <a:latin typeface="Microsoft YaHei" panose="020B0503020204020204" pitchFamily="34" charset="-122"/>
              <a:ea typeface="Microsoft YaHei" panose="020B0503020204020204" pitchFamily="34" charset="-122"/>
            </a:rPr>
            <a:t>)</a:t>
          </a:r>
          <a:endParaRPr lang="en-US" sz="14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47349" y="2958404"/>
        <a:ext cx="6379856" cy="696095"/>
      </dsp:txXfrm>
    </dsp:sp>
    <dsp:sp modelId="{26D15170-4CF2-4113-9116-6159635B463E}">
      <dsp:nvSpPr>
        <dsp:cNvPr id="0" name=""/>
        <dsp:cNvSpPr/>
      </dsp:nvSpPr>
      <dsp:spPr>
        <a:xfrm>
          <a:off x="1625441" y="3654499"/>
          <a:ext cx="650176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02C15-9850-41AA-8228-DAC9D16E2397}">
      <dsp:nvSpPr>
        <dsp:cNvPr id="0" name=""/>
        <dsp:cNvSpPr/>
      </dsp:nvSpPr>
      <dsp:spPr>
        <a:xfrm>
          <a:off x="0" y="0"/>
          <a:ext cx="8060786" cy="11188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zh-CN" altLang="en-US" sz="1300" b="0" i="0" kern="1200" dirty="0">
              <a:latin typeface="Microsoft YaHei" panose="020B0503020204020204" pitchFamily="34" charset="-122"/>
              <a:ea typeface="Microsoft YaHei" panose="020B0503020204020204" pitchFamily="34" charset="-122"/>
              <a:cs typeface="Arial" panose="020B0604020202020204" pitchFamily="34" charset="0"/>
            </a:rPr>
            <a:t>架构优势</a:t>
          </a:r>
          <a:endParaRPr lang="en-US" sz="13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基于网络的队列</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 –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简明的 </a:t>
          </a:r>
          <a:r>
            <a:rPr lang="en-US" altLang="zh-CN" sz="1000" b="0" i="0" kern="1200">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任务提交。从不丢失 </a:t>
          </a:r>
          <a:r>
            <a:rPr lang="en-US" altLang="zh-CN" sz="1000" b="0" i="0" kern="1200">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任务</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内部容错</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 –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可靠、健壮</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轻量的通信</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 –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非常容易扩展的架构</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24039" y="0"/>
        <a:ext cx="6336746" cy="1118820"/>
      </dsp:txXfrm>
    </dsp:sp>
    <dsp:sp modelId="{0D95DE6B-73E8-45CB-9AFE-560BC65424BB}">
      <dsp:nvSpPr>
        <dsp:cNvPr id="0" name=""/>
        <dsp:cNvSpPr/>
      </dsp:nvSpPr>
      <dsp:spPr>
        <a:xfrm>
          <a:off x="111882" y="111882"/>
          <a:ext cx="1612157" cy="89505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4D40C6-9FCB-49B6-B5A9-063A6A71929A}">
      <dsp:nvSpPr>
        <dsp:cNvPr id="0" name=""/>
        <dsp:cNvSpPr/>
      </dsp:nvSpPr>
      <dsp:spPr>
        <a:xfrm>
          <a:off x="0" y="1230703"/>
          <a:ext cx="8060786" cy="11188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zh-CN" altLang="en-US" sz="1300" b="0" i="0" kern="1200" dirty="0">
              <a:latin typeface="Microsoft YaHei" panose="020B0503020204020204" pitchFamily="34" charset="-122"/>
              <a:ea typeface="Microsoft YaHei" panose="020B0503020204020204" pitchFamily="34" charset="-122"/>
              <a:cs typeface="Arial" panose="020B0604020202020204" pitchFamily="34" charset="0"/>
            </a:rPr>
            <a:t>性能优势</a:t>
          </a:r>
          <a:endParaRPr lang="en-US" sz="13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高性能的调度 </a:t>
          </a:r>
          <a:r>
            <a:rPr lang="en-US" sz="1000" b="0" i="0" kern="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用于架构和设计运行百万级的 </a:t>
          </a:r>
          <a:r>
            <a:rPr lang="en-US" altLang="zh-CN" sz="1000" b="0" i="0" kern="1200" dirty="0">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任务，一万节点集群，</a:t>
          </a:r>
          <a:r>
            <a:rPr lang="en-US" altLang="zh-CN" sz="1000" b="0" i="0" kern="1200" dirty="0">
              <a:latin typeface="Microsoft YaHei" panose="020B0503020204020204" pitchFamily="34" charset="-122"/>
              <a:ea typeface="Microsoft YaHei" panose="020B0503020204020204" pitchFamily="34" charset="-122"/>
              <a:cs typeface="Arial" panose="020B0604020202020204" pitchFamily="34" charset="0"/>
            </a:rPr>
            <a:t>50</a:t>
          </a: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万核并行</a:t>
          </a:r>
          <a:r>
            <a:rPr lang="en-US" altLang="zh-CN" sz="1000" b="0" i="0" kern="1200" dirty="0">
              <a:latin typeface="Microsoft YaHei" panose="020B0503020204020204" pitchFamily="34" charset="-122"/>
              <a:ea typeface="Microsoft YaHei" panose="020B0503020204020204" pitchFamily="34" charset="-122"/>
              <a:cs typeface="Arial" panose="020B0604020202020204" pitchFamily="34" charset="0"/>
            </a:rPr>
            <a:t>MPI</a:t>
          </a: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任务分发</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灵活性 </a:t>
          </a:r>
          <a:r>
            <a:rPr lang="en-US" sz="1000" b="0" i="0" kern="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为调度进行性能参数调优以适应运行环境</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不依赖数据库 </a:t>
          </a:r>
          <a:r>
            <a:rPr lang="en-US" sz="1000" b="0" i="0" kern="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000" b="0" i="0" kern="1200" dirty="0">
              <a:latin typeface="Microsoft YaHei" panose="020B0503020204020204" pitchFamily="34" charset="-122"/>
              <a:ea typeface="Microsoft YaHei" panose="020B0503020204020204" pitchFamily="34" charset="-122"/>
              <a:cs typeface="Arial" panose="020B0604020202020204" pitchFamily="34" charset="0"/>
            </a:rPr>
            <a:t>快速重新配置</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24039" y="1230703"/>
        <a:ext cx="6336746" cy="1118820"/>
      </dsp:txXfrm>
    </dsp:sp>
    <dsp:sp modelId="{9EEB7000-30C9-4D40-A66F-8126790D5FA1}">
      <dsp:nvSpPr>
        <dsp:cNvPr id="0" name=""/>
        <dsp:cNvSpPr/>
      </dsp:nvSpPr>
      <dsp:spPr>
        <a:xfrm>
          <a:off x="111882" y="1342585"/>
          <a:ext cx="1612157" cy="89505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B461B5-00C1-415D-82E2-EC097E7B4C32}">
      <dsp:nvSpPr>
        <dsp:cNvPr id="0" name=""/>
        <dsp:cNvSpPr/>
      </dsp:nvSpPr>
      <dsp:spPr>
        <a:xfrm>
          <a:off x="0" y="2461406"/>
          <a:ext cx="8060786" cy="11188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zh-CN" altLang="en-US" sz="1300" b="0" i="0" kern="1200">
              <a:latin typeface="Microsoft YaHei" panose="020B0503020204020204" pitchFamily="34" charset="-122"/>
              <a:ea typeface="Microsoft YaHei" panose="020B0503020204020204" pitchFamily="34" charset="-122"/>
              <a:cs typeface="Arial" panose="020B0604020202020204" pitchFamily="34" charset="0"/>
            </a:rPr>
            <a:t>接口优势</a:t>
          </a:r>
          <a:endParaRPr lang="en-US" sz="13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en-US" sz="1000" b="0" i="0" kern="1200">
              <a:latin typeface="Microsoft YaHei" panose="020B0503020204020204" pitchFamily="34" charset="-122"/>
              <a:ea typeface="Microsoft YaHei" panose="020B0503020204020204" pitchFamily="34" charset="-122"/>
              <a:cs typeface="Arial" panose="020B0604020202020204" pitchFamily="34" charset="0"/>
            </a:rPr>
            <a:t>Python</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C/C++</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CLI</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提供大量的 </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hooks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和 </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knobs</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，非常容易自定义开发和扩展</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a:p>
          <a:pPr marL="57150" lvl="1" indent="-57150" algn="l" defTabSz="444500">
            <a:lnSpc>
              <a:spcPct val="90000"/>
            </a:lnSpc>
            <a:spcBef>
              <a:spcPct val="0"/>
            </a:spcBef>
            <a:spcAft>
              <a:spcPct val="15000"/>
            </a:spcAft>
            <a:buChar char="•"/>
          </a:pP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丰富的信息 </a:t>
          </a:r>
          <a:r>
            <a:rPr lang="en-US" sz="1000" b="0" i="0" kern="1200">
              <a:latin typeface="Microsoft YaHei" panose="020B0503020204020204" pitchFamily="34" charset="-122"/>
              <a:ea typeface="Microsoft YaHei" panose="020B0503020204020204" pitchFamily="34" charset="-122"/>
              <a:cs typeface="Arial" panose="020B0604020202020204" pitchFamily="34" charset="0"/>
            </a:rPr>
            <a:t>–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用户可以清楚的查看 </a:t>
          </a:r>
          <a:r>
            <a:rPr lang="en-US" altLang="zh-CN" sz="1000" b="0" i="0" kern="1200">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000" b="0" i="0" kern="1200">
              <a:latin typeface="Microsoft YaHei" panose="020B0503020204020204" pitchFamily="34" charset="-122"/>
              <a:ea typeface="Microsoft YaHei" panose="020B0503020204020204" pitchFamily="34" charset="-122"/>
              <a:cs typeface="Arial" panose="020B0604020202020204" pitchFamily="34" charset="0"/>
            </a:rPr>
            <a:t>的状态和等待原因</a:t>
          </a:r>
          <a:endParaRPr lang="en-US" sz="1000" b="0" i="0" kern="1200" dirty="0">
            <a:latin typeface="Microsoft YaHei" panose="020B0503020204020204" pitchFamily="34" charset="-122"/>
            <a:ea typeface="Microsoft YaHei" panose="020B0503020204020204" pitchFamily="34" charset="-122"/>
            <a:cs typeface="Arial" panose="020B0604020202020204" pitchFamily="34" charset="0"/>
          </a:endParaRPr>
        </a:p>
      </dsp:txBody>
      <dsp:txXfrm>
        <a:off x="1724039" y="2461406"/>
        <a:ext cx="6336746" cy="1118820"/>
      </dsp:txXfrm>
    </dsp:sp>
    <dsp:sp modelId="{21B7F808-7116-43D5-AD34-5D16E164FD34}">
      <dsp:nvSpPr>
        <dsp:cNvPr id="0" name=""/>
        <dsp:cNvSpPr/>
      </dsp:nvSpPr>
      <dsp:spPr>
        <a:xfrm>
          <a:off x="111882" y="2573288"/>
          <a:ext cx="1612157" cy="895056"/>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AAEEF1-1B0A-D64E-AA5E-6D6F8E6F8BCC}" type="datetimeFigureOut">
              <a:rPr kumimoji="1" lang="zh-CN" altLang="en-US" smtClean="0"/>
              <a:t>2022/6/28</a:t>
            </a:fld>
            <a:endParaRPr kumimoji="1"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BACCBD-C558-9F43-AE46-DB703D8803E6}"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A9B5D5-A3CE-3E4C-BC7B-7B6D4ECFC4D9}" type="datetimeFigureOut">
              <a:rPr kumimoji="1" lang="zh-CN" altLang="en-US" smtClean="0"/>
              <a:t>2022/6/28</a:t>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3FA9E8-86FA-5246-9594-3B3FAE311E8F}"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D1C7EF-EE1D-4264-92D5-4327F9BF6BC1}" type="slidenum">
              <a:rPr lang="zh-CN" altLang="en-US" smtClean="0"/>
              <a:t>2</a:t>
            </a:fld>
            <a:endParaRPr lang="zh-CN" altLang="en-US" dirty="0"/>
          </a:p>
        </p:txBody>
      </p:sp>
    </p:spTree>
    <p:extLst>
      <p:ext uri="{BB962C8B-B14F-4D97-AF65-F5344CB8AC3E}">
        <p14:creationId xmlns:p14="http://schemas.microsoft.com/office/powerpoint/2010/main" val="2122494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CAE</a:t>
            </a:r>
            <a:r>
              <a:rPr lang="zh-CN" altLang="en-US" dirty="0"/>
              <a:t>应用的递交除了使用通过</a:t>
            </a:r>
            <a:r>
              <a:rPr lang="en-US" altLang="zh-CN" dirty="0"/>
              <a:t>web</a:t>
            </a:r>
            <a:r>
              <a:rPr lang="zh-CN" altLang="en-US" dirty="0"/>
              <a:t>选定参数的方法，也可以通过</a:t>
            </a:r>
            <a:r>
              <a:rPr lang="en-US" altLang="zh-CN" dirty="0"/>
              <a:t>web</a:t>
            </a:r>
            <a:r>
              <a:rPr lang="zh-CN" altLang="en-US" dirty="0"/>
              <a:t>和</a:t>
            </a:r>
            <a:r>
              <a:rPr lang="en-US" altLang="zh-CN" dirty="0"/>
              <a:t>VNC</a:t>
            </a:r>
            <a:r>
              <a:rPr lang="zh-CN" altLang="en-US" dirty="0"/>
              <a:t>的方式远程访问工具的图形界面。而应用集成的定制化相对容易，一般可有实施人员完成，不用修改代码。</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20</a:t>
            </a:fld>
            <a:endParaRPr kumimoji="1" lang="zh-CN" altLang="en-US"/>
          </a:p>
        </p:txBody>
      </p:sp>
    </p:spTree>
    <p:extLst>
      <p:ext uri="{BB962C8B-B14F-4D97-AF65-F5344CB8AC3E}">
        <p14:creationId xmlns:p14="http://schemas.microsoft.com/office/powerpoint/2010/main" val="212357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24</a:t>
            </a:fld>
            <a:endParaRPr kumimoji="1" lang="zh-CN" altLang="en-US"/>
          </a:p>
        </p:txBody>
      </p:sp>
    </p:spTree>
    <p:extLst>
      <p:ext uri="{BB962C8B-B14F-4D97-AF65-F5344CB8AC3E}">
        <p14:creationId xmlns:p14="http://schemas.microsoft.com/office/powerpoint/2010/main" val="96578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由于</a:t>
            </a:r>
            <a:r>
              <a:rPr lang="en-US" altLang="zh-CN" dirty="0" err="1"/>
              <a:t>SkyForm</a:t>
            </a:r>
            <a:r>
              <a:rPr lang="en-US" altLang="zh-CN" dirty="0"/>
              <a:t> AIP</a:t>
            </a:r>
            <a:r>
              <a:rPr lang="zh-CN" altLang="en-US" dirty="0"/>
              <a:t>的服务收集主机和定制资源（通过</a:t>
            </a:r>
            <a:r>
              <a:rPr lang="en-US" altLang="zh-CN" dirty="0"/>
              <a:t>RESS</a:t>
            </a:r>
            <a:r>
              <a:rPr lang="zh-CN" altLang="en-US" dirty="0"/>
              <a:t>）动态信息，</a:t>
            </a:r>
            <a:r>
              <a:rPr lang="en-US" altLang="zh-CN" dirty="0"/>
              <a:t>web</a:t>
            </a:r>
            <a:r>
              <a:rPr lang="zh-CN" altLang="en-US" dirty="0"/>
              <a:t>界面可以显示这些信息实现不增加额外</a:t>
            </a:r>
            <a:r>
              <a:rPr lang="en-US" altLang="zh-CN" dirty="0"/>
              <a:t>agent</a:t>
            </a:r>
            <a:r>
              <a:rPr lang="zh-CN" altLang="en-US" dirty="0"/>
              <a:t>的情况下的普通运维工作。</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25</a:t>
            </a:fld>
            <a:endParaRPr kumimoji="1" lang="zh-CN" altLang="en-US"/>
          </a:p>
        </p:txBody>
      </p:sp>
    </p:spTree>
    <p:extLst>
      <p:ext uri="{BB962C8B-B14F-4D97-AF65-F5344CB8AC3E}">
        <p14:creationId xmlns:p14="http://schemas.microsoft.com/office/powerpoint/2010/main" val="59954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由于</a:t>
            </a:r>
            <a:r>
              <a:rPr lang="en-US" altLang="zh-CN" dirty="0" err="1"/>
              <a:t>SkyForm</a:t>
            </a:r>
            <a:r>
              <a:rPr lang="en-US" altLang="zh-CN" dirty="0"/>
              <a:t> AIP</a:t>
            </a:r>
            <a:r>
              <a:rPr lang="zh-CN" altLang="en-US" dirty="0"/>
              <a:t>针对高性能计算、人工智能、以及大数据场景，而一般的高性能计算调度器不支持后两者应用，所以我们与通用的开源资源调度软件</a:t>
            </a:r>
            <a:r>
              <a:rPr lang="en-US" altLang="zh-CN" dirty="0"/>
              <a:t>MESOS</a:t>
            </a:r>
            <a:r>
              <a:rPr lang="zh-CN" altLang="en-US" dirty="0"/>
              <a:t>进行比较。</a:t>
            </a:r>
            <a:endParaRPr lang="en-US" altLang="zh-CN" dirty="0"/>
          </a:p>
          <a:p>
            <a:endParaRPr lang="en-US" dirty="0"/>
          </a:p>
          <a:p>
            <a:r>
              <a:rPr lang="zh-CN" altLang="en-US" dirty="0"/>
              <a:t>比较两者的调度性能</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27</a:t>
            </a:fld>
            <a:endParaRPr kumimoji="1" lang="zh-CN" altLang="en-US"/>
          </a:p>
        </p:txBody>
      </p:sp>
    </p:spTree>
    <p:extLst>
      <p:ext uri="{BB962C8B-B14F-4D97-AF65-F5344CB8AC3E}">
        <p14:creationId xmlns:p14="http://schemas.microsoft.com/office/powerpoint/2010/main" val="857519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对于</a:t>
            </a:r>
            <a:r>
              <a:rPr lang="en-US" altLang="zh-CN" dirty="0"/>
              <a:t>HPC</a:t>
            </a:r>
            <a:r>
              <a:rPr lang="zh-CN" altLang="en-US" dirty="0"/>
              <a:t>应用来说，</a:t>
            </a:r>
            <a:r>
              <a:rPr lang="en-US" altLang="zh-CN" dirty="0"/>
              <a:t>AIP</a:t>
            </a:r>
            <a:r>
              <a:rPr lang="zh-CN" altLang="en-US" dirty="0"/>
              <a:t>支持常规的</a:t>
            </a:r>
            <a:r>
              <a:rPr lang="en-US" altLang="zh-CN" dirty="0"/>
              <a:t>HPC</a:t>
            </a:r>
            <a:r>
              <a:rPr lang="zh-CN" altLang="en-US" dirty="0"/>
              <a:t>调度外，还比一般调度器支持更多的功能。</a:t>
            </a:r>
            <a:endParaRPr lang="en-US" dirty="0"/>
          </a:p>
        </p:txBody>
      </p:sp>
      <p:sp>
        <p:nvSpPr>
          <p:cNvPr id="4" name="Slide Number Placeholder 3"/>
          <p:cNvSpPr>
            <a:spLocks noGrp="1"/>
          </p:cNvSpPr>
          <p:nvPr>
            <p:ph type="sldNum" sz="quarter" idx="10"/>
          </p:nvPr>
        </p:nvSpPr>
        <p:spPr/>
        <p:txBody>
          <a:bodyPr/>
          <a:lstStyle/>
          <a:p>
            <a:fld id="{2B3FA9E8-86FA-5246-9594-3B3FAE311E8F}" type="slidenum">
              <a:rPr kumimoji="1" lang="zh-CN" altLang="en-US" smtClean="0"/>
              <a:t>28</a:t>
            </a:fld>
            <a:endParaRPr kumimoji="1" lang="zh-CN" altLang="en-US"/>
          </a:p>
        </p:txBody>
      </p:sp>
    </p:spTree>
    <p:extLst>
      <p:ext uri="{BB962C8B-B14F-4D97-AF65-F5344CB8AC3E}">
        <p14:creationId xmlns:p14="http://schemas.microsoft.com/office/powerpoint/2010/main" val="2705026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License</a:t>
            </a:r>
            <a:r>
              <a:rPr lang="zh-CN" altLang="en-US" dirty="0"/>
              <a:t>的调度是基于使用</a:t>
            </a:r>
            <a:r>
              <a:rPr lang="en-US" altLang="zh-CN" dirty="0"/>
              <a:t>RESS</a:t>
            </a:r>
            <a:r>
              <a:rPr lang="zh-CN" altLang="en-US" dirty="0"/>
              <a:t>收集</a:t>
            </a:r>
            <a:r>
              <a:rPr lang="en-US" altLang="zh-CN" dirty="0"/>
              <a:t>license</a:t>
            </a:r>
            <a:r>
              <a:rPr lang="zh-CN" altLang="en-US" dirty="0"/>
              <a:t>动态信息。由于</a:t>
            </a:r>
            <a:r>
              <a:rPr lang="en-US" altLang="zh-CN" dirty="0"/>
              <a:t>RESS</a:t>
            </a:r>
            <a:r>
              <a:rPr lang="zh-CN" altLang="en-US" dirty="0"/>
              <a:t>是定制的可运行程序，所以可以通过简单的脚本支持各类</a:t>
            </a:r>
            <a:r>
              <a:rPr lang="en-US" altLang="zh-CN" dirty="0"/>
              <a:t>CAE</a:t>
            </a:r>
            <a:r>
              <a:rPr lang="zh-CN" altLang="en-US" dirty="0"/>
              <a:t>不同的</a:t>
            </a:r>
            <a:r>
              <a:rPr lang="en-US" altLang="zh-CN" dirty="0"/>
              <a:t>license</a:t>
            </a:r>
            <a:r>
              <a:rPr lang="zh-CN" altLang="en-US" dirty="0"/>
              <a:t>管理器。</a:t>
            </a:r>
            <a:endParaRPr lang="en-US" altLang="zh-CN" dirty="0"/>
          </a:p>
          <a:p>
            <a:endParaRPr lang="en-US" dirty="0"/>
          </a:p>
          <a:p>
            <a:r>
              <a:rPr lang="zh-CN" altLang="en-US" dirty="0"/>
              <a:t>后面有</a:t>
            </a:r>
            <a:r>
              <a:rPr lang="en-US" altLang="zh-CN" dirty="0"/>
              <a:t>RESS</a:t>
            </a:r>
            <a:r>
              <a:rPr lang="zh-CN" altLang="en-US" dirty="0"/>
              <a:t>输出格式的例子</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29</a:t>
            </a:fld>
            <a:endParaRPr kumimoji="1" lang="zh-CN" altLang="en-US"/>
          </a:p>
        </p:txBody>
      </p:sp>
    </p:spTree>
    <p:extLst>
      <p:ext uri="{BB962C8B-B14F-4D97-AF65-F5344CB8AC3E}">
        <p14:creationId xmlns:p14="http://schemas.microsoft.com/office/powerpoint/2010/main" val="3694343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SkyForm</a:t>
            </a:r>
            <a:r>
              <a:rPr lang="en-US" altLang="zh-CN" dirty="0"/>
              <a:t> AIP</a:t>
            </a:r>
            <a:r>
              <a:rPr lang="zh-CN" altLang="en-US" dirty="0"/>
              <a:t>提供灵活的资源配额限制。通过配置文件可以定义各种组合的资源配额。</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30</a:t>
            </a:fld>
            <a:endParaRPr kumimoji="1" lang="zh-CN" altLang="en-US"/>
          </a:p>
        </p:txBody>
      </p:sp>
    </p:spTree>
    <p:extLst>
      <p:ext uri="{BB962C8B-B14F-4D97-AF65-F5344CB8AC3E}">
        <p14:creationId xmlns:p14="http://schemas.microsoft.com/office/powerpoint/2010/main" val="3383934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资源传感器可以使任何的特殊资源成为调度器所分配。一旦资源接入到</a:t>
            </a:r>
            <a:r>
              <a:rPr lang="en-US" altLang="zh-CN" dirty="0"/>
              <a:t>AIP</a:t>
            </a:r>
            <a:r>
              <a:rPr lang="zh-CN" altLang="en-US" dirty="0"/>
              <a:t>系统中，作业递交时就可用作业的资源需求参数来请求，调度器根据资源</a:t>
            </a:r>
            <a:r>
              <a:rPr lang="en-US" altLang="zh-CN" dirty="0"/>
              <a:t>RESS</a:t>
            </a:r>
            <a:r>
              <a:rPr lang="zh-CN" altLang="en-US" dirty="0"/>
              <a:t>报告的资源动态信息、系统配置的调度策略、和作业请求资源的情况来为作业分配和调度资源</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31</a:t>
            </a:fld>
            <a:endParaRPr kumimoji="1" lang="zh-CN" altLang="en-US"/>
          </a:p>
        </p:txBody>
      </p:sp>
    </p:spTree>
    <p:extLst>
      <p:ext uri="{BB962C8B-B14F-4D97-AF65-F5344CB8AC3E}">
        <p14:creationId xmlns:p14="http://schemas.microsoft.com/office/powerpoint/2010/main" val="1186587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SkyForm</a:t>
            </a:r>
            <a:r>
              <a:rPr lang="en-US" altLang="zh-CN" dirty="0"/>
              <a:t> AIP</a:t>
            </a:r>
            <a:r>
              <a:rPr lang="zh-CN" altLang="en-US" dirty="0"/>
              <a:t>针对分布式深度学习框架的调度作业优化。把整个深度学习框架的所有异构组件一次性作为一个作业调度，其中每种组件的资源需求和任务数量数量都不一样。</a:t>
            </a:r>
            <a:endParaRPr lang="en-US" altLang="zh-CN" dirty="0"/>
          </a:p>
          <a:p>
            <a:endParaRPr lang="en-US" altLang="zh-CN" dirty="0"/>
          </a:p>
          <a:p>
            <a:r>
              <a:rPr lang="zh-CN" altLang="en-US" dirty="0"/>
              <a:t>这样的调度算法对与</a:t>
            </a:r>
            <a:r>
              <a:rPr lang="en-US" altLang="zh-CN" dirty="0"/>
              <a:t>CAE</a:t>
            </a:r>
            <a:r>
              <a:rPr lang="zh-CN" altLang="en-US" dirty="0"/>
              <a:t>的图形工具，如</a:t>
            </a:r>
            <a:r>
              <a:rPr lang="en-US" altLang="zh-CN" dirty="0"/>
              <a:t>Fluent GUI</a:t>
            </a:r>
            <a:r>
              <a:rPr lang="zh-CN" altLang="en-US" dirty="0"/>
              <a:t>也有帮助。</a:t>
            </a:r>
            <a:endParaRPr lang="en-US" altLang="zh-CN" dirty="0"/>
          </a:p>
          <a:p>
            <a:endParaRPr lang="en-US" altLang="zh-CN" dirty="0"/>
          </a:p>
          <a:p>
            <a:r>
              <a:rPr lang="en-US" altLang="zh-CN" dirty="0"/>
              <a:t>Fluent GUI</a:t>
            </a:r>
            <a:r>
              <a:rPr lang="zh-CN" altLang="en-US" dirty="0"/>
              <a:t>由</a:t>
            </a:r>
            <a:r>
              <a:rPr lang="en-US" altLang="zh-CN" dirty="0"/>
              <a:t>Fluent launcher</a:t>
            </a:r>
            <a:r>
              <a:rPr lang="zh-CN" altLang="en-US" dirty="0"/>
              <a:t>启动，可以使用跨节点的多个</a:t>
            </a:r>
            <a:r>
              <a:rPr lang="en-US" altLang="zh-CN" dirty="0"/>
              <a:t>CPU</a:t>
            </a:r>
            <a:r>
              <a:rPr lang="zh-CN" altLang="en-US" dirty="0"/>
              <a:t>，但是由于第一个节点会运行</a:t>
            </a:r>
            <a:r>
              <a:rPr lang="en-US" altLang="zh-CN" dirty="0"/>
              <a:t>GUI</a:t>
            </a:r>
            <a:r>
              <a:rPr lang="zh-CN" altLang="en-US" dirty="0"/>
              <a:t>，所以最好有</a:t>
            </a:r>
            <a:r>
              <a:rPr lang="en-US" altLang="zh-CN" dirty="0"/>
              <a:t>GPU</a:t>
            </a:r>
            <a:r>
              <a:rPr lang="zh-CN" altLang="en-US" dirty="0"/>
              <a:t>，这样</a:t>
            </a:r>
            <a:r>
              <a:rPr lang="en-US" altLang="zh-CN" dirty="0"/>
              <a:t>Fluent GUI</a:t>
            </a:r>
            <a:r>
              <a:rPr lang="zh-CN" altLang="en-US" dirty="0"/>
              <a:t>的作业可以在第一个有</a:t>
            </a:r>
            <a:r>
              <a:rPr lang="en-US" altLang="zh-CN" dirty="0"/>
              <a:t>GPU</a:t>
            </a:r>
            <a:r>
              <a:rPr lang="zh-CN" altLang="en-US" dirty="0"/>
              <a:t>的节点</a:t>
            </a:r>
            <a:r>
              <a:rPr lang="en-US" altLang="zh-CN" dirty="0"/>
              <a:t>+ N</a:t>
            </a:r>
            <a:r>
              <a:rPr lang="zh-CN" altLang="en-US" dirty="0"/>
              <a:t>个计算节点来跑（异构任务）</a:t>
            </a:r>
            <a:endParaRPr lang="en-US" altLang="zh-CN" dirty="0"/>
          </a:p>
          <a:p>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32</a:t>
            </a:fld>
            <a:endParaRPr kumimoji="1" lang="zh-CN" altLang="en-US"/>
          </a:p>
        </p:txBody>
      </p:sp>
    </p:spTree>
    <p:extLst>
      <p:ext uri="{BB962C8B-B14F-4D97-AF65-F5344CB8AC3E}">
        <p14:creationId xmlns:p14="http://schemas.microsoft.com/office/powerpoint/2010/main" val="1236141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一般的</a:t>
            </a:r>
            <a:r>
              <a:rPr lang="en-US" altLang="zh-CN" dirty="0"/>
              <a:t>HPC</a:t>
            </a:r>
            <a:r>
              <a:rPr lang="zh-CN" altLang="en-US" dirty="0"/>
              <a:t>调度器里用户作业信息对所有用户是开放的，这样不利于安全。</a:t>
            </a:r>
            <a:r>
              <a:rPr lang="en-US" altLang="zh-CN" dirty="0" err="1"/>
              <a:t>SkyForm</a:t>
            </a:r>
            <a:r>
              <a:rPr lang="en-US" altLang="zh-CN" dirty="0"/>
              <a:t> AIP</a:t>
            </a:r>
            <a:r>
              <a:rPr lang="zh-CN" altLang="en-US" dirty="0"/>
              <a:t>的作业信息访问权限只限于用户自身。但如果系统里定义了用户组，则用户组的管理员可以管控本组用户的作业（查询、操作等），但不能看到其他组的作业信息。</a:t>
            </a:r>
            <a:endParaRPr lang="en-US" altLang="zh-CN" dirty="0"/>
          </a:p>
          <a:p>
            <a:endParaRPr lang="en-US" dirty="0"/>
          </a:p>
          <a:p>
            <a:r>
              <a:rPr lang="zh-CN" altLang="en-US" dirty="0"/>
              <a:t>只有系统管理员和</a:t>
            </a:r>
            <a:r>
              <a:rPr lang="en-US" altLang="zh-CN" dirty="0"/>
              <a:t>root</a:t>
            </a:r>
            <a:r>
              <a:rPr lang="zh-CN" altLang="en-US" dirty="0"/>
              <a:t>才能管控所有用户的作业。</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33</a:t>
            </a:fld>
            <a:endParaRPr kumimoji="1" lang="zh-CN" altLang="en-US"/>
          </a:p>
        </p:txBody>
      </p:sp>
    </p:spTree>
    <p:extLst>
      <p:ext uri="{BB962C8B-B14F-4D97-AF65-F5344CB8AC3E}">
        <p14:creationId xmlns:p14="http://schemas.microsoft.com/office/powerpoint/2010/main" val="219247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天云软件的创始人和核心成员有在国际一流的高性能计算公司工作过的经验。公司以技术人员为主，是一个技术型的公司。</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3</a:t>
            </a:fld>
            <a:endParaRPr kumimoji="1" lang="zh-CN" altLang="en-US"/>
          </a:p>
        </p:txBody>
      </p:sp>
    </p:spTree>
    <p:extLst>
      <p:ext uri="{BB962C8B-B14F-4D97-AF65-F5344CB8AC3E}">
        <p14:creationId xmlns:p14="http://schemas.microsoft.com/office/powerpoint/2010/main" val="802025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我们利用</a:t>
            </a:r>
            <a:r>
              <a:rPr lang="en-US" altLang="zh-CN" dirty="0"/>
              <a:t>AWS</a:t>
            </a:r>
            <a:r>
              <a:rPr lang="zh-CN" altLang="en-US" dirty="0"/>
              <a:t>的环境测试了</a:t>
            </a:r>
            <a:r>
              <a:rPr lang="en-US" altLang="zh-CN" dirty="0" err="1"/>
              <a:t>SkyForm</a:t>
            </a:r>
            <a:r>
              <a:rPr lang="en-US" altLang="zh-CN" dirty="0"/>
              <a:t> AIP</a:t>
            </a:r>
            <a:r>
              <a:rPr lang="zh-CN" altLang="en-US" dirty="0"/>
              <a:t>的调度性能。在</a:t>
            </a:r>
            <a:r>
              <a:rPr lang="en-US" altLang="zh-CN" dirty="0"/>
              <a:t>10</a:t>
            </a:r>
            <a:r>
              <a:rPr lang="zh-CN" altLang="en-US" dirty="0"/>
              <a:t>万个核的集群里调度平均运行时长</a:t>
            </a:r>
            <a:r>
              <a:rPr lang="en-US" altLang="zh-CN" dirty="0"/>
              <a:t>3</a:t>
            </a:r>
            <a:r>
              <a:rPr lang="zh-CN" altLang="en-US" dirty="0"/>
              <a:t>分钟的</a:t>
            </a:r>
            <a:r>
              <a:rPr lang="en-US" altLang="zh-CN" dirty="0"/>
              <a:t>·1</a:t>
            </a:r>
            <a:r>
              <a:rPr lang="zh-CN" altLang="en-US" dirty="0"/>
              <a:t>百万个作业实现了</a:t>
            </a:r>
            <a:r>
              <a:rPr lang="en-US" altLang="zh-CN" dirty="0"/>
              <a:t>99%</a:t>
            </a:r>
            <a:r>
              <a:rPr lang="zh-CN" altLang="en-US" dirty="0"/>
              <a:t>的集群利用率。</a:t>
            </a:r>
          </a:p>
        </p:txBody>
      </p:sp>
      <p:sp>
        <p:nvSpPr>
          <p:cNvPr id="4" name="灯片编号占位符 3"/>
          <p:cNvSpPr>
            <a:spLocks noGrp="1"/>
          </p:cNvSpPr>
          <p:nvPr>
            <p:ph type="sldNum" sz="quarter" idx="10"/>
          </p:nvPr>
        </p:nvSpPr>
        <p:spPr/>
        <p:txBody>
          <a:bodyPr/>
          <a:lstStyle/>
          <a:p>
            <a:fld id="{2B3FA9E8-86FA-5246-9594-3B3FAE311E8F}" type="slidenum">
              <a:rPr kumimoji="1" lang="zh-CN" altLang="en-US" smtClean="0"/>
              <a:t>34</a:t>
            </a:fld>
            <a:endParaRPr kumimoji="1" lang="zh-CN" altLang="en-US"/>
          </a:p>
        </p:txBody>
      </p:sp>
    </p:spTree>
    <p:extLst>
      <p:ext uri="{BB962C8B-B14F-4D97-AF65-F5344CB8AC3E}">
        <p14:creationId xmlns:p14="http://schemas.microsoft.com/office/powerpoint/2010/main" val="996503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本页列出了</a:t>
            </a:r>
            <a:r>
              <a:rPr lang="en-US" altLang="zh-CN" dirty="0" err="1"/>
              <a:t>SkyForm</a:t>
            </a:r>
            <a:r>
              <a:rPr lang="en-US" altLang="zh-CN" dirty="0"/>
              <a:t> AIP</a:t>
            </a:r>
            <a:r>
              <a:rPr lang="zh-CN" altLang="en-US" dirty="0"/>
              <a:t>与系统能力的一些集成，由于</a:t>
            </a:r>
            <a:r>
              <a:rPr lang="en-US" altLang="zh-CN" dirty="0" err="1"/>
              <a:t>SkyForm</a:t>
            </a:r>
            <a:r>
              <a:rPr lang="en-US" altLang="zh-CN" dirty="0"/>
              <a:t> AIP</a:t>
            </a:r>
            <a:r>
              <a:rPr lang="zh-CN" altLang="en-US" dirty="0"/>
              <a:t>具有开放性框架，未来与新的系统技术的集成也不会受到制约</a:t>
            </a:r>
          </a:p>
        </p:txBody>
      </p:sp>
      <p:sp>
        <p:nvSpPr>
          <p:cNvPr id="4" name="灯片编号占位符 3"/>
          <p:cNvSpPr>
            <a:spLocks noGrp="1"/>
          </p:cNvSpPr>
          <p:nvPr>
            <p:ph type="sldNum" sz="quarter" idx="10"/>
          </p:nvPr>
        </p:nvSpPr>
        <p:spPr/>
        <p:txBody>
          <a:bodyPr/>
          <a:lstStyle/>
          <a:p>
            <a:fld id="{2B3FA9E8-86FA-5246-9594-3B3FAE311E8F}" type="slidenum">
              <a:rPr kumimoji="1" lang="zh-CN" altLang="en-US" smtClean="0"/>
              <a:t>45</a:t>
            </a:fld>
            <a:endParaRPr kumimoji="1" lang="zh-CN" altLang="en-US"/>
          </a:p>
        </p:txBody>
      </p:sp>
    </p:spTree>
    <p:extLst>
      <p:ext uri="{BB962C8B-B14F-4D97-AF65-F5344CB8AC3E}">
        <p14:creationId xmlns:p14="http://schemas.microsoft.com/office/powerpoint/2010/main" val="306233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SkyForm</a:t>
            </a:r>
            <a:r>
              <a:rPr lang="en-US" altLang="zh-CN" dirty="0"/>
              <a:t> Vision</a:t>
            </a:r>
            <a:r>
              <a:rPr lang="zh-CN" altLang="en-US" dirty="0"/>
              <a:t>是独立于</a:t>
            </a:r>
            <a:r>
              <a:rPr lang="en-US" altLang="zh-CN" dirty="0" err="1"/>
              <a:t>SkyForm</a:t>
            </a:r>
            <a:r>
              <a:rPr lang="en-US" altLang="zh-CN" dirty="0"/>
              <a:t> AIP</a:t>
            </a:r>
            <a:r>
              <a:rPr lang="zh-CN" altLang="en-US" dirty="0"/>
              <a:t>的系统。其主要功能是通过收集和使用</a:t>
            </a:r>
            <a:r>
              <a:rPr lang="en-US" altLang="zh-CN" dirty="0"/>
              <a:t>AIP</a:t>
            </a:r>
            <a:r>
              <a:rPr lang="zh-CN" altLang="en-US" dirty="0"/>
              <a:t>的资源及作业数据达到智能分析的功能。</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46</a:t>
            </a:fld>
            <a:endParaRPr kumimoji="1" lang="zh-CN" altLang="en-US"/>
          </a:p>
        </p:txBody>
      </p:sp>
    </p:spTree>
    <p:extLst>
      <p:ext uri="{BB962C8B-B14F-4D97-AF65-F5344CB8AC3E}">
        <p14:creationId xmlns:p14="http://schemas.microsoft.com/office/powerpoint/2010/main" val="630129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Vision</a:t>
            </a:r>
            <a:r>
              <a:rPr lang="zh-CN" altLang="en-US" dirty="0"/>
              <a:t>对决策者、系统管理员、运维人员、以及用户都有价值</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47</a:t>
            </a:fld>
            <a:endParaRPr kumimoji="1" lang="zh-CN" altLang="en-US"/>
          </a:p>
        </p:txBody>
      </p:sp>
    </p:spTree>
    <p:extLst>
      <p:ext uri="{BB962C8B-B14F-4D97-AF65-F5344CB8AC3E}">
        <p14:creationId xmlns:p14="http://schemas.microsoft.com/office/powerpoint/2010/main" val="147167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48</a:t>
            </a:fld>
            <a:endParaRPr kumimoji="1" lang="zh-CN" altLang="en-US"/>
          </a:p>
        </p:txBody>
      </p:sp>
    </p:spTree>
    <p:extLst>
      <p:ext uri="{BB962C8B-B14F-4D97-AF65-F5344CB8AC3E}">
        <p14:creationId xmlns:p14="http://schemas.microsoft.com/office/powerpoint/2010/main" val="2645041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由于提供了</a:t>
            </a:r>
            <a:r>
              <a:rPr lang="en-US" altLang="zh-CN" dirty="0"/>
              <a:t>LSF</a:t>
            </a:r>
            <a:r>
              <a:rPr lang="zh-CN" altLang="en-US" dirty="0"/>
              <a:t>兼容命令和环境，很多已有的应用与</a:t>
            </a:r>
            <a:r>
              <a:rPr lang="en-US" altLang="zh-CN" dirty="0"/>
              <a:t>LSF</a:t>
            </a:r>
            <a:r>
              <a:rPr lang="zh-CN" altLang="en-US" dirty="0"/>
              <a:t>的集成可以直接使用</a:t>
            </a:r>
            <a:endParaRPr lang="en-US" altLang="zh-CN" dirty="0"/>
          </a:p>
          <a:p>
            <a:endParaRPr lang="en-US" dirty="0"/>
          </a:p>
          <a:p>
            <a:r>
              <a:rPr lang="zh-CN" altLang="en-US" dirty="0"/>
              <a:t>而</a:t>
            </a:r>
            <a:r>
              <a:rPr lang="en-US" altLang="zh-CN" dirty="0"/>
              <a:t>AIP</a:t>
            </a:r>
            <a:r>
              <a:rPr lang="zh-CN" altLang="en-US" dirty="0"/>
              <a:t>又兼顾了新型应用的场景，使得其应用领域超出了常规</a:t>
            </a:r>
            <a:r>
              <a:rPr lang="en-US" altLang="zh-CN" dirty="0"/>
              <a:t>HPC</a:t>
            </a:r>
            <a:r>
              <a:rPr lang="zh-CN" altLang="en-US" dirty="0"/>
              <a:t>资源管理的范围</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49</a:t>
            </a:fld>
            <a:endParaRPr kumimoji="1" lang="zh-CN" altLang="en-US"/>
          </a:p>
        </p:txBody>
      </p:sp>
    </p:spTree>
    <p:extLst>
      <p:ext uri="{BB962C8B-B14F-4D97-AF65-F5344CB8AC3E}">
        <p14:creationId xmlns:p14="http://schemas.microsoft.com/office/powerpoint/2010/main" val="727929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总结一下</a:t>
            </a:r>
            <a:r>
              <a:rPr lang="en-US" altLang="zh-CN" dirty="0"/>
              <a:t>AIP</a:t>
            </a:r>
            <a:r>
              <a:rPr lang="zh-CN" altLang="en-US" dirty="0"/>
              <a:t>的一些技术优势</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50</a:t>
            </a:fld>
            <a:endParaRPr kumimoji="1" lang="zh-CN" altLang="en-US"/>
          </a:p>
        </p:txBody>
      </p:sp>
    </p:spTree>
    <p:extLst>
      <p:ext uri="{BB962C8B-B14F-4D97-AF65-F5344CB8AC3E}">
        <p14:creationId xmlns:p14="http://schemas.microsoft.com/office/powerpoint/2010/main" val="1497423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与现有业界常用</a:t>
            </a:r>
            <a:r>
              <a:rPr lang="en-US" altLang="zh-CN" dirty="0"/>
              <a:t>HPC</a:t>
            </a:r>
            <a:r>
              <a:rPr lang="zh-CN" altLang="en-US" dirty="0"/>
              <a:t>调度器的初略比较，总的来说有优势，尤其比开源的</a:t>
            </a:r>
            <a:r>
              <a:rPr lang="en-US" altLang="zh-CN" dirty="0"/>
              <a:t>SLURM</a:t>
            </a:r>
            <a:r>
              <a:rPr lang="zh-CN" altLang="en-US" dirty="0"/>
              <a:t>强许多。</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51</a:t>
            </a:fld>
            <a:endParaRPr kumimoji="1" lang="zh-CN" altLang="en-US"/>
          </a:p>
        </p:txBody>
      </p:sp>
    </p:spTree>
    <p:extLst>
      <p:ext uri="{BB962C8B-B14F-4D97-AF65-F5344CB8AC3E}">
        <p14:creationId xmlns:p14="http://schemas.microsoft.com/office/powerpoint/2010/main" val="2240953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D1C7EF-EE1D-4264-92D5-4327F9BF6BC1}" type="slidenum">
              <a:rPr lang="zh-CN" altLang="en-US" smtClean="0"/>
              <a:t>53</a:t>
            </a:fld>
            <a:endParaRPr lang="zh-CN" altLang="en-US" dirty="0"/>
          </a:p>
        </p:txBody>
      </p:sp>
    </p:spTree>
    <p:extLst>
      <p:ext uri="{BB962C8B-B14F-4D97-AF65-F5344CB8AC3E}">
        <p14:creationId xmlns:p14="http://schemas.microsoft.com/office/powerpoint/2010/main" val="3959471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zh-CN" altLang="en-US" dirty="0"/>
              <a:t>天云软件的产品以云管理平台</a:t>
            </a:r>
            <a:r>
              <a:rPr kumimoji="1" lang="en-US" altLang="zh-CN" dirty="0" err="1"/>
              <a:t>SkyForm</a:t>
            </a:r>
            <a:r>
              <a:rPr kumimoji="1" lang="en-US" altLang="zh-CN" dirty="0"/>
              <a:t> CMP</a:t>
            </a:r>
            <a:r>
              <a:rPr kumimoji="1" lang="zh-CN" altLang="en-US" dirty="0"/>
              <a:t>为基础，对接各种计算、存储、和网络资源，包括本地资源、远程资源、和公有云资源，提供一站式的云服务。天云软件的</a:t>
            </a:r>
            <a:r>
              <a:rPr kumimoji="1" lang="en-US" altLang="zh-CN" dirty="0" err="1"/>
              <a:t>SkyForm</a:t>
            </a:r>
            <a:r>
              <a:rPr kumimoji="1" lang="en-US" altLang="zh-CN" dirty="0"/>
              <a:t> AIP</a:t>
            </a:r>
            <a:r>
              <a:rPr kumimoji="1" lang="zh-CN" altLang="en-US" dirty="0"/>
              <a:t>作为应用集成平台，可以在虚拟化环境中对接</a:t>
            </a:r>
            <a:r>
              <a:rPr kumimoji="1" lang="en-US" altLang="zh-CN" dirty="0" err="1"/>
              <a:t>SkyForm</a:t>
            </a:r>
            <a:r>
              <a:rPr kumimoji="1" lang="en-US" altLang="zh-CN" dirty="0"/>
              <a:t> CMP</a:t>
            </a:r>
            <a:r>
              <a:rPr kumimoji="1" lang="zh-CN" altLang="en-US" dirty="0"/>
              <a:t>，也可直接对接裸金属（如高性能计算、人工智能、大数据）环境。</a:t>
            </a:r>
            <a:endParaRPr kumimoji="1"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err="1"/>
              <a:t>SkyForm</a:t>
            </a:r>
            <a:r>
              <a:rPr kumimoji="1" lang="en-US" altLang="zh-CN" dirty="0"/>
              <a:t> CMP</a:t>
            </a:r>
            <a:r>
              <a:rPr kumimoji="1" lang="zh-CN" altLang="en-US" dirty="0"/>
              <a:t>集中管理复杂的多云环境</a:t>
            </a:r>
            <a:br>
              <a:rPr kumimoji="1" lang="en-US" altLang="zh-CN" dirty="0"/>
            </a:br>
            <a:r>
              <a:rPr kumimoji="1" lang="en-US" altLang="zh-CN" dirty="0" err="1"/>
              <a:t>SkyForm</a:t>
            </a:r>
            <a:r>
              <a:rPr kumimoji="1" lang="en-US" altLang="zh-CN" dirty="0"/>
              <a:t> AIP</a:t>
            </a:r>
            <a:r>
              <a:rPr kumimoji="1" lang="zh-CN" altLang="en-US" dirty="0"/>
              <a:t>集中管理高性能计算、人工智能和大数据的应用</a:t>
            </a:r>
            <a:endParaRPr kumimoji="1"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err="1"/>
              <a:t>SkyForm</a:t>
            </a:r>
            <a:r>
              <a:rPr kumimoji="1" lang="en-US" altLang="zh-CN" dirty="0"/>
              <a:t> Vision</a:t>
            </a:r>
            <a:r>
              <a:rPr kumimoji="1" lang="zh-CN" altLang="en-US" dirty="0"/>
              <a:t>是一个智能运维平台、对</a:t>
            </a:r>
            <a:r>
              <a:rPr kumimoji="1" lang="en-US" altLang="zh-CN" dirty="0" err="1"/>
              <a:t>SkyForm</a:t>
            </a:r>
            <a:r>
              <a:rPr kumimoji="1" lang="en-US" altLang="zh-CN" dirty="0"/>
              <a:t> CMP</a:t>
            </a:r>
            <a:r>
              <a:rPr kumimoji="1" lang="zh-CN" altLang="en-US" dirty="0"/>
              <a:t>和</a:t>
            </a:r>
            <a:r>
              <a:rPr kumimoji="1" lang="en-US" altLang="zh-CN" dirty="0" err="1"/>
              <a:t>SkyForm</a:t>
            </a:r>
            <a:r>
              <a:rPr kumimoji="1" lang="en-US" altLang="zh-CN" dirty="0"/>
              <a:t> AIP</a:t>
            </a:r>
            <a:r>
              <a:rPr kumimoji="1" lang="zh-CN" altLang="en-US" dirty="0"/>
              <a:t>、以及各种其他的</a:t>
            </a:r>
            <a:r>
              <a:rPr kumimoji="1" lang="en-US" altLang="zh-CN" dirty="0"/>
              <a:t>IT</a:t>
            </a:r>
            <a:r>
              <a:rPr kumimoji="1" lang="zh-CN" altLang="en-US" dirty="0"/>
              <a:t>环境起到监控、管理、和智能运维的功能</a:t>
            </a:r>
          </a:p>
          <a:p>
            <a:endParaRPr lang="zh-CN" alt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pPr/>
              <a:t>5</a:t>
            </a:fld>
            <a:endParaRPr kumimoji="1" lang="zh-CN" altLang="en-US"/>
          </a:p>
        </p:txBody>
      </p:sp>
    </p:spTree>
    <p:extLst>
      <p:ext uri="{BB962C8B-B14F-4D97-AF65-F5344CB8AC3E}">
        <p14:creationId xmlns:p14="http://schemas.microsoft.com/office/powerpoint/2010/main" val="36802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D1C7EF-EE1D-4264-92D5-4327F9BF6BC1}" type="slidenum">
              <a:rPr lang="zh-CN" altLang="en-US" smtClean="0"/>
              <a:t>7</a:t>
            </a:fld>
            <a:endParaRPr lang="zh-CN" altLang="en-US" dirty="0"/>
          </a:p>
        </p:txBody>
      </p:sp>
    </p:spTree>
    <p:extLst>
      <p:ext uri="{BB962C8B-B14F-4D97-AF65-F5344CB8AC3E}">
        <p14:creationId xmlns:p14="http://schemas.microsoft.com/office/powerpoint/2010/main" val="256637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DD1C7EF-EE1D-4264-92D5-4327F9BF6BC1}" type="slidenum">
              <a:rPr lang="zh-CN" altLang="en-US" smtClean="0"/>
              <a:t>11</a:t>
            </a:fld>
            <a:endParaRPr lang="zh-CN" altLang="en-US" dirty="0"/>
          </a:p>
        </p:txBody>
      </p:sp>
    </p:spTree>
    <p:extLst>
      <p:ext uri="{BB962C8B-B14F-4D97-AF65-F5344CB8AC3E}">
        <p14:creationId xmlns:p14="http://schemas.microsoft.com/office/powerpoint/2010/main" val="1454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dirty="0" err="1"/>
              <a:t>SkyForm</a:t>
            </a:r>
            <a:r>
              <a:rPr lang="en-US" altLang="zh-CN" b="0" dirty="0"/>
              <a:t> AIP</a:t>
            </a:r>
            <a:r>
              <a:rPr lang="zh-CN" altLang="en-US" b="0" dirty="0"/>
              <a:t>的自主产权代码可以支持</a:t>
            </a:r>
            <a:r>
              <a:rPr lang="en-US" altLang="zh-CN" b="0" dirty="0"/>
              <a:t>x86</a:t>
            </a:r>
            <a:r>
              <a:rPr lang="zh-CN" altLang="en-US" b="0" dirty="0"/>
              <a:t>、</a:t>
            </a:r>
            <a:r>
              <a:rPr lang="en-US" altLang="zh-CN" b="0" dirty="0"/>
              <a:t>ARM</a:t>
            </a:r>
            <a:r>
              <a:rPr lang="zh-CN" altLang="en-US" b="0" dirty="0"/>
              <a:t>等架构的国产系统</a:t>
            </a:r>
            <a:endParaRPr lang="en-US" altLang="zh-CN" b="0" dirty="0"/>
          </a:p>
        </p:txBody>
      </p:sp>
      <p:sp>
        <p:nvSpPr>
          <p:cNvPr id="4" name="灯片编号占位符 3"/>
          <p:cNvSpPr>
            <a:spLocks noGrp="1"/>
          </p:cNvSpPr>
          <p:nvPr>
            <p:ph type="sldNum" sz="quarter" idx="10"/>
          </p:nvPr>
        </p:nvSpPr>
        <p:spPr/>
        <p:txBody>
          <a:bodyPr/>
          <a:lstStyle/>
          <a:p>
            <a:fld id="{3DD1C7EF-EE1D-4264-92D5-4327F9BF6BC1}" type="slidenum">
              <a:rPr lang="zh-CN" altLang="en-US" smtClean="0"/>
              <a:pPr/>
              <a:t>12</a:t>
            </a:fld>
            <a:endParaRPr lang="zh-CN" altLang="en-US"/>
          </a:p>
        </p:txBody>
      </p:sp>
    </p:spTree>
    <p:extLst>
      <p:ext uri="{BB962C8B-B14F-4D97-AF65-F5344CB8AC3E}">
        <p14:creationId xmlns:p14="http://schemas.microsoft.com/office/powerpoint/2010/main" val="1048938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err="1"/>
              <a:t>SkyForm</a:t>
            </a:r>
            <a:r>
              <a:rPr lang="en-US" altLang="zh-CN" dirty="0"/>
              <a:t> AIP</a:t>
            </a:r>
            <a:r>
              <a:rPr lang="zh-CN" altLang="en-US" dirty="0"/>
              <a:t>在每个集群的节点上运行</a:t>
            </a:r>
            <a:r>
              <a:rPr lang="en-US" altLang="zh-CN" dirty="0"/>
              <a:t>AIP</a:t>
            </a:r>
            <a:r>
              <a:rPr lang="zh-CN" altLang="en-US" dirty="0"/>
              <a:t>服务，</a:t>
            </a:r>
            <a:r>
              <a:rPr lang="en-US" altLang="zh-CN" dirty="0"/>
              <a:t>AIP</a:t>
            </a:r>
            <a:r>
              <a:rPr lang="zh-CN" altLang="en-US" dirty="0"/>
              <a:t>服务通过可定制的资源传感器</a:t>
            </a:r>
            <a:r>
              <a:rPr lang="en-US" altLang="zh-CN" dirty="0"/>
              <a:t>RESS</a:t>
            </a:r>
            <a:r>
              <a:rPr lang="zh-CN" altLang="en-US" dirty="0"/>
              <a:t>可以把非标准的设备如</a:t>
            </a:r>
            <a:r>
              <a:rPr lang="en-US" altLang="zh-CN" dirty="0"/>
              <a:t>FPGA</a:t>
            </a:r>
            <a:r>
              <a:rPr lang="zh-CN" altLang="en-US" dirty="0"/>
              <a:t>、</a:t>
            </a:r>
            <a:r>
              <a:rPr lang="en-US" altLang="zh-CN" dirty="0"/>
              <a:t>AI</a:t>
            </a:r>
            <a:r>
              <a:rPr lang="zh-CN" altLang="en-US" dirty="0"/>
              <a:t>加速器等资源的可用信息和负载收集到，并传给在主节点上的调度器，以便作业可以请求使用这些资源，而由调度器根据调度策略有效分配这些设备。</a:t>
            </a:r>
            <a:endParaRPr lang="en-US" altLang="zh-CN" dirty="0"/>
          </a:p>
          <a:p>
            <a:endParaRPr lang="en-US" dirty="0"/>
          </a:p>
          <a:p>
            <a:r>
              <a:rPr lang="zh-CN" altLang="en-US" dirty="0"/>
              <a:t>客户端可以是</a:t>
            </a:r>
            <a:br>
              <a:rPr lang="en-US" altLang="zh-CN" dirty="0"/>
            </a:br>
            <a:r>
              <a:rPr lang="zh-CN" altLang="en-US" dirty="0"/>
              <a:t>（</a:t>
            </a:r>
            <a:r>
              <a:rPr lang="en-US" altLang="zh-CN" dirty="0"/>
              <a:t>1</a:t>
            </a:r>
            <a:r>
              <a:rPr lang="zh-CN" altLang="en-US" dirty="0"/>
              <a:t>）</a:t>
            </a:r>
            <a:r>
              <a:rPr lang="en-US" altLang="zh-CN" dirty="0"/>
              <a:t>AIP</a:t>
            </a:r>
            <a:r>
              <a:rPr lang="zh-CN" altLang="en-US" dirty="0"/>
              <a:t>的命令客户端（需要在</a:t>
            </a:r>
            <a:r>
              <a:rPr lang="en-US" altLang="zh-CN" dirty="0"/>
              <a:t>AIP</a:t>
            </a:r>
            <a:r>
              <a:rPr lang="zh-CN" altLang="en-US" dirty="0"/>
              <a:t>的控制节点上配置后认证）</a:t>
            </a:r>
            <a:br>
              <a:rPr lang="en-US" altLang="zh-CN" dirty="0"/>
            </a:br>
            <a:r>
              <a:rPr lang="zh-CN" altLang="en-US" dirty="0"/>
              <a:t>（</a:t>
            </a:r>
            <a:r>
              <a:rPr lang="en-US" altLang="zh-CN" dirty="0"/>
              <a:t>2</a:t>
            </a:r>
            <a:r>
              <a:rPr lang="zh-CN" altLang="en-US" dirty="0"/>
              <a:t>）</a:t>
            </a:r>
            <a:r>
              <a:rPr lang="en-US" altLang="zh-CN" dirty="0"/>
              <a:t>AIP</a:t>
            </a:r>
            <a:r>
              <a:rPr lang="zh-CN" altLang="en-US" dirty="0"/>
              <a:t>的</a:t>
            </a:r>
            <a:r>
              <a:rPr lang="en-US" altLang="zh-CN" dirty="0"/>
              <a:t>web</a:t>
            </a:r>
            <a:r>
              <a:rPr lang="zh-CN" altLang="en-US" dirty="0"/>
              <a:t>客户端，用户通过</a:t>
            </a:r>
            <a:r>
              <a:rPr lang="en-US" altLang="zh-CN" dirty="0"/>
              <a:t>web</a:t>
            </a:r>
            <a:r>
              <a:rPr lang="zh-CN" altLang="en-US" dirty="0"/>
              <a:t>界面使用</a:t>
            </a:r>
            <a:endParaRPr lang="en-US" altLang="zh-CN" dirty="0"/>
          </a:p>
          <a:p>
            <a:r>
              <a:rPr lang="zh-CN" altLang="en-US" dirty="0"/>
              <a:t>（</a:t>
            </a:r>
            <a:r>
              <a:rPr lang="en-US" altLang="zh-CN" dirty="0"/>
              <a:t>3</a:t>
            </a:r>
            <a:r>
              <a:rPr lang="zh-CN" altLang="en-US" dirty="0"/>
              <a:t>）第三方的应用（如用户自己的经过认证的服务器）调用</a:t>
            </a:r>
            <a:r>
              <a:rPr lang="en-US" altLang="zh-CN" dirty="0"/>
              <a:t>AIP</a:t>
            </a:r>
            <a:r>
              <a:rPr lang="zh-CN" altLang="en-US" dirty="0"/>
              <a:t>的</a:t>
            </a:r>
            <a:r>
              <a:rPr lang="en-US" altLang="zh-CN" dirty="0"/>
              <a:t>API</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14</a:t>
            </a:fld>
            <a:endParaRPr kumimoji="1" lang="zh-CN" altLang="en-US"/>
          </a:p>
        </p:txBody>
      </p:sp>
    </p:spTree>
    <p:extLst>
      <p:ext uri="{BB962C8B-B14F-4D97-AF65-F5344CB8AC3E}">
        <p14:creationId xmlns:p14="http://schemas.microsoft.com/office/powerpoint/2010/main" val="491473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SkyForm</a:t>
            </a:r>
            <a:r>
              <a:rPr lang="en-US" dirty="0"/>
              <a:t> AIP</a:t>
            </a:r>
            <a:r>
              <a:rPr lang="zh-CN" altLang="en-US" dirty="0"/>
              <a:t>的用户命令以命令</a:t>
            </a:r>
            <a:r>
              <a:rPr lang="en-US" altLang="zh-CN" dirty="0" err="1"/>
              <a:t>aip</a:t>
            </a:r>
            <a:r>
              <a:rPr lang="zh-CN" altLang="en-US" dirty="0"/>
              <a:t>的子命令实现。其功能和使用可以通过各级别 </a:t>
            </a:r>
            <a:r>
              <a:rPr lang="en-US" altLang="zh-CN" dirty="0"/>
              <a:t>-h</a:t>
            </a:r>
            <a:r>
              <a:rPr lang="zh-CN" altLang="en-US" dirty="0"/>
              <a:t>选项得到。如</a:t>
            </a:r>
            <a:r>
              <a:rPr lang="en-US" altLang="zh-CN" dirty="0" err="1"/>
              <a:t>aip</a:t>
            </a:r>
            <a:r>
              <a:rPr lang="en-US" altLang="zh-CN" dirty="0"/>
              <a:t> –h</a:t>
            </a:r>
            <a:r>
              <a:rPr lang="zh-CN" altLang="en-US" dirty="0"/>
              <a:t>得到所有子命令的说明，</a:t>
            </a:r>
            <a:r>
              <a:rPr lang="en-US" altLang="zh-CN" dirty="0" err="1"/>
              <a:t>aip</a:t>
            </a:r>
            <a:r>
              <a:rPr lang="en-US" altLang="zh-CN" dirty="0"/>
              <a:t> j –h</a:t>
            </a:r>
            <a:r>
              <a:rPr lang="zh-CN" altLang="en-US" dirty="0"/>
              <a:t>的到</a:t>
            </a:r>
            <a:r>
              <a:rPr lang="en-US" altLang="zh-CN" dirty="0" err="1"/>
              <a:t>aip</a:t>
            </a:r>
            <a:r>
              <a:rPr lang="zh-CN" altLang="en-US" dirty="0"/>
              <a:t>作业操作子命令的说明等等。</a:t>
            </a:r>
            <a:endParaRPr lang="en-US" altLang="zh-CN" dirty="0"/>
          </a:p>
          <a:p>
            <a:endParaRPr lang="en-US" dirty="0"/>
          </a:p>
          <a:p>
            <a:r>
              <a:rPr lang="en-US" altLang="zh-CN" dirty="0" err="1"/>
              <a:t>SkyForm</a:t>
            </a:r>
            <a:r>
              <a:rPr lang="en-US" altLang="zh-CN" dirty="0"/>
              <a:t> AIP</a:t>
            </a:r>
            <a:r>
              <a:rPr lang="zh-CN" altLang="en-US" dirty="0"/>
              <a:t>还提供了部分</a:t>
            </a:r>
            <a:r>
              <a:rPr lang="en-US" altLang="zh-CN" dirty="0"/>
              <a:t>LSF</a:t>
            </a:r>
            <a:r>
              <a:rPr lang="zh-CN" altLang="en-US" dirty="0"/>
              <a:t>兼容命令和环境变量，以便使用</a:t>
            </a:r>
            <a:r>
              <a:rPr lang="en-US" altLang="zh-CN" dirty="0"/>
              <a:t>CAE</a:t>
            </a:r>
            <a:r>
              <a:rPr lang="zh-CN" altLang="en-US" dirty="0"/>
              <a:t>和</a:t>
            </a:r>
            <a:r>
              <a:rPr lang="en-US" altLang="zh-CN" dirty="0"/>
              <a:t>EDA</a:t>
            </a:r>
            <a:r>
              <a:rPr lang="zh-CN" altLang="en-US" dirty="0"/>
              <a:t>应用和</a:t>
            </a:r>
            <a:r>
              <a:rPr lang="en-US" altLang="zh-CN" dirty="0"/>
              <a:t>MPI</a:t>
            </a:r>
            <a:r>
              <a:rPr lang="zh-CN" altLang="en-US" dirty="0"/>
              <a:t>与</a:t>
            </a:r>
            <a:r>
              <a:rPr lang="en-US" altLang="zh-CN" dirty="0"/>
              <a:t>LSF</a:t>
            </a:r>
            <a:r>
              <a:rPr lang="zh-CN" altLang="en-US" dirty="0"/>
              <a:t>的内在集成。</a:t>
            </a:r>
            <a:endParaRPr lang="en-US" altLang="zh-CN" dirty="0"/>
          </a:p>
          <a:p>
            <a:endParaRPr lang="en-US" dirty="0"/>
          </a:p>
          <a:p>
            <a:r>
              <a:rPr lang="zh-CN" altLang="en-US" dirty="0"/>
              <a:t>作业递交使用作业定义。作业定义的参数用流行的</a:t>
            </a:r>
            <a:r>
              <a:rPr lang="en-US" altLang="zh-CN" dirty="0"/>
              <a:t>JSON</a:t>
            </a:r>
            <a:r>
              <a:rPr lang="zh-CN" altLang="en-US" dirty="0"/>
              <a:t>格式，以便第</a:t>
            </a:r>
            <a:r>
              <a:rPr lang="en-US" altLang="zh-CN" dirty="0"/>
              <a:t>3</a:t>
            </a:r>
            <a:r>
              <a:rPr lang="zh-CN" altLang="en-US" dirty="0"/>
              <a:t>方程序的集成。</a:t>
            </a:r>
            <a:endParaRPr lang="en-US" dirty="0"/>
          </a:p>
        </p:txBody>
      </p:sp>
      <p:sp>
        <p:nvSpPr>
          <p:cNvPr id="4" name="Slide Number Placeholder 3"/>
          <p:cNvSpPr>
            <a:spLocks noGrp="1"/>
          </p:cNvSpPr>
          <p:nvPr>
            <p:ph type="sldNum" sz="quarter" idx="5"/>
          </p:nvPr>
        </p:nvSpPr>
        <p:spPr/>
        <p:txBody>
          <a:bodyPr/>
          <a:lstStyle/>
          <a:p>
            <a:fld id="{2B3FA9E8-86FA-5246-9594-3B3FAE311E8F}" type="slidenum">
              <a:rPr kumimoji="1" lang="zh-CN" altLang="en-US" smtClean="0"/>
              <a:t>18</a:t>
            </a:fld>
            <a:endParaRPr kumimoji="1" lang="zh-CN" altLang="en-US"/>
          </a:p>
        </p:txBody>
      </p:sp>
    </p:spTree>
    <p:extLst>
      <p:ext uri="{BB962C8B-B14F-4D97-AF65-F5344CB8AC3E}">
        <p14:creationId xmlns:p14="http://schemas.microsoft.com/office/powerpoint/2010/main" val="4035171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p:sp>
      <p:sp>
        <p:nvSpPr>
          <p:cNvPr id="52227" name="Rectangle 3"/>
          <p:cNvSpPr>
            <a:spLocks noGrp="1" noChangeArrowheads="1"/>
          </p:cNvSpPr>
          <p:nvPr>
            <p:ph type="body" idx="1"/>
          </p:nvPr>
        </p:nvSpPr>
        <p:spPr>
          <a:noFill/>
        </p:spPr>
        <p:txBody>
          <a:bodyPr/>
          <a:lstStyle/>
          <a:p>
            <a:endParaRPr lang="de-DE"/>
          </a:p>
        </p:txBody>
      </p:sp>
    </p:spTree>
    <p:extLst>
      <p:ext uri="{BB962C8B-B14F-4D97-AF65-F5344CB8AC3E}">
        <p14:creationId xmlns:p14="http://schemas.microsoft.com/office/powerpoint/2010/main" val="163590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40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1E741-00DA-FD4B-A080-E0D96CD24E82}"/>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D9D1111-AE87-E84C-86D2-76F1FA6CFEF2}"/>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9DEE9A6-379A-8445-BE4E-57AAD63DBCDD}"/>
              </a:ext>
            </a:extLst>
          </p:cNvPr>
          <p:cNvSpPr>
            <a:spLocks noGrp="1"/>
          </p:cNvSpPr>
          <p:nvPr>
            <p:ph type="dt" sz="half" idx="10"/>
          </p:nvPr>
        </p:nvSpPr>
        <p:spPr/>
        <p:txBody>
          <a:bodyPr/>
          <a:lstStyle/>
          <a:p>
            <a:fld id="{0A4A09F8-416D-194B-8138-9BCD5673E11C}" type="datetime1">
              <a:rPr kumimoji="1" lang="zh-CN" altLang="en-US" smtClean="0"/>
              <a:t>2022/6/28</a:t>
            </a:fld>
            <a:endParaRPr kumimoji="1" lang="zh-CN" altLang="en-US" dirty="0"/>
          </a:p>
        </p:txBody>
      </p:sp>
      <p:sp>
        <p:nvSpPr>
          <p:cNvPr id="5" name="页脚占位符 4">
            <a:extLst>
              <a:ext uri="{FF2B5EF4-FFF2-40B4-BE49-F238E27FC236}">
                <a16:creationId xmlns:a16="http://schemas.microsoft.com/office/drawing/2014/main" id="{33891DD3-1305-2C4B-9606-8B552E64DD0D}"/>
              </a:ext>
            </a:extLst>
          </p:cNvPr>
          <p:cNvSpPr>
            <a:spLocks noGrp="1"/>
          </p:cNvSpPr>
          <p:nvPr>
            <p:ph type="ftr" sz="quarter" idx="11"/>
          </p:nvPr>
        </p:nvSpPr>
        <p:spPr/>
        <p:txBody>
          <a:bodyPr/>
          <a:lstStyle/>
          <a:p>
            <a:r>
              <a:rPr kumimoji="1" lang="zh-CN" altLang="en-US"/>
              <a:t>内部资料，注意保密</a:t>
            </a:r>
          </a:p>
        </p:txBody>
      </p:sp>
      <p:sp>
        <p:nvSpPr>
          <p:cNvPr id="6" name="灯片编号占位符 5">
            <a:extLst>
              <a:ext uri="{FF2B5EF4-FFF2-40B4-BE49-F238E27FC236}">
                <a16:creationId xmlns:a16="http://schemas.microsoft.com/office/drawing/2014/main" id="{2D3F3179-E4A2-7847-BFDA-E2F6B132062E}"/>
              </a:ext>
            </a:extLst>
          </p:cNvPr>
          <p:cNvSpPr>
            <a:spLocks noGrp="1"/>
          </p:cNvSpPr>
          <p:nvPr>
            <p:ph type="sldNum" sz="quarter" idx="12"/>
          </p:nvPr>
        </p:nvSpPr>
        <p:spPr/>
        <p:txBody>
          <a:body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151483167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1115CE-93E6-9F43-82BE-DDC272324E11}"/>
              </a:ext>
            </a:extLst>
          </p:cNvPr>
          <p:cNvSpPr>
            <a:spLocks noGrp="1"/>
          </p:cNvSpPr>
          <p:nvPr>
            <p:ph type="title" orient="vert"/>
          </p:nvPr>
        </p:nvSpPr>
        <p:spPr>
          <a:xfrm>
            <a:off x="6543675" y="273844"/>
            <a:ext cx="1971675" cy="4358879"/>
          </a:xfrm>
        </p:spPr>
        <p:txBody>
          <a:bodyPr vert="eaVert"/>
          <a:lstStyle/>
          <a:p>
            <a:r>
              <a:rPr kumimoji="1" lang="zh-CN" altLang="en-US" dirty="0"/>
              <a:t>单击此处编辑母版标题样式</a:t>
            </a:r>
          </a:p>
        </p:txBody>
      </p:sp>
      <p:sp>
        <p:nvSpPr>
          <p:cNvPr id="3" name="竖排文字占位符 2">
            <a:extLst>
              <a:ext uri="{FF2B5EF4-FFF2-40B4-BE49-F238E27FC236}">
                <a16:creationId xmlns:a16="http://schemas.microsoft.com/office/drawing/2014/main" id="{909BAC33-929C-664F-8A63-80977A521DCB}"/>
              </a:ext>
            </a:extLst>
          </p:cNvPr>
          <p:cNvSpPr>
            <a:spLocks noGrp="1"/>
          </p:cNvSpPr>
          <p:nvPr>
            <p:ph type="body" orient="vert" idx="1"/>
          </p:nvPr>
        </p:nvSpPr>
        <p:spPr>
          <a:xfrm>
            <a:off x="628650" y="273844"/>
            <a:ext cx="5800725" cy="435887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E8DE83D-DCD1-5444-AA69-69D3672EBD79}"/>
              </a:ext>
            </a:extLst>
          </p:cNvPr>
          <p:cNvSpPr>
            <a:spLocks noGrp="1"/>
          </p:cNvSpPr>
          <p:nvPr>
            <p:ph type="dt" sz="half" idx="10"/>
          </p:nvPr>
        </p:nvSpPr>
        <p:spPr/>
        <p:txBody>
          <a:bodyPr/>
          <a:lstStyle/>
          <a:p>
            <a:fld id="{0A4A09F8-416D-194B-8138-9BCD5673E11C}" type="datetime1">
              <a:rPr kumimoji="1" lang="zh-CN" altLang="en-US" smtClean="0"/>
              <a:t>2022/6/28</a:t>
            </a:fld>
            <a:endParaRPr kumimoji="1" lang="zh-CN" altLang="en-US" dirty="0"/>
          </a:p>
        </p:txBody>
      </p:sp>
      <p:sp>
        <p:nvSpPr>
          <p:cNvPr id="5" name="页脚占位符 4">
            <a:extLst>
              <a:ext uri="{FF2B5EF4-FFF2-40B4-BE49-F238E27FC236}">
                <a16:creationId xmlns:a16="http://schemas.microsoft.com/office/drawing/2014/main" id="{F8D36B81-BA4A-3E45-A5C7-5099B9557564}"/>
              </a:ext>
            </a:extLst>
          </p:cNvPr>
          <p:cNvSpPr>
            <a:spLocks noGrp="1"/>
          </p:cNvSpPr>
          <p:nvPr>
            <p:ph type="ftr" sz="quarter" idx="11"/>
          </p:nvPr>
        </p:nvSpPr>
        <p:spPr/>
        <p:txBody>
          <a:bodyPr/>
          <a:lstStyle/>
          <a:p>
            <a:r>
              <a:rPr kumimoji="1" lang="zh-CN" altLang="en-US"/>
              <a:t>内部资料，注意保密</a:t>
            </a:r>
          </a:p>
        </p:txBody>
      </p:sp>
      <p:sp>
        <p:nvSpPr>
          <p:cNvPr id="6" name="灯片编号占位符 5">
            <a:extLst>
              <a:ext uri="{FF2B5EF4-FFF2-40B4-BE49-F238E27FC236}">
                <a16:creationId xmlns:a16="http://schemas.microsoft.com/office/drawing/2014/main" id="{9DE3D2B1-53FC-8B43-B1D1-3AFB9DED33B8}"/>
              </a:ext>
            </a:extLst>
          </p:cNvPr>
          <p:cNvSpPr>
            <a:spLocks noGrp="1"/>
          </p:cNvSpPr>
          <p:nvPr>
            <p:ph type="sldNum" sz="quarter" idx="12"/>
          </p:nvPr>
        </p:nvSpPr>
        <p:spPr/>
        <p:txBody>
          <a:body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588643785"/>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7" name="图片 6" descr="新横版logo反白.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0057" y="2211751"/>
            <a:ext cx="4263887" cy="719999"/>
          </a:xfrm>
          <a:prstGeom prst="rect">
            <a:avLst/>
          </a:prstGeom>
        </p:spPr>
      </p:pic>
    </p:spTree>
    <p:extLst>
      <p:ext uri="{BB962C8B-B14F-4D97-AF65-F5344CB8AC3E}">
        <p14:creationId xmlns:p14="http://schemas.microsoft.com/office/powerpoint/2010/main" val="659221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AB8F7-3FBB-9543-A141-40F3A5F5019F}"/>
              </a:ext>
            </a:extLst>
          </p:cNvPr>
          <p:cNvSpPr>
            <a:spLocks noGrp="1"/>
          </p:cNvSpPr>
          <p:nvPr>
            <p:ph type="title"/>
          </p:nvPr>
        </p:nvSpPr>
        <p:spPr>
          <a:xfrm>
            <a:off x="401425" y="225788"/>
            <a:ext cx="4480676" cy="412252"/>
          </a:xfrm>
        </p:spPr>
        <p:txBody>
          <a:bodyPr/>
          <a:lstStyle/>
          <a:p>
            <a:r>
              <a:rPr kumimoji="1" lang="zh-CN" altLang="en-US" dirty="0"/>
              <a:t>单击此处编辑母版标题样式</a:t>
            </a:r>
          </a:p>
        </p:txBody>
      </p:sp>
      <p:sp>
        <p:nvSpPr>
          <p:cNvPr id="3" name="内容占位符 2">
            <a:extLst>
              <a:ext uri="{FF2B5EF4-FFF2-40B4-BE49-F238E27FC236}">
                <a16:creationId xmlns:a16="http://schemas.microsoft.com/office/drawing/2014/main" id="{1F30679B-C643-9F42-8D60-B5456B444267}"/>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8D2AE6AC-C4A9-8E48-8750-9E90023D29AB}"/>
              </a:ext>
            </a:extLst>
          </p:cNvPr>
          <p:cNvSpPr>
            <a:spLocks noGrp="1"/>
          </p:cNvSpPr>
          <p:nvPr>
            <p:ph type="dt" sz="half" idx="10"/>
          </p:nvPr>
        </p:nvSpPr>
        <p:spPr/>
        <p:txBody>
          <a:bodyPr/>
          <a:lstStyle/>
          <a:p>
            <a:fld id="{1A7F4BF6-A890-5149-9AE0-5692DACE962E}" type="datetime1">
              <a:rPr kumimoji="1" lang="zh-CN" altLang="en-US" smtClean="0"/>
              <a:t>2022/6/28</a:t>
            </a:fld>
            <a:endParaRPr kumimoji="1" lang="zh-CN" altLang="en-US"/>
          </a:p>
        </p:txBody>
      </p:sp>
      <p:sp>
        <p:nvSpPr>
          <p:cNvPr id="5" name="页脚占位符 4">
            <a:extLst>
              <a:ext uri="{FF2B5EF4-FFF2-40B4-BE49-F238E27FC236}">
                <a16:creationId xmlns:a16="http://schemas.microsoft.com/office/drawing/2014/main" id="{E5CBA0BC-F2B5-404B-A5E3-2C7631AE8BB4}"/>
              </a:ext>
            </a:extLst>
          </p:cNvPr>
          <p:cNvSpPr>
            <a:spLocks noGrp="1"/>
          </p:cNvSpPr>
          <p:nvPr>
            <p:ph type="ftr" sz="quarter" idx="11"/>
          </p:nvPr>
        </p:nvSpPr>
        <p:spPr/>
        <p:txBody>
          <a:bodyPr/>
          <a:lstStyle/>
          <a:p>
            <a:r>
              <a:rPr kumimoji="1" lang="zh-CN" altLang="en-US"/>
              <a:t>内部资料，注意保密</a:t>
            </a:r>
          </a:p>
        </p:txBody>
      </p:sp>
      <p:sp>
        <p:nvSpPr>
          <p:cNvPr id="6" name="灯片编号占位符 5">
            <a:extLst>
              <a:ext uri="{FF2B5EF4-FFF2-40B4-BE49-F238E27FC236}">
                <a16:creationId xmlns:a16="http://schemas.microsoft.com/office/drawing/2014/main" id="{D8D57D7E-2EDA-2640-9E23-D0967CED28C4}"/>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4202408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A1A8FD-1F32-394F-807B-AD5497D1C2F4}"/>
              </a:ext>
            </a:extLst>
          </p:cNvPr>
          <p:cNvSpPr>
            <a:spLocks noGrp="1"/>
          </p:cNvSpPr>
          <p:nvPr>
            <p:ph type="title"/>
          </p:nvPr>
        </p:nvSpPr>
        <p:spPr>
          <a:xfrm>
            <a:off x="623888" y="1282304"/>
            <a:ext cx="7886700" cy="2139553"/>
          </a:xfrm>
        </p:spPr>
        <p:txBody>
          <a:bodyPr anchor="b"/>
          <a:lstStyle>
            <a:lvl1pPr>
              <a:defRPr sz="45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4C87B77E-077C-E541-93E0-956ACBFBC9D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5CE78623-256C-B14A-A02B-40CB54A82F67}"/>
              </a:ext>
            </a:extLst>
          </p:cNvPr>
          <p:cNvSpPr>
            <a:spLocks noGrp="1"/>
          </p:cNvSpPr>
          <p:nvPr>
            <p:ph type="dt" sz="half" idx="10"/>
          </p:nvPr>
        </p:nvSpPr>
        <p:spPr/>
        <p:txBody>
          <a:bodyPr/>
          <a:lstStyle/>
          <a:p>
            <a:fld id="{0A4A09F8-416D-194B-8138-9BCD5673E11C}" type="datetime1">
              <a:rPr kumimoji="1" lang="zh-CN" altLang="en-US" smtClean="0"/>
              <a:t>2022/6/28</a:t>
            </a:fld>
            <a:endParaRPr kumimoji="1" lang="zh-CN" altLang="en-US" dirty="0"/>
          </a:p>
        </p:txBody>
      </p:sp>
      <p:sp>
        <p:nvSpPr>
          <p:cNvPr id="5" name="页脚占位符 4">
            <a:extLst>
              <a:ext uri="{FF2B5EF4-FFF2-40B4-BE49-F238E27FC236}">
                <a16:creationId xmlns:a16="http://schemas.microsoft.com/office/drawing/2014/main" id="{12D82B08-6837-044A-81B3-AD20927C7B42}"/>
              </a:ext>
            </a:extLst>
          </p:cNvPr>
          <p:cNvSpPr>
            <a:spLocks noGrp="1"/>
          </p:cNvSpPr>
          <p:nvPr>
            <p:ph type="ftr" sz="quarter" idx="11"/>
          </p:nvPr>
        </p:nvSpPr>
        <p:spPr/>
        <p:txBody>
          <a:bodyPr/>
          <a:lstStyle/>
          <a:p>
            <a:r>
              <a:rPr kumimoji="1" lang="zh-CN" altLang="en-US"/>
              <a:t>内部资料，注意保密</a:t>
            </a:r>
          </a:p>
        </p:txBody>
      </p:sp>
      <p:sp>
        <p:nvSpPr>
          <p:cNvPr id="6" name="灯片编号占位符 5">
            <a:extLst>
              <a:ext uri="{FF2B5EF4-FFF2-40B4-BE49-F238E27FC236}">
                <a16:creationId xmlns:a16="http://schemas.microsoft.com/office/drawing/2014/main" id="{F5E23618-4C78-7D4C-A88A-A141B4BEA188}"/>
              </a:ext>
            </a:extLst>
          </p:cNvPr>
          <p:cNvSpPr>
            <a:spLocks noGrp="1"/>
          </p:cNvSpPr>
          <p:nvPr>
            <p:ph type="sldNum" sz="quarter" idx="12"/>
          </p:nvPr>
        </p:nvSpPr>
        <p:spPr/>
        <p:txBody>
          <a:body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246787194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DD9B8B-2749-4746-9860-47086FDBC766}"/>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81A7B6C-5738-C84E-830A-39F964D89CDE}"/>
              </a:ext>
            </a:extLst>
          </p:cNvPr>
          <p:cNvSpPr>
            <a:spLocks noGrp="1"/>
          </p:cNvSpPr>
          <p:nvPr>
            <p:ph sz="half" idx="1"/>
          </p:nvPr>
        </p:nvSpPr>
        <p:spPr>
          <a:xfrm>
            <a:off x="6286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33C4A33C-E71F-3145-8E2C-14E0DDE1DA0C}"/>
              </a:ext>
            </a:extLst>
          </p:cNvPr>
          <p:cNvSpPr>
            <a:spLocks noGrp="1"/>
          </p:cNvSpPr>
          <p:nvPr>
            <p:ph sz="half" idx="2"/>
          </p:nvPr>
        </p:nvSpPr>
        <p:spPr>
          <a:xfrm>
            <a:off x="4629150" y="1369219"/>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36941877-5C80-7F43-AC71-0D43788BD32F}"/>
              </a:ext>
            </a:extLst>
          </p:cNvPr>
          <p:cNvSpPr>
            <a:spLocks noGrp="1"/>
          </p:cNvSpPr>
          <p:nvPr>
            <p:ph type="dt" sz="half" idx="10"/>
          </p:nvPr>
        </p:nvSpPr>
        <p:spPr/>
        <p:txBody>
          <a:bodyPr/>
          <a:lstStyle/>
          <a:p>
            <a:fld id="{0A4A09F8-416D-194B-8138-9BCD5673E11C}" type="datetime1">
              <a:rPr kumimoji="1" lang="zh-CN" altLang="en-US" smtClean="0"/>
              <a:t>2022/6/28</a:t>
            </a:fld>
            <a:endParaRPr kumimoji="1" lang="zh-CN" altLang="en-US" dirty="0"/>
          </a:p>
        </p:txBody>
      </p:sp>
      <p:sp>
        <p:nvSpPr>
          <p:cNvPr id="6" name="页脚占位符 5">
            <a:extLst>
              <a:ext uri="{FF2B5EF4-FFF2-40B4-BE49-F238E27FC236}">
                <a16:creationId xmlns:a16="http://schemas.microsoft.com/office/drawing/2014/main" id="{87AA2751-44F7-1447-90D3-FCB515AE00CE}"/>
              </a:ext>
            </a:extLst>
          </p:cNvPr>
          <p:cNvSpPr>
            <a:spLocks noGrp="1"/>
          </p:cNvSpPr>
          <p:nvPr>
            <p:ph type="ftr" sz="quarter" idx="11"/>
          </p:nvPr>
        </p:nvSpPr>
        <p:spPr/>
        <p:txBody>
          <a:bodyPr/>
          <a:lstStyle/>
          <a:p>
            <a:r>
              <a:rPr kumimoji="1" lang="zh-CN" altLang="en-US"/>
              <a:t>内部资料，注意保密</a:t>
            </a:r>
          </a:p>
        </p:txBody>
      </p:sp>
      <p:sp>
        <p:nvSpPr>
          <p:cNvPr id="7" name="灯片编号占位符 6">
            <a:extLst>
              <a:ext uri="{FF2B5EF4-FFF2-40B4-BE49-F238E27FC236}">
                <a16:creationId xmlns:a16="http://schemas.microsoft.com/office/drawing/2014/main" id="{94659A2B-8845-AC46-BCF9-1608B5FA8C05}"/>
              </a:ext>
            </a:extLst>
          </p:cNvPr>
          <p:cNvSpPr>
            <a:spLocks noGrp="1"/>
          </p:cNvSpPr>
          <p:nvPr>
            <p:ph type="sldNum" sz="quarter" idx="12"/>
          </p:nvPr>
        </p:nvSpPr>
        <p:spPr/>
        <p:txBody>
          <a:body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425275869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2D14F9-BE0B-9B4C-81FF-D146E32BC669}"/>
              </a:ext>
            </a:extLst>
          </p:cNvPr>
          <p:cNvSpPr>
            <a:spLocks noGrp="1"/>
          </p:cNvSpPr>
          <p:nvPr>
            <p:ph type="title"/>
          </p:nvPr>
        </p:nvSpPr>
        <p:spPr>
          <a:xfrm>
            <a:off x="629841" y="273844"/>
            <a:ext cx="7886700" cy="994172"/>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FF5F9C-FE25-6140-AB24-630AA478A4C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8D3EE0CC-5C08-5C40-8921-8636DC4B51CC}"/>
              </a:ext>
            </a:extLst>
          </p:cNvPr>
          <p:cNvSpPr>
            <a:spLocks noGrp="1"/>
          </p:cNvSpPr>
          <p:nvPr>
            <p:ph sz="half" idx="2"/>
          </p:nvPr>
        </p:nvSpPr>
        <p:spPr>
          <a:xfrm>
            <a:off x="629842" y="1878806"/>
            <a:ext cx="3868340"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E042BB0E-2DE4-234C-895B-F95B9EC3125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B452A2F-F6A9-D74A-89A6-44F7F53A5079}"/>
              </a:ext>
            </a:extLst>
          </p:cNvPr>
          <p:cNvSpPr>
            <a:spLocks noGrp="1"/>
          </p:cNvSpPr>
          <p:nvPr>
            <p:ph sz="quarter" idx="4"/>
          </p:nvPr>
        </p:nvSpPr>
        <p:spPr>
          <a:xfrm>
            <a:off x="4629150" y="1878806"/>
            <a:ext cx="3887391"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D7942760-3B94-9149-8CF1-134B2EB10117}"/>
              </a:ext>
            </a:extLst>
          </p:cNvPr>
          <p:cNvSpPr>
            <a:spLocks noGrp="1"/>
          </p:cNvSpPr>
          <p:nvPr>
            <p:ph type="dt" sz="half" idx="10"/>
          </p:nvPr>
        </p:nvSpPr>
        <p:spPr/>
        <p:txBody>
          <a:bodyPr/>
          <a:lstStyle/>
          <a:p>
            <a:fld id="{0A4A09F8-416D-194B-8138-9BCD5673E11C}" type="datetime1">
              <a:rPr kumimoji="1" lang="zh-CN" altLang="en-US" smtClean="0"/>
              <a:t>2022/6/28</a:t>
            </a:fld>
            <a:endParaRPr kumimoji="1" lang="zh-CN" altLang="en-US" dirty="0"/>
          </a:p>
        </p:txBody>
      </p:sp>
      <p:sp>
        <p:nvSpPr>
          <p:cNvPr id="8" name="页脚占位符 7">
            <a:extLst>
              <a:ext uri="{FF2B5EF4-FFF2-40B4-BE49-F238E27FC236}">
                <a16:creationId xmlns:a16="http://schemas.microsoft.com/office/drawing/2014/main" id="{DFD8D84E-C0BB-944F-925A-5C50751ECD9D}"/>
              </a:ext>
            </a:extLst>
          </p:cNvPr>
          <p:cNvSpPr>
            <a:spLocks noGrp="1"/>
          </p:cNvSpPr>
          <p:nvPr>
            <p:ph type="ftr" sz="quarter" idx="11"/>
          </p:nvPr>
        </p:nvSpPr>
        <p:spPr/>
        <p:txBody>
          <a:bodyPr/>
          <a:lstStyle/>
          <a:p>
            <a:r>
              <a:rPr kumimoji="1" lang="zh-CN" altLang="en-US"/>
              <a:t>内部资料，注意保密</a:t>
            </a:r>
          </a:p>
        </p:txBody>
      </p:sp>
      <p:sp>
        <p:nvSpPr>
          <p:cNvPr id="9" name="灯片编号占位符 8">
            <a:extLst>
              <a:ext uri="{FF2B5EF4-FFF2-40B4-BE49-F238E27FC236}">
                <a16:creationId xmlns:a16="http://schemas.microsoft.com/office/drawing/2014/main" id="{4E661BD8-49E8-204B-895B-96B2F42C5955}"/>
              </a:ext>
            </a:extLst>
          </p:cNvPr>
          <p:cNvSpPr>
            <a:spLocks noGrp="1"/>
          </p:cNvSpPr>
          <p:nvPr>
            <p:ph type="sldNum" sz="quarter" idx="12"/>
          </p:nvPr>
        </p:nvSpPr>
        <p:spPr/>
        <p:txBody>
          <a:body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2139615353"/>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0A2CE3-5E01-8E49-A17E-6DD5CA4CE3B3}"/>
              </a:ext>
            </a:extLst>
          </p:cNvPr>
          <p:cNvSpPr>
            <a:spLocks noGrp="1"/>
          </p:cNvSpPr>
          <p:nvPr>
            <p:ph type="title"/>
          </p:nvPr>
        </p:nvSpPr>
        <p:spPr/>
        <p:txBody>
          <a:bodyPr/>
          <a:lstStyle/>
          <a:p>
            <a:r>
              <a:rPr kumimoji="1" lang="zh-CN" altLang="en-US" dirty="0"/>
              <a:t>单击此处编辑母版标题样式</a:t>
            </a:r>
          </a:p>
        </p:txBody>
      </p:sp>
      <p:sp>
        <p:nvSpPr>
          <p:cNvPr id="3" name="日期占位符 2">
            <a:extLst>
              <a:ext uri="{FF2B5EF4-FFF2-40B4-BE49-F238E27FC236}">
                <a16:creationId xmlns:a16="http://schemas.microsoft.com/office/drawing/2014/main" id="{6EC19B28-985C-1B41-93DC-78C91EB42706}"/>
              </a:ext>
            </a:extLst>
          </p:cNvPr>
          <p:cNvSpPr>
            <a:spLocks noGrp="1"/>
          </p:cNvSpPr>
          <p:nvPr>
            <p:ph type="dt" sz="half" idx="10"/>
          </p:nvPr>
        </p:nvSpPr>
        <p:spPr/>
        <p:txBody>
          <a:bodyPr/>
          <a:lstStyle/>
          <a:p>
            <a:fld id="{38D599B4-FC59-1944-B94C-6715A6538FBD}" type="datetime1">
              <a:rPr kumimoji="1" lang="zh-CN" altLang="en-US" smtClean="0"/>
              <a:t>2022/6/28</a:t>
            </a:fld>
            <a:endParaRPr kumimoji="1" lang="zh-CN" altLang="en-US"/>
          </a:p>
        </p:txBody>
      </p:sp>
      <p:sp>
        <p:nvSpPr>
          <p:cNvPr id="4" name="页脚占位符 3">
            <a:extLst>
              <a:ext uri="{FF2B5EF4-FFF2-40B4-BE49-F238E27FC236}">
                <a16:creationId xmlns:a16="http://schemas.microsoft.com/office/drawing/2014/main" id="{4C6600D3-FFFE-2B42-96F9-E3F075DFDD50}"/>
              </a:ext>
            </a:extLst>
          </p:cNvPr>
          <p:cNvSpPr>
            <a:spLocks noGrp="1"/>
          </p:cNvSpPr>
          <p:nvPr>
            <p:ph type="ftr" sz="quarter" idx="11"/>
          </p:nvPr>
        </p:nvSpPr>
        <p:spPr/>
        <p:txBody>
          <a:bodyPr/>
          <a:lstStyle/>
          <a:p>
            <a:r>
              <a:rPr kumimoji="1" lang="zh-CN" altLang="en-US"/>
              <a:t>内部资料，注意保密</a:t>
            </a:r>
          </a:p>
        </p:txBody>
      </p:sp>
      <p:sp>
        <p:nvSpPr>
          <p:cNvPr id="5" name="灯片编号占位符 4">
            <a:extLst>
              <a:ext uri="{FF2B5EF4-FFF2-40B4-BE49-F238E27FC236}">
                <a16:creationId xmlns:a16="http://schemas.microsoft.com/office/drawing/2014/main" id="{0705397C-2AE8-E64D-90BF-847178D40550}"/>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a:t>
            </a:fld>
            <a:r>
              <a:rPr kumimoji="1" lang="en-US" altLang="zh-CN"/>
              <a:t>)</a:t>
            </a:r>
            <a:endParaRPr kumimoji="1" lang="zh-CN" altLang="en-US" dirty="0"/>
          </a:p>
        </p:txBody>
      </p:sp>
      <p:sp>
        <p:nvSpPr>
          <p:cNvPr id="9" name="矩形 8">
            <a:extLst>
              <a:ext uri="{FF2B5EF4-FFF2-40B4-BE49-F238E27FC236}">
                <a16:creationId xmlns:a16="http://schemas.microsoft.com/office/drawing/2014/main" id="{7BD96B01-4986-E742-853A-1F2FD3420E51}"/>
              </a:ext>
            </a:extLst>
          </p:cNvPr>
          <p:cNvSpPr/>
          <p:nvPr userDrawn="1"/>
        </p:nvSpPr>
        <p:spPr>
          <a:xfrm>
            <a:off x="183229" y="52486"/>
            <a:ext cx="8960772" cy="539999"/>
          </a:xfrm>
          <a:prstGeom prst="rect">
            <a:avLst/>
          </a:prstGeom>
          <a:solidFill>
            <a:schemeClr val="bg1">
              <a:alpha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6494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E464039-B7F2-2749-B3EB-8AF8336F846D}"/>
              </a:ext>
            </a:extLst>
          </p:cNvPr>
          <p:cNvSpPr>
            <a:spLocks noGrp="1"/>
          </p:cNvSpPr>
          <p:nvPr>
            <p:ph type="dt" sz="half" idx="10"/>
          </p:nvPr>
        </p:nvSpPr>
        <p:spPr/>
        <p:txBody>
          <a:bodyPr/>
          <a:lstStyle/>
          <a:p>
            <a:fld id="{024B0287-9A8A-7244-93CD-99B92B7722AF}" type="datetime1">
              <a:rPr kumimoji="1" lang="zh-CN" altLang="en-US" smtClean="0"/>
              <a:t>2022/6/28</a:t>
            </a:fld>
            <a:endParaRPr kumimoji="1" lang="zh-CN" altLang="en-US"/>
          </a:p>
        </p:txBody>
      </p:sp>
      <p:sp>
        <p:nvSpPr>
          <p:cNvPr id="3" name="页脚占位符 2">
            <a:extLst>
              <a:ext uri="{FF2B5EF4-FFF2-40B4-BE49-F238E27FC236}">
                <a16:creationId xmlns:a16="http://schemas.microsoft.com/office/drawing/2014/main" id="{9A0089FD-9797-8047-957E-EEB60A6B8031}"/>
              </a:ext>
            </a:extLst>
          </p:cNvPr>
          <p:cNvSpPr>
            <a:spLocks noGrp="1"/>
          </p:cNvSpPr>
          <p:nvPr>
            <p:ph type="ftr" sz="quarter" idx="11"/>
          </p:nvPr>
        </p:nvSpPr>
        <p:spPr/>
        <p:txBody>
          <a:bodyPr/>
          <a:lstStyle/>
          <a:p>
            <a:r>
              <a:rPr kumimoji="1" lang="zh-CN" altLang="en-US"/>
              <a:t>内部资料，注意保密</a:t>
            </a:r>
            <a:endParaRPr kumimoji="1" lang="zh-CN" altLang="en-US" dirty="0"/>
          </a:p>
        </p:txBody>
      </p:sp>
      <p:sp>
        <p:nvSpPr>
          <p:cNvPr id="4" name="灯片编号占位符 3">
            <a:extLst>
              <a:ext uri="{FF2B5EF4-FFF2-40B4-BE49-F238E27FC236}">
                <a16:creationId xmlns:a16="http://schemas.microsoft.com/office/drawing/2014/main" id="{AE1CBFC9-EF65-134C-B68A-44071F691016}"/>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216595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CB600B-FFBB-5C4B-BC9E-38A0A782730E}"/>
              </a:ext>
            </a:extLst>
          </p:cNvPr>
          <p:cNvSpPr>
            <a:spLocks noGrp="1"/>
          </p:cNvSpPr>
          <p:nvPr>
            <p:ph type="title"/>
          </p:nvPr>
        </p:nvSpPr>
        <p:spPr>
          <a:xfrm>
            <a:off x="629841" y="342900"/>
            <a:ext cx="2949178" cy="1200150"/>
          </a:xfrm>
        </p:spPr>
        <p:txBody>
          <a:bodyPr anchor="b"/>
          <a:lstStyle>
            <a:lvl1pPr>
              <a:defRPr sz="24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A948181B-9E23-A64F-97C5-17A28242B12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8A4E3591-7462-8548-961A-E27D1F7A0C2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5D2ABED-C87C-E149-A3F7-E8200722F27C}"/>
              </a:ext>
            </a:extLst>
          </p:cNvPr>
          <p:cNvSpPr>
            <a:spLocks noGrp="1"/>
          </p:cNvSpPr>
          <p:nvPr>
            <p:ph type="dt" sz="half" idx="10"/>
          </p:nvPr>
        </p:nvSpPr>
        <p:spPr/>
        <p:txBody>
          <a:bodyPr/>
          <a:lstStyle/>
          <a:p>
            <a:fld id="{0A4A09F8-416D-194B-8138-9BCD5673E11C}" type="datetime1">
              <a:rPr kumimoji="1" lang="zh-CN" altLang="en-US" smtClean="0"/>
              <a:t>2022/6/28</a:t>
            </a:fld>
            <a:endParaRPr kumimoji="1" lang="zh-CN" altLang="en-US" dirty="0"/>
          </a:p>
        </p:txBody>
      </p:sp>
      <p:sp>
        <p:nvSpPr>
          <p:cNvPr id="6" name="页脚占位符 5">
            <a:extLst>
              <a:ext uri="{FF2B5EF4-FFF2-40B4-BE49-F238E27FC236}">
                <a16:creationId xmlns:a16="http://schemas.microsoft.com/office/drawing/2014/main" id="{E97AC2A0-223D-E54B-9192-A39B48BDD3BF}"/>
              </a:ext>
            </a:extLst>
          </p:cNvPr>
          <p:cNvSpPr>
            <a:spLocks noGrp="1"/>
          </p:cNvSpPr>
          <p:nvPr>
            <p:ph type="ftr" sz="quarter" idx="11"/>
          </p:nvPr>
        </p:nvSpPr>
        <p:spPr/>
        <p:txBody>
          <a:bodyPr/>
          <a:lstStyle/>
          <a:p>
            <a:r>
              <a:rPr kumimoji="1" lang="zh-CN" altLang="en-US"/>
              <a:t>内部资料，注意保密</a:t>
            </a:r>
          </a:p>
        </p:txBody>
      </p:sp>
      <p:sp>
        <p:nvSpPr>
          <p:cNvPr id="7" name="灯片编号占位符 6">
            <a:extLst>
              <a:ext uri="{FF2B5EF4-FFF2-40B4-BE49-F238E27FC236}">
                <a16:creationId xmlns:a16="http://schemas.microsoft.com/office/drawing/2014/main" id="{2A9881D8-CBA8-9D47-B825-9C4702F49878}"/>
              </a:ext>
            </a:extLst>
          </p:cNvPr>
          <p:cNvSpPr>
            <a:spLocks noGrp="1"/>
          </p:cNvSpPr>
          <p:nvPr>
            <p:ph type="sldNum" sz="quarter" idx="12"/>
          </p:nvPr>
        </p:nvSpPr>
        <p:spPr/>
        <p:txBody>
          <a:body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287250852"/>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27A149-2980-4047-B4DC-7E319EE03599}"/>
              </a:ext>
            </a:extLst>
          </p:cNvPr>
          <p:cNvSpPr>
            <a:spLocks noGrp="1"/>
          </p:cNvSpPr>
          <p:nvPr>
            <p:ph type="title"/>
          </p:nvPr>
        </p:nvSpPr>
        <p:spPr>
          <a:xfrm>
            <a:off x="629841" y="342900"/>
            <a:ext cx="2949178" cy="1200150"/>
          </a:xfrm>
        </p:spPr>
        <p:txBody>
          <a:bodyPr anchor="b"/>
          <a:lstStyle>
            <a:lvl1pPr>
              <a:defRPr sz="24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7303AD5-2DBF-DB44-927A-907C4B8AA6A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CN" altLang="en-US"/>
          </a:p>
        </p:txBody>
      </p:sp>
      <p:sp>
        <p:nvSpPr>
          <p:cNvPr id="4" name="文本占位符 3">
            <a:extLst>
              <a:ext uri="{FF2B5EF4-FFF2-40B4-BE49-F238E27FC236}">
                <a16:creationId xmlns:a16="http://schemas.microsoft.com/office/drawing/2014/main" id="{B31C4D53-E4C4-E042-9410-2485F98DB15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D1AEB69-E861-5C43-A35E-63318FB924FC}"/>
              </a:ext>
            </a:extLst>
          </p:cNvPr>
          <p:cNvSpPr>
            <a:spLocks noGrp="1"/>
          </p:cNvSpPr>
          <p:nvPr>
            <p:ph type="dt" sz="half" idx="10"/>
          </p:nvPr>
        </p:nvSpPr>
        <p:spPr/>
        <p:txBody>
          <a:bodyPr/>
          <a:lstStyle/>
          <a:p>
            <a:fld id="{0A4A09F8-416D-194B-8138-9BCD5673E11C}" type="datetime1">
              <a:rPr kumimoji="1" lang="zh-CN" altLang="en-US" smtClean="0"/>
              <a:t>2022/6/28</a:t>
            </a:fld>
            <a:endParaRPr kumimoji="1" lang="zh-CN" altLang="en-US" dirty="0"/>
          </a:p>
        </p:txBody>
      </p:sp>
      <p:sp>
        <p:nvSpPr>
          <p:cNvPr id="6" name="页脚占位符 5">
            <a:extLst>
              <a:ext uri="{FF2B5EF4-FFF2-40B4-BE49-F238E27FC236}">
                <a16:creationId xmlns:a16="http://schemas.microsoft.com/office/drawing/2014/main" id="{3667C374-8C2B-DC45-BEAF-F704CCA38CCF}"/>
              </a:ext>
            </a:extLst>
          </p:cNvPr>
          <p:cNvSpPr>
            <a:spLocks noGrp="1"/>
          </p:cNvSpPr>
          <p:nvPr>
            <p:ph type="ftr" sz="quarter" idx="11"/>
          </p:nvPr>
        </p:nvSpPr>
        <p:spPr/>
        <p:txBody>
          <a:bodyPr/>
          <a:lstStyle/>
          <a:p>
            <a:r>
              <a:rPr kumimoji="1" lang="zh-CN" altLang="en-US"/>
              <a:t>内部资料，注意保密</a:t>
            </a:r>
          </a:p>
        </p:txBody>
      </p:sp>
      <p:sp>
        <p:nvSpPr>
          <p:cNvPr id="7" name="灯片编号占位符 6">
            <a:extLst>
              <a:ext uri="{FF2B5EF4-FFF2-40B4-BE49-F238E27FC236}">
                <a16:creationId xmlns:a16="http://schemas.microsoft.com/office/drawing/2014/main" id="{1E1E920E-0411-C049-AA29-B20204A9A4D6}"/>
              </a:ext>
            </a:extLst>
          </p:cNvPr>
          <p:cNvSpPr>
            <a:spLocks noGrp="1"/>
          </p:cNvSpPr>
          <p:nvPr>
            <p:ph type="sldNum" sz="quarter" idx="12"/>
          </p:nvPr>
        </p:nvSpPr>
        <p:spPr/>
        <p:txBody>
          <a:body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spTree>
    <p:extLst>
      <p:ext uri="{BB962C8B-B14F-4D97-AF65-F5344CB8AC3E}">
        <p14:creationId xmlns:p14="http://schemas.microsoft.com/office/powerpoint/2010/main" val="1689742279"/>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C9A5C951-8642-884D-A1F6-3567D1354DDA}"/>
              </a:ext>
            </a:extLst>
          </p:cNvPr>
          <p:cNvPicPr>
            <a:picLocks noChangeAspect="1"/>
          </p:cNvPicPr>
          <p:nvPr userDrawn="1"/>
        </p:nvPicPr>
        <p:blipFill>
          <a:blip r:embed="rId14"/>
          <a:stretch>
            <a:fillRect/>
          </a:stretch>
        </p:blipFill>
        <p:spPr>
          <a:xfrm>
            <a:off x="7134578" y="327673"/>
            <a:ext cx="1838686" cy="209929"/>
          </a:xfrm>
          <a:prstGeom prst="rect">
            <a:avLst/>
          </a:prstGeom>
        </p:spPr>
      </p:pic>
      <p:sp>
        <p:nvSpPr>
          <p:cNvPr id="2" name="标题占位符 1">
            <a:extLst>
              <a:ext uri="{FF2B5EF4-FFF2-40B4-BE49-F238E27FC236}">
                <a16:creationId xmlns:a16="http://schemas.microsoft.com/office/drawing/2014/main" id="{B3C5392F-F515-8248-AEEC-FB415C3B539A}"/>
              </a:ext>
            </a:extLst>
          </p:cNvPr>
          <p:cNvSpPr>
            <a:spLocks noGrp="1"/>
          </p:cNvSpPr>
          <p:nvPr>
            <p:ph type="title"/>
          </p:nvPr>
        </p:nvSpPr>
        <p:spPr>
          <a:xfrm>
            <a:off x="401425" y="225788"/>
            <a:ext cx="4080490" cy="412252"/>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a:extLst>
              <a:ext uri="{FF2B5EF4-FFF2-40B4-BE49-F238E27FC236}">
                <a16:creationId xmlns:a16="http://schemas.microsoft.com/office/drawing/2014/main" id="{4FE1BFB4-E342-204E-BBF1-4772C8A44EC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4A79F6D-AE87-6045-A22F-21F832E8A77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A4A09F8-416D-194B-8138-9BCD5673E11C}" type="datetime1">
              <a:rPr kumimoji="1" lang="zh-CN" altLang="en-US" smtClean="0"/>
              <a:t>2022/6/28</a:t>
            </a:fld>
            <a:endParaRPr kumimoji="1" lang="zh-CN" altLang="en-US" dirty="0"/>
          </a:p>
        </p:txBody>
      </p:sp>
      <p:sp>
        <p:nvSpPr>
          <p:cNvPr id="5" name="页脚占位符 4">
            <a:extLst>
              <a:ext uri="{FF2B5EF4-FFF2-40B4-BE49-F238E27FC236}">
                <a16:creationId xmlns:a16="http://schemas.microsoft.com/office/drawing/2014/main" id="{38C7319C-C8AA-A146-A178-6AE8F57F3FA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kumimoji="1" lang="zh-CN" altLang="en-US"/>
              <a:t>内部资料，注意保密</a:t>
            </a:r>
          </a:p>
        </p:txBody>
      </p:sp>
      <p:sp>
        <p:nvSpPr>
          <p:cNvPr id="6" name="灯片编号占位符 5">
            <a:extLst>
              <a:ext uri="{FF2B5EF4-FFF2-40B4-BE49-F238E27FC236}">
                <a16:creationId xmlns:a16="http://schemas.microsoft.com/office/drawing/2014/main" id="{4B4AA320-0A01-FA41-90DD-80E73E19ACC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r>
              <a:rPr kumimoji="1" lang="en-US" altLang="en-US"/>
              <a:t>(</a:t>
            </a:r>
            <a:fld id="{5950F3F5-50F5-E548-8F80-0B72BFB39B03}" type="slidenum">
              <a:rPr kumimoji="1" lang="zh-CN" altLang="en-US" smtClean="0"/>
              <a:t>‹#›</a:t>
            </a:fld>
            <a:r>
              <a:rPr kumimoji="1" lang="en-US" altLang="zh-CN"/>
              <a:t>)</a:t>
            </a:r>
            <a:endParaRPr kumimoji="1" lang="zh-CN" altLang="en-US" dirty="0"/>
          </a:p>
        </p:txBody>
      </p:sp>
      <p:cxnSp>
        <p:nvCxnSpPr>
          <p:cNvPr id="10" name="直线连接符 9">
            <a:extLst>
              <a:ext uri="{FF2B5EF4-FFF2-40B4-BE49-F238E27FC236}">
                <a16:creationId xmlns:a16="http://schemas.microsoft.com/office/drawing/2014/main" id="{983D9589-BA02-674D-8BF1-04BE69B15895}"/>
              </a:ext>
            </a:extLst>
          </p:cNvPr>
          <p:cNvCxnSpPr>
            <a:cxnSpLocks/>
          </p:cNvCxnSpPr>
          <p:nvPr userDrawn="1"/>
        </p:nvCxnSpPr>
        <p:spPr>
          <a:xfrm>
            <a:off x="345765" y="268824"/>
            <a:ext cx="0" cy="295381"/>
          </a:xfrm>
          <a:prstGeom prst="line">
            <a:avLst/>
          </a:prstGeom>
          <a:ln w="28575">
            <a:solidFill>
              <a:srgbClr val="00507A"/>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79818D78-5224-BB4A-844B-2ADCC593A42F}"/>
              </a:ext>
            </a:extLst>
          </p:cNvPr>
          <p:cNvPicPr>
            <a:picLocks noChangeAspect="1"/>
          </p:cNvPicPr>
          <p:nvPr userDrawn="1"/>
        </p:nvPicPr>
        <p:blipFill rotWithShape="1">
          <a:blip r:embed="rId15">
            <a:alphaModFix amt="51000"/>
          </a:blip>
          <a:srcRect l="41492"/>
          <a:stretch/>
        </p:blipFill>
        <p:spPr>
          <a:xfrm rot="10800000">
            <a:off x="8050706" y="1822736"/>
            <a:ext cx="1093292" cy="1755842"/>
          </a:xfrm>
          <a:prstGeom prst="rect">
            <a:avLst/>
          </a:prstGeom>
        </p:spPr>
      </p:pic>
    </p:spTree>
    <p:extLst>
      <p:ext uri="{BB962C8B-B14F-4D97-AF65-F5344CB8AC3E}">
        <p14:creationId xmlns:p14="http://schemas.microsoft.com/office/powerpoint/2010/main" val="385084868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dt="0"/>
  <p:txStyles>
    <p:titleStyle>
      <a:lvl1pPr algn="l" defTabSz="685800" rtl="0" eaLnBrk="1" latinLnBrk="0" hangingPunct="1">
        <a:lnSpc>
          <a:spcPct val="90000"/>
        </a:lnSpc>
        <a:spcBef>
          <a:spcPct val="0"/>
        </a:spcBef>
        <a:buNone/>
        <a:defRPr sz="2300" b="0" i="0" kern="1200">
          <a:solidFill>
            <a:schemeClr val="tx1"/>
          </a:solidFill>
          <a:latin typeface="Microsoft YaHei Light" panose="020B0503020204020204" pitchFamily="34" charset="-122"/>
          <a:ea typeface="Microsoft YaHei Light" panose="020B0503020204020204" pitchFamily="34"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6.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notesSlide" Target="../notesSlides/notesSlide3.xml"/><Relationship Id="rId7"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s://www.tensorflow.org/tutorials/images/cnn" TargetMode="External"/><Relationship Id="rId2" Type="http://schemas.openxmlformats.org/officeDocument/2006/relationships/hyperlink" Target="https://github.com/tensorflow/tensorflow/blob/r1.7/tensorflow/examples/tutorials/layers/cnn_mnist.py" TargetMode="Externa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https://cloudsrv.github.io/deeplearning/tensorflow/2018/04/15/tensorflow-images-mnist.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86.tiff"/></Relationships>
</file>

<file path=ppt/slides/_rels/slide68.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stackoverflow.com/questions/40327541/tensorflow-shuffle-batch-fraction-unexpected-behavior" TargetMode="External"/><Relationship Id="rId2" Type="http://schemas.openxmlformats.org/officeDocument/2006/relationships/hyperlink" Target="https://stackoverflow.com/questions/43411528/what-the-meaning-of-the-plot-of-tensorboard-when-using-queues"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zhuanlan.zhihu.com/p/95416326" TargetMode="External"/><Relationship Id="rId2" Type="http://schemas.openxmlformats.org/officeDocument/2006/relationships/hyperlink" Target="https://github.com/NVIDIA/framework-determinis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2.xml"/><Relationship Id="rId4" Type="http://schemas.openxmlformats.org/officeDocument/2006/relationships/image" Target="../media/image94.tiff"/></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6392D56-55C5-B243-8DCD-30A9B2C13FF8}"/>
              </a:ext>
            </a:extLst>
          </p:cNvPr>
          <p:cNvSpPr/>
          <p:nvPr/>
        </p:nvSpPr>
        <p:spPr>
          <a:xfrm>
            <a:off x="0" y="1797330"/>
            <a:ext cx="9144000" cy="1955867"/>
          </a:xfrm>
          <a:prstGeom prst="rect">
            <a:avLst/>
          </a:prstGeom>
          <a:solidFill>
            <a:srgbClr val="005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299FD3"/>
              </a:solidFill>
            </a:endParaRPr>
          </a:p>
        </p:txBody>
      </p:sp>
      <p:sp>
        <p:nvSpPr>
          <p:cNvPr id="3" name="矩形 2">
            <a:extLst>
              <a:ext uri="{FF2B5EF4-FFF2-40B4-BE49-F238E27FC236}">
                <a16:creationId xmlns:a16="http://schemas.microsoft.com/office/drawing/2014/main" id="{63805198-AFA4-4243-BE64-7C3A5B2B9F2D}"/>
              </a:ext>
            </a:extLst>
          </p:cNvPr>
          <p:cNvSpPr/>
          <p:nvPr/>
        </p:nvSpPr>
        <p:spPr>
          <a:xfrm>
            <a:off x="0" y="3283105"/>
            <a:ext cx="9144000" cy="869542"/>
          </a:xfrm>
          <a:prstGeom prst="rect">
            <a:avLst/>
          </a:prstGeom>
          <a:solidFill>
            <a:srgbClr val="299FD3">
              <a:alpha val="5579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6" name="Title 2">
            <a:extLst>
              <a:ext uri="{FF2B5EF4-FFF2-40B4-BE49-F238E27FC236}">
                <a16:creationId xmlns:a16="http://schemas.microsoft.com/office/drawing/2014/main" id="{0077FAC7-7022-EF43-96A6-37FF8DA144A2}"/>
              </a:ext>
            </a:extLst>
          </p:cNvPr>
          <p:cNvSpPr txBox="1">
            <a:spLocks/>
          </p:cNvSpPr>
          <p:nvPr/>
        </p:nvSpPr>
        <p:spPr>
          <a:xfrm>
            <a:off x="4790833" y="1888465"/>
            <a:ext cx="3967636" cy="790452"/>
          </a:xfrm>
          <a:prstGeom prst="rect">
            <a:avLst/>
          </a:prstGeom>
        </p:spPr>
        <p:txBody>
          <a:bodyPr>
            <a:normAutofit fontScale="70000" lnSpcReduction="20000"/>
          </a:bodyPr>
          <a:lstStyle>
            <a:lvl1pPr algn="r" defTabSz="457200" rtl="0" eaLnBrk="1" latinLnBrk="0" hangingPunct="1">
              <a:spcBef>
                <a:spcPct val="0"/>
              </a:spcBef>
              <a:buNone/>
              <a:defRPr sz="2800" b="1" kern="1200">
                <a:solidFill>
                  <a:schemeClr val="bg1"/>
                </a:solidFill>
                <a:latin typeface="微软雅黑" panose="020B0503020204020204" charset="-122"/>
                <a:ea typeface="微软雅黑" panose="020B0503020204020204" charset="-122"/>
                <a:cs typeface="微软雅黑" panose="020B0503020204020204" charset="-122"/>
              </a:defRPr>
            </a:lvl1pPr>
          </a:lstStyle>
          <a:p>
            <a:pPr algn="ctr"/>
            <a:r>
              <a:rPr lang="en-US" altLang="zh-CN" sz="4000" dirty="0">
                <a:effectLst>
                  <a:outerShdw blurRad="50800" dist="38100" dir="2700000" algn="tl" rotWithShape="0">
                    <a:prstClr val="black">
                      <a:alpha val="40000"/>
                    </a:prstClr>
                  </a:outerShdw>
                </a:effectLst>
              </a:rPr>
              <a:t>SkyForm</a:t>
            </a:r>
            <a:r>
              <a:rPr lang="zh-CN" altLang="en-US" sz="4000" dirty="0">
                <a:effectLst>
                  <a:outerShdw blurRad="50800" dist="38100" dir="2700000" algn="tl" rotWithShape="0">
                    <a:prstClr val="black">
                      <a:alpha val="40000"/>
                    </a:prstClr>
                  </a:outerShdw>
                </a:effectLst>
              </a:rPr>
              <a:t>任务管理系统</a:t>
            </a:r>
            <a:endParaRPr lang="en-US" altLang="zh-CN" sz="4000" dirty="0">
              <a:effectLst>
                <a:outerShdw blurRad="50800" dist="38100" dir="2700000" algn="tl" rotWithShape="0">
                  <a:prstClr val="black">
                    <a:alpha val="40000"/>
                  </a:prstClr>
                </a:outerShdw>
              </a:effectLst>
            </a:endParaRPr>
          </a:p>
          <a:p>
            <a:pPr algn="ctr"/>
            <a:r>
              <a:rPr lang="en-US" altLang="zh-CN" sz="4000" dirty="0">
                <a:effectLst>
                  <a:outerShdw blurRad="50800" dist="38100" dir="2700000" algn="tl" rotWithShape="0">
                    <a:prstClr val="black">
                      <a:alpha val="40000"/>
                    </a:prstClr>
                  </a:outerShdw>
                </a:effectLst>
              </a:rPr>
              <a:t>(AIP)</a:t>
            </a:r>
            <a:endParaRPr lang="zh-CN" altLang="en-US" sz="4000" dirty="0">
              <a:effectLst>
                <a:outerShdw blurRad="50800" dist="38100" dir="2700000" algn="tl" rotWithShape="0">
                  <a:prstClr val="black">
                    <a:alpha val="40000"/>
                  </a:prstClr>
                </a:outerShdw>
              </a:effectLst>
            </a:endParaRPr>
          </a:p>
        </p:txBody>
      </p:sp>
      <p:sp>
        <p:nvSpPr>
          <p:cNvPr id="15" name="Title 2">
            <a:extLst>
              <a:ext uri="{FF2B5EF4-FFF2-40B4-BE49-F238E27FC236}">
                <a16:creationId xmlns:a16="http://schemas.microsoft.com/office/drawing/2014/main" id="{54D7D779-DBB7-2A4D-8FDE-D5A53600F70D}"/>
              </a:ext>
            </a:extLst>
          </p:cNvPr>
          <p:cNvSpPr txBox="1">
            <a:spLocks/>
          </p:cNvSpPr>
          <p:nvPr/>
        </p:nvSpPr>
        <p:spPr>
          <a:xfrm>
            <a:off x="4136572" y="2763793"/>
            <a:ext cx="4899293" cy="494523"/>
          </a:xfrm>
          <a:prstGeom prst="rect">
            <a:avLst/>
          </a:prstGeom>
        </p:spPr>
        <p:txBody>
          <a:bodyPr>
            <a:noAutofit/>
          </a:bodyPr>
          <a:lstStyle>
            <a:lvl1pPr algn="r" defTabSz="457200" rtl="0" eaLnBrk="1" latinLnBrk="0" hangingPunct="1">
              <a:spcBef>
                <a:spcPct val="0"/>
              </a:spcBef>
              <a:buNone/>
              <a:defRPr sz="2800" b="1" kern="1200">
                <a:solidFill>
                  <a:schemeClr val="bg1"/>
                </a:solidFill>
                <a:latin typeface="微软雅黑" panose="020B0503020204020204" charset="-122"/>
                <a:ea typeface="微软雅黑" panose="020B0503020204020204" charset="-122"/>
                <a:cs typeface="微软雅黑" panose="020B0503020204020204" charset="-122"/>
              </a:defRPr>
            </a:lvl1pPr>
          </a:lstStyle>
          <a:p>
            <a:pPr algn="ctr"/>
            <a:r>
              <a:rPr lang="zh-CN" altLang="en-US" dirty="0">
                <a:effectLst>
                  <a:outerShdw blurRad="50800" dist="38100" dir="2700000" algn="tl" rotWithShape="0">
                    <a:prstClr val="black">
                      <a:alpha val="40000"/>
                    </a:prstClr>
                  </a:outerShdw>
                </a:effectLst>
              </a:rPr>
              <a:t>弹性企业级高性能</a:t>
            </a:r>
            <a:endParaRPr lang="en-US" altLang="zh-CN" dirty="0">
              <a:effectLst>
                <a:outerShdw blurRad="50800" dist="38100" dir="2700000" algn="tl" rotWithShape="0">
                  <a:prstClr val="black">
                    <a:alpha val="40000"/>
                  </a:prstClr>
                </a:outerShdw>
              </a:effectLst>
            </a:endParaRPr>
          </a:p>
          <a:p>
            <a:pPr algn="ctr"/>
            <a:r>
              <a:rPr lang="zh-CN" altLang="en-US" dirty="0">
                <a:effectLst>
                  <a:outerShdw blurRad="50800" dist="38100" dir="2700000" algn="tl" rotWithShape="0">
                    <a:prstClr val="black">
                      <a:alpha val="40000"/>
                    </a:prstClr>
                  </a:outerShdw>
                </a:effectLst>
              </a:rPr>
              <a:t>应用任务管理系统</a:t>
            </a:r>
            <a:endParaRPr lang="en-US" dirty="0">
              <a:effectLst>
                <a:outerShdw blurRad="50800" dist="38100" dir="2700000" algn="tl" rotWithShape="0">
                  <a:prstClr val="black">
                    <a:alpha val="40000"/>
                  </a:prstClr>
                </a:outerShdw>
              </a:effectLst>
            </a:endParaRPr>
          </a:p>
        </p:txBody>
      </p:sp>
      <p:pic>
        <p:nvPicPr>
          <p:cNvPr id="8" name="图片 7">
            <a:extLst>
              <a:ext uri="{FF2B5EF4-FFF2-40B4-BE49-F238E27FC236}">
                <a16:creationId xmlns:a16="http://schemas.microsoft.com/office/drawing/2014/main" id="{BCB4AD63-2884-F247-9F19-C78AF1FAD0C6}"/>
              </a:ext>
            </a:extLst>
          </p:cNvPr>
          <p:cNvPicPr>
            <a:picLocks noChangeAspect="1"/>
          </p:cNvPicPr>
          <p:nvPr/>
        </p:nvPicPr>
        <p:blipFill>
          <a:blip r:embed="rId2"/>
          <a:stretch>
            <a:fillRect/>
          </a:stretch>
        </p:blipFill>
        <p:spPr>
          <a:xfrm>
            <a:off x="1077034" y="805696"/>
            <a:ext cx="2864651" cy="327066"/>
          </a:xfrm>
          <a:prstGeom prst="rect">
            <a:avLst/>
          </a:prstGeom>
        </p:spPr>
      </p:pic>
      <p:pic>
        <p:nvPicPr>
          <p:cNvPr id="13" name="图片 12">
            <a:extLst>
              <a:ext uri="{FF2B5EF4-FFF2-40B4-BE49-F238E27FC236}">
                <a16:creationId xmlns:a16="http://schemas.microsoft.com/office/drawing/2014/main" id="{71D3775B-3B5E-3B4F-B989-D958B4A4C94B}"/>
              </a:ext>
            </a:extLst>
          </p:cNvPr>
          <p:cNvPicPr>
            <a:picLocks noChangeAspect="1"/>
          </p:cNvPicPr>
          <p:nvPr/>
        </p:nvPicPr>
        <p:blipFill>
          <a:blip r:embed="rId3"/>
          <a:stretch>
            <a:fillRect/>
          </a:stretch>
        </p:blipFill>
        <p:spPr>
          <a:xfrm>
            <a:off x="1294536" y="1822738"/>
            <a:ext cx="2429646" cy="2283029"/>
          </a:xfrm>
          <a:prstGeom prst="rect">
            <a:avLst/>
          </a:prstGeom>
        </p:spPr>
      </p:pic>
    </p:spTree>
    <p:extLst>
      <p:ext uri="{BB962C8B-B14F-4D97-AF65-F5344CB8AC3E}">
        <p14:creationId xmlns:p14="http://schemas.microsoft.com/office/powerpoint/2010/main" val="3509494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31CE47-3511-4BCC-B480-3DA55E98A5D2}"/>
              </a:ext>
            </a:extLst>
          </p:cNvPr>
          <p:cNvSpPr>
            <a:spLocks noGrp="1"/>
          </p:cNvSpPr>
          <p:nvPr>
            <p:ph type="title"/>
          </p:nvPr>
        </p:nvSpPr>
        <p:spPr/>
        <p:txBody>
          <a:bodyPr/>
          <a:lstStyle/>
          <a:p>
            <a:r>
              <a:rPr lang="zh-CN" altLang="en-US"/>
              <a:t>集群弹性需求</a:t>
            </a:r>
            <a:endParaRPr lang="en-US" dirty="0"/>
          </a:p>
        </p:txBody>
      </p:sp>
      <p:sp>
        <p:nvSpPr>
          <p:cNvPr id="4" name="页脚占位符 3">
            <a:extLst>
              <a:ext uri="{FF2B5EF4-FFF2-40B4-BE49-F238E27FC236}">
                <a16:creationId xmlns:a16="http://schemas.microsoft.com/office/drawing/2014/main" id="{F55FD6BB-E7F1-4498-91CC-BB96350A1532}"/>
              </a:ext>
            </a:extLst>
          </p:cNvPr>
          <p:cNvSpPr>
            <a:spLocks noGrp="1"/>
          </p:cNvSpPr>
          <p:nvPr>
            <p:ph type="ftr" sz="quarter" idx="11"/>
          </p:nvPr>
        </p:nvSpPr>
        <p:spPr/>
        <p:txBody>
          <a:bodyPr/>
          <a:lstStyle/>
          <a:p>
            <a:r>
              <a:rPr kumimoji="1" lang="zh-CN" altLang="en-US"/>
              <a:t>内部资料，注意保密</a:t>
            </a:r>
          </a:p>
        </p:txBody>
      </p:sp>
      <p:sp>
        <p:nvSpPr>
          <p:cNvPr id="5" name="灯片编号占位符 4">
            <a:extLst>
              <a:ext uri="{FF2B5EF4-FFF2-40B4-BE49-F238E27FC236}">
                <a16:creationId xmlns:a16="http://schemas.microsoft.com/office/drawing/2014/main" id="{648BF275-01CC-48AC-A39F-276112541137}"/>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10</a:t>
            </a:fld>
            <a:r>
              <a:rPr kumimoji="1" lang="en-US" altLang="zh-CN"/>
              <a:t>)</a:t>
            </a:r>
            <a:endParaRPr kumimoji="1" lang="zh-CN" altLang="en-US" dirty="0"/>
          </a:p>
        </p:txBody>
      </p:sp>
      <p:graphicFrame>
        <p:nvGraphicFramePr>
          <p:cNvPr id="6" name="图示 5">
            <a:extLst>
              <a:ext uri="{FF2B5EF4-FFF2-40B4-BE49-F238E27FC236}">
                <a16:creationId xmlns:a16="http://schemas.microsoft.com/office/drawing/2014/main" id="{24200833-4D17-4116-B0C5-FE04DBEE877D}"/>
              </a:ext>
            </a:extLst>
          </p:cNvPr>
          <p:cNvGraphicFramePr/>
          <p:nvPr>
            <p:extLst>
              <p:ext uri="{D42A27DB-BD31-4B8C-83A1-F6EECF244321}">
                <p14:modId xmlns:p14="http://schemas.microsoft.com/office/powerpoint/2010/main" val="2037795607"/>
              </p:ext>
            </p:extLst>
          </p:nvPr>
        </p:nvGraphicFramePr>
        <p:xfrm>
          <a:off x="756920" y="1254760"/>
          <a:ext cx="6604000" cy="3348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40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68580" tIns="34290" rIns="68580" bIns="34290" rtlCol="0" anchor="ctr">
            <a:normAutofit/>
          </a:bodyPr>
          <a:lstStyle/>
          <a:p>
            <a:r>
              <a:rPr lang="zh-CN" altLang="en-US" dirty="0"/>
              <a:t>目录</a:t>
            </a:r>
          </a:p>
        </p:txBody>
      </p:sp>
      <p:sp>
        <p:nvSpPr>
          <p:cNvPr id="3" name="页脚占位符 2"/>
          <p:cNvSpPr>
            <a:spLocks noGrp="1"/>
          </p:cNvSpPr>
          <p:nvPr>
            <p:ph type="ftr" sz="quarter" idx="11"/>
          </p:nvPr>
        </p:nvSpPr>
        <p:spPr>
          <a:prstGeom prst="rect">
            <a:avLst/>
          </a:prstGeom>
        </p:spPr>
        <p:txBody>
          <a:bodyPr/>
          <a:lstStyle/>
          <a:p>
            <a:r>
              <a:rPr lang="zh-CN" altLang="en-US"/>
              <a:t>内部资料，注意保密</a:t>
            </a:r>
          </a:p>
        </p:txBody>
      </p:sp>
      <p:sp>
        <p:nvSpPr>
          <p:cNvPr id="10" name="灯片编号占位符 9"/>
          <p:cNvSpPr>
            <a:spLocks noGrp="1"/>
          </p:cNvSpPr>
          <p:nvPr>
            <p:ph type="sldNum" sz="quarter" idx="12"/>
          </p:nvPr>
        </p:nvSpPr>
        <p:spPr/>
        <p:txBody>
          <a:bodyPr/>
          <a:lstStyle/>
          <a:p>
            <a:fld id="{7C879813-BD44-47B0-9041-203886872F57}" type="slidenum">
              <a:rPr lang="zh-CN" altLang="en-US" smtClean="0"/>
              <a:t>11</a:t>
            </a:fld>
            <a:endParaRPr lang="zh-CN" altLang="en-US"/>
          </a:p>
        </p:txBody>
      </p:sp>
      <p:sp>
        <p:nvSpPr>
          <p:cNvPr id="4" name="矩形 3"/>
          <p:cNvSpPr/>
          <p:nvPr/>
        </p:nvSpPr>
        <p:spPr>
          <a:xfrm>
            <a:off x="1813263" y="1347111"/>
            <a:ext cx="685800" cy="5039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1</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5" name="矩形 4"/>
          <p:cNvSpPr/>
          <p:nvPr/>
        </p:nvSpPr>
        <p:spPr>
          <a:xfrm>
            <a:off x="1818176" y="2129288"/>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2</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6" name="矩形 5"/>
          <p:cNvSpPr/>
          <p:nvPr/>
        </p:nvSpPr>
        <p:spPr>
          <a:xfrm>
            <a:off x="1818176" y="2893091"/>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3</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7" name="矩形 6"/>
          <p:cNvSpPr/>
          <p:nvPr/>
        </p:nvSpPr>
        <p:spPr>
          <a:xfrm>
            <a:off x="2520645" y="2129288"/>
            <a:ext cx="4124294" cy="4699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500" dirty="0">
                <a:solidFill>
                  <a:prstClr val="black">
                    <a:lumMod val="75000"/>
                    <a:lumOff val="25000"/>
                  </a:prstClr>
                </a:solidFill>
                <a:latin typeface="微软雅黑" panose="020B0503020204020204" charset="-122"/>
                <a:ea typeface="微软雅黑" panose="020B0503020204020204" charset="-122"/>
              </a:rPr>
              <a:t> </a:t>
            </a:r>
            <a:r>
              <a:rPr lang="zh-CN" altLang="en-US" sz="1500" dirty="0">
                <a:solidFill>
                  <a:prstClr val="black">
                    <a:lumMod val="75000"/>
                    <a:lumOff val="25000"/>
                  </a:prstClr>
                </a:solidFill>
                <a:latin typeface="微软雅黑" panose="020B0503020204020204" charset="-122"/>
                <a:ea typeface="微软雅黑" panose="020B0503020204020204" charset="-122"/>
              </a:rPr>
              <a:t>弹性集群需求分析</a:t>
            </a:r>
          </a:p>
        </p:txBody>
      </p:sp>
      <p:sp>
        <p:nvSpPr>
          <p:cNvPr id="8" name="矩形 7"/>
          <p:cNvSpPr/>
          <p:nvPr/>
        </p:nvSpPr>
        <p:spPr>
          <a:xfrm>
            <a:off x="2520645" y="2896433"/>
            <a:ext cx="4124294" cy="486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r>
              <a:rPr lang="zh-CN" altLang="en-US" sz="1500" b="1" dirty="0">
                <a:solidFill>
                  <a:prstClr val="white"/>
                </a:solidFill>
                <a:latin typeface="微软雅黑" panose="020B0503020204020204" charset="-122"/>
                <a:ea typeface="微软雅黑" panose="020B0503020204020204" charset="-122"/>
              </a:rPr>
              <a:t> 产品和方案介绍</a:t>
            </a:r>
          </a:p>
        </p:txBody>
      </p:sp>
      <p:sp>
        <p:nvSpPr>
          <p:cNvPr id="9" name="矩形 8"/>
          <p:cNvSpPr/>
          <p:nvPr/>
        </p:nvSpPr>
        <p:spPr>
          <a:xfrm>
            <a:off x="2520645" y="1347112"/>
            <a:ext cx="4124294" cy="503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天云软件简介</a:t>
            </a:r>
          </a:p>
        </p:txBody>
      </p:sp>
      <p:sp>
        <p:nvSpPr>
          <p:cNvPr id="16" name="文本框 31"/>
          <p:cNvSpPr txBox="1">
            <a:spLocks noChangeArrowheads="1"/>
          </p:cNvSpPr>
          <p:nvPr>
            <p:custDataLst>
              <p:tags r:id="rId1"/>
            </p:custDataLst>
          </p:nvPr>
        </p:nvSpPr>
        <p:spPr bwMode="auto">
          <a:xfrm>
            <a:off x="936100" y="1596776"/>
            <a:ext cx="877163" cy="348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r>
              <a:rPr lang="en-US" altLang="zh-CN" sz="4500" b="1" dirty="0">
                <a:solidFill>
                  <a:schemeClr val="bg1">
                    <a:lumMod val="65000"/>
                  </a:schemeClr>
                </a:solidFill>
                <a:latin typeface="微软雅黑" panose="020B0503020204020204" charset="-122"/>
                <a:ea typeface="微软雅黑" panose="020B0503020204020204" charset="-122"/>
                <a:cs typeface="Segoe UI Black" panose="020B0A02040204020203" pitchFamily="34" charset="0"/>
              </a:rPr>
              <a:t>Contents</a:t>
            </a:r>
          </a:p>
        </p:txBody>
      </p:sp>
      <p:sp>
        <p:nvSpPr>
          <p:cNvPr id="19" name="矩形 18">
            <a:extLst>
              <a:ext uri="{FF2B5EF4-FFF2-40B4-BE49-F238E27FC236}">
                <a16:creationId xmlns:a16="http://schemas.microsoft.com/office/drawing/2014/main" id="{A4D1F895-2B0F-4F77-A305-5C2667ADCC97}"/>
              </a:ext>
            </a:extLst>
          </p:cNvPr>
          <p:cNvSpPr/>
          <p:nvPr/>
        </p:nvSpPr>
        <p:spPr>
          <a:xfrm>
            <a:off x="1818176" y="3665542"/>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4</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20" name="矩形 19">
            <a:extLst>
              <a:ext uri="{FF2B5EF4-FFF2-40B4-BE49-F238E27FC236}">
                <a16:creationId xmlns:a16="http://schemas.microsoft.com/office/drawing/2014/main" id="{6C57417B-73AD-40F0-B537-A63217064257}"/>
              </a:ext>
            </a:extLst>
          </p:cNvPr>
          <p:cNvSpPr/>
          <p:nvPr/>
        </p:nvSpPr>
        <p:spPr>
          <a:xfrm>
            <a:off x="2520645" y="3668884"/>
            <a:ext cx="4124294" cy="48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成功案例</a:t>
            </a:r>
          </a:p>
        </p:txBody>
      </p:sp>
    </p:spTree>
    <p:extLst>
      <p:ext uri="{BB962C8B-B14F-4D97-AF65-F5344CB8AC3E}">
        <p14:creationId xmlns:p14="http://schemas.microsoft.com/office/powerpoint/2010/main" val="12523699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82309" y="675847"/>
            <a:ext cx="8262918" cy="1613775"/>
          </a:xfrm>
          <a:prstGeom prst="rect">
            <a:avLst/>
          </a:prstGeom>
          <a:noFill/>
        </p:spPr>
        <p:txBody>
          <a:bodyPr wrap="square" rtlCol="0">
            <a:spAutoFit/>
          </a:bodyPr>
          <a:lstStyle/>
          <a:p>
            <a:pPr>
              <a:lnSpc>
                <a:spcPct val="150000"/>
              </a:lnSpc>
            </a:pPr>
            <a:r>
              <a:rPr lang="en-US" altLang="zh-CN" sz="1350" b="1" dirty="0">
                <a:latin typeface="Microsoft YaHei" charset="-122"/>
                <a:ea typeface="Microsoft YaHei" charset="-122"/>
                <a:cs typeface="Microsoft YaHei" charset="-122"/>
              </a:rPr>
              <a:t>SkyForm</a:t>
            </a:r>
            <a:r>
              <a:rPr lang="zh-CN" altLang="en-US" sz="1350" b="1" dirty="0">
                <a:latin typeface="Microsoft YaHei" charset="-122"/>
                <a:ea typeface="Microsoft YaHei" charset="-122"/>
                <a:cs typeface="Microsoft YaHei" charset="-122"/>
              </a:rPr>
              <a:t>任务调度系统是专为融合</a:t>
            </a:r>
            <a:r>
              <a:rPr lang="en-US" altLang="zh-CN" sz="1350" b="1" dirty="0">
                <a:latin typeface="Microsoft YaHei" charset="-122"/>
                <a:ea typeface="Microsoft YaHei" charset="-122"/>
                <a:cs typeface="Microsoft YaHei" charset="-122"/>
              </a:rPr>
              <a:t>HPC</a:t>
            </a:r>
            <a:r>
              <a:rPr lang="zh-CN" altLang="en-US" sz="1350" b="1" dirty="0">
                <a:latin typeface="Microsoft YaHei" charset="-122"/>
                <a:ea typeface="Microsoft YaHei" charset="-122"/>
                <a:cs typeface="Microsoft YaHei" charset="-122"/>
              </a:rPr>
              <a:t>、</a:t>
            </a:r>
            <a:r>
              <a:rPr lang="en-US" altLang="zh-CN" sz="1350" b="1" dirty="0">
                <a:latin typeface="Microsoft YaHei" charset="-122"/>
                <a:ea typeface="Microsoft YaHei" charset="-122"/>
                <a:cs typeface="Microsoft YaHei" charset="-122"/>
              </a:rPr>
              <a:t>AI</a:t>
            </a:r>
            <a:r>
              <a:rPr lang="zh-CN" altLang="en-US" sz="1350" b="1" dirty="0">
                <a:latin typeface="Microsoft YaHei" charset="-122"/>
                <a:ea typeface="Microsoft YaHei" charset="-122"/>
                <a:cs typeface="Microsoft YaHei" charset="-122"/>
              </a:rPr>
              <a:t>和大数据应用开发的，具有领先架构、自主知识产权的应用集成和任务管理系统</a:t>
            </a:r>
            <a:endParaRPr lang="en-US" altLang="zh-CN" sz="1350" b="1" dirty="0">
              <a:latin typeface="Microsoft YaHei" charset="-122"/>
              <a:ea typeface="Microsoft YaHei" charset="-122"/>
              <a:cs typeface="Microsoft YaHei" charset="-122"/>
            </a:endParaRPr>
          </a:p>
          <a:p>
            <a:pPr marL="285750" indent="-285750">
              <a:lnSpc>
                <a:spcPct val="150000"/>
              </a:lnSpc>
              <a:buFont typeface="Arial" panose="020B0604020202020204" pitchFamily="34" charset="0"/>
              <a:buChar char="•"/>
            </a:pPr>
            <a:r>
              <a:rPr lang="zh-CN" altLang="en-US" sz="1350" b="1" dirty="0">
                <a:latin typeface="Microsoft YaHei" charset="-122"/>
                <a:ea typeface="Microsoft YaHei" charset="-122"/>
                <a:cs typeface="Microsoft YaHei" charset="-122"/>
              </a:rPr>
              <a:t>集成高性能计算、人工智能、大数据分析等计算和数据密集型分布式应用</a:t>
            </a:r>
            <a:endParaRPr lang="en-US" altLang="zh-CN" sz="1350" b="1" dirty="0">
              <a:latin typeface="Microsoft YaHei" charset="-122"/>
              <a:ea typeface="Microsoft YaHei" charset="-122"/>
              <a:cs typeface="Microsoft YaHei" charset="-122"/>
            </a:endParaRPr>
          </a:p>
          <a:p>
            <a:pPr marL="285750" indent="-285750">
              <a:lnSpc>
                <a:spcPct val="150000"/>
              </a:lnSpc>
              <a:buFont typeface="Arial" panose="020B0604020202020204" pitchFamily="34" charset="0"/>
              <a:buChar char="•"/>
            </a:pPr>
            <a:r>
              <a:rPr lang="zh-CN" altLang="en-US" sz="1350" b="1" dirty="0">
                <a:latin typeface="Microsoft YaHei" charset="-122"/>
                <a:ea typeface="Microsoft YaHei" charset="-122"/>
                <a:cs typeface="Microsoft YaHei" charset="-122"/>
              </a:rPr>
              <a:t>原创的异构资源调度引擎 </a:t>
            </a:r>
            <a:r>
              <a:rPr lang="en-US" altLang="zh-CN" sz="1350" b="1" dirty="0">
                <a:latin typeface="Microsoft YaHei" charset="-122"/>
                <a:ea typeface="Microsoft YaHei" charset="-122"/>
                <a:cs typeface="Microsoft YaHei" charset="-122"/>
              </a:rPr>
              <a:t>– </a:t>
            </a:r>
            <a:r>
              <a:rPr lang="zh-CN" altLang="en-US" sz="1350" b="1" dirty="0">
                <a:latin typeface="Microsoft YaHei" charset="-122"/>
                <a:ea typeface="Microsoft YaHei" charset="-122"/>
                <a:cs typeface="Microsoft YaHei" charset="-122"/>
              </a:rPr>
              <a:t>不依赖于国外开源软件、独特性能和能力，</a:t>
            </a:r>
            <a:r>
              <a:rPr lang="en-US" altLang="zh-CN" sz="1350" b="1" dirty="0">
                <a:latin typeface="Microsoft YaHei" charset="-122"/>
                <a:ea typeface="Microsoft YaHei" charset="-122"/>
                <a:cs typeface="Microsoft YaHei" charset="-122"/>
              </a:rPr>
              <a:t> </a:t>
            </a:r>
            <a:r>
              <a:rPr lang="zh-CN" altLang="en-US" sz="1350" b="1" dirty="0">
                <a:latin typeface="Microsoft YaHei" charset="-122"/>
                <a:ea typeface="Microsoft YaHei" charset="-122"/>
                <a:cs typeface="Microsoft YaHei" charset="-122"/>
              </a:rPr>
              <a:t>支持国产操作系统</a:t>
            </a:r>
            <a:endParaRPr lang="en-US" altLang="zh-CN" sz="1350" b="1" dirty="0">
              <a:latin typeface="Microsoft YaHei" charset="-122"/>
              <a:ea typeface="Microsoft YaHei" charset="-122"/>
              <a:cs typeface="Microsoft YaHei" charset="-122"/>
            </a:endParaRPr>
          </a:p>
          <a:p>
            <a:pPr marL="285750" indent="-285750">
              <a:lnSpc>
                <a:spcPct val="150000"/>
              </a:lnSpc>
              <a:buFont typeface="Arial" panose="020B0604020202020204" pitchFamily="34" charset="0"/>
              <a:buChar char="•"/>
            </a:pPr>
            <a:r>
              <a:rPr lang="zh-CN" altLang="en-US" sz="1350" b="1" dirty="0">
                <a:latin typeface="Microsoft YaHei" charset="-122"/>
                <a:ea typeface="Microsoft YaHei" charset="-122"/>
                <a:cs typeface="Microsoft YaHei" charset="-122"/>
              </a:rPr>
              <a:t>根据客户需要增强和定制功能</a:t>
            </a:r>
            <a:endParaRPr lang="en-US" altLang="zh-CN" sz="1350" b="1" dirty="0">
              <a:latin typeface="Microsoft YaHei" charset="-122"/>
              <a:ea typeface="Microsoft YaHei" charset="-122"/>
              <a:cs typeface="Microsoft YaHei" charset="-122"/>
            </a:endParaRPr>
          </a:p>
        </p:txBody>
      </p:sp>
      <p:sp>
        <p:nvSpPr>
          <p:cNvPr id="4" name="文本框 3"/>
          <p:cNvSpPr txBox="1"/>
          <p:nvPr/>
        </p:nvSpPr>
        <p:spPr>
          <a:xfrm>
            <a:off x="2289464" y="3183874"/>
            <a:ext cx="377026" cy="553998"/>
          </a:xfrm>
          <a:prstGeom prst="rect">
            <a:avLst/>
          </a:prstGeom>
          <a:noFill/>
        </p:spPr>
        <p:txBody>
          <a:bodyPr wrap="none" rtlCol="0">
            <a:spAutoFit/>
          </a:bodyPr>
          <a:lstStyle/>
          <a:p>
            <a:r>
              <a:rPr lang="en-US" altLang="zh-CN" sz="3000" b="1">
                <a:solidFill>
                  <a:srgbClr val="FF0000"/>
                </a:solidFill>
              </a:rPr>
              <a:t>+</a:t>
            </a:r>
            <a:endParaRPr lang="zh-CN" altLang="en-US" sz="3000" b="1">
              <a:solidFill>
                <a:srgbClr val="FF0000"/>
              </a:solidFill>
            </a:endParaRPr>
          </a:p>
        </p:txBody>
      </p:sp>
      <p:sp>
        <p:nvSpPr>
          <p:cNvPr id="5" name="文本框 4"/>
          <p:cNvSpPr txBox="1"/>
          <p:nvPr/>
        </p:nvSpPr>
        <p:spPr>
          <a:xfrm>
            <a:off x="4420926" y="3183874"/>
            <a:ext cx="377026" cy="553998"/>
          </a:xfrm>
          <a:prstGeom prst="rect">
            <a:avLst/>
          </a:prstGeom>
          <a:noFill/>
        </p:spPr>
        <p:txBody>
          <a:bodyPr wrap="none" rtlCol="0">
            <a:spAutoFit/>
          </a:bodyPr>
          <a:lstStyle/>
          <a:p>
            <a:r>
              <a:rPr lang="en-US" altLang="zh-CN" sz="3000" b="1">
                <a:solidFill>
                  <a:srgbClr val="FF0000"/>
                </a:solidFill>
              </a:rPr>
              <a:t>+</a:t>
            </a:r>
            <a:endParaRPr lang="zh-CN" altLang="en-US" sz="3000" b="1">
              <a:solidFill>
                <a:srgbClr val="FF0000"/>
              </a:solidFill>
            </a:endParaRPr>
          </a:p>
        </p:txBody>
      </p:sp>
      <p:sp>
        <p:nvSpPr>
          <p:cNvPr id="6" name="文本框 5"/>
          <p:cNvSpPr txBox="1"/>
          <p:nvPr/>
        </p:nvSpPr>
        <p:spPr>
          <a:xfrm>
            <a:off x="6552387" y="3183874"/>
            <a:ext cx="377026" cy="553998"/>
          </a:xfrm>
          <a:prstGeom prst="rect">
            <a:avLst/>
          </a:prstGeom>
          <a:noFill/>
        </p:spPr>
        <p:txBody>
          <a:bodyPr wrap="none" rtlCol="0">
            <a:spAutoFit/>
          </a:bodyPr>
          <a:lstStyle/>
          <a:p>
            <a:r>
              <a:rPr lang="en-US" altLang="zh-CN" sz="3000" b="1">
                <a:solidFill>
                  <a:srgbClr val="FF0000"/>
                </a:solidFill>
              </a:rPr>
              <a:t>+</a:t>
            </a:r>
            <a:endParaRPr lang="zh-CN" altLang="en-US" sz="3000" b="1">
              <a:solidFill>
                <a:srgbClr val="FF0000"/>
              </a:solidFill>
            </a:endParaRPr>
          </a:p>
        </p:txBody>
      </p:sp>
      <p:graphicFrame>
        <p:nvGraphicFramePr>
          <p:cNvPr id="7" name="图示 12"/>
          <p:cNvGraphicFramePr/>
          <p:nvPr>
            <p:extLst>
              <p:ext uri="{D42A27DB-BD31-4B8C-83A1-F6EECF244321}">
                <p14:modId xmlns:p14="http://schemas.microsoft.com/office/powerpoint/2010/main" val="173657970"/>
              </p:ext>
            </p:extLst>
          </p:nvPr>
        </p:nvGraphicFramePr>
        <p:xfrm>
          <a:off x="2675513" y="2327939"/>
          <a:ext cx="1698971" cy="2589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图示 13"/>
          <p:cNvGraphicFramePr/>
          <p:nvPr>
            <p:extLst>
              <p:ext uri="{D42A27DB-BD31-4B8C-83A1-F6EECF244321}">
                <p14:modId xmlns:p14="http://schemas.microsoft.com/office/powerpoint/2010/main" val="843270668"/>
              </p:ext>
            </p:extLst>
          </p:nvPr>
        </p:nvGraphicFramePr>
        <p:xfrm>
          <a:off x="4806974" y="2327938"/>
          <a:ext cx="1698971" cy="25897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图示 14"/>
          <p:cNvGraphicFramePr/>
          <p:nvPr>
            <p:extLst>
              <p:ext uri="{D42A27DB-BD31-4B8C-83A1-F6EECF244321}">
                <p14:modId xmlns:p14="http://schemas.microsoft.com/office/powerpoint/2010/main" val="2021936233"/>
              </p:ext>
            </p:extLst>
          </p:nvPr>
        </p:nvGraphicFramePr>
        <p:xfrm>
          <a:off x="6938436" y="2327938"/>
          <a:ext cx="1698971" cy="258977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图示 12"/>
          <p:cNvGraphicFramePr/>
          <p:nvPr>
            <p:extLst>
              <p:ext uri="{D42A27DB-BD31-4B8C-83A1-F6EECF244321}">
                <p14:modId xmlns:p14="http://schemas.microsoft.com/office/powerpoint/2010/main" val="1901275081"/>
              </p:ext>
            </p:extLst>
          </p:nvPr>
        </p:nvGraphicFramePr>
        <p:xfrm>
          <a:off x="473287" y="2211558"/>
          <a:ext cx="1807154" cy="270615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Title 1">
            <a:extLst>
              <a:ext uri="{FF2B5EF4-FFF2-40B4-BE49-F238E27FC236}">
                <a16:creationId xmlns:a16="http://schemas.microsoft.com/office/drawing/2014/main" id="{25D3C650-6235-4CF5-A6C8-5BA1949F5440}"/>
              </a:ext>
            </a:extLst>
          </p:cNvPr>
          <p:cNvSpPr>
            <a:spLocks noGrp="1"/>
          </p:cNvSpPr>
          <p:nvPr>
            <p:ph type="title"/>
          </p:nvPr>
        </p:nvSpPr>
        <p:spPr/>
        <p:txBody>
          <a:bodyPr/>
          <a:lstStyle/>
          <a:p>
            <a:r>
              <a:rPr lang="en-US" dirty="0"/>
              <a:t>SkyForm</a:t>
            </a:r>
            <a:r>
              <a:rPr lang="zh-CN" altLang="en-US" dirty="0"/>
              <a:t>任务调度系统（</a:t>
            </a:r>
            <a:r>
              <a:rPr lang="en-US" altLang="zh-CN" dirty="0"/>
              <a:t>AIP</a:t>
            </a:r>
            <a:r>
              <a:rPr lang="zh-CN" altLang="en-US" dirty="0"/>
              <a:t>）</a:t>
            </a:r>
            <a:endParaRPr lang="en-US" dirty="0"/>
          </a:p>
        </p:txBody>
      </p:sp>
    </p:spTree>
    <p:extLst>
      <p:ext uri="{BB962C8B-B14F-4D97-AF65-F5344CB8AC3E}">
        <p14:creationId xmlns:p14="http://schemas.microsoft.com/office/powerpoint/2010/main" val="554602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4FC610-B439-452D-B002-F24C1730CD51}"/>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pPr/>
              <a:t>13</a:t>
            </a:fld>
            <a:r>
              <a:rPr kumimoji="1" lang="en-US" altLang="zh-CN"/>
              <a:t>)</a:t>
            </a:r>
            <a:endParaRPr kumimoji="1" lang="zh-CN" altLang="en-US" dirty="0"/>
          </a:p>
        </p:txBody>
      </p:sp>
      <p:sp>
        <p:nvSpPr>
          <p:cNvPr id="3" name="Content Placeholder 2">
            <a:extLst>
              <a:ext uri="{FF2B5EF4-FFF2-40B4-BE49-F238E27FC236}">
                <a16:creationId xmlns:a16="http://schemas.microsoft.com/office/drawing/2014/main" id="{060CF008-6C34-449D-ABEE-04D0887F48C0}"/>
              </a:ext>
            </a:extLst>
          </p:cNvPr>
          <p:cNvSpPr>
            <a:spLocks noGrp="1"/>
          </p:cNvSpPr>
          <p:nvPr>
            <p:ph idx="1"/>
          </p:nvPr>
        </p:nvSpPr>
        <p:spPr/>
        <p:txBody>
          <a:bodyPr/>
          <a:lstStyle/>
          <a:p>
            <a:r>
              <a:rPr lang="zh-CN" altLang="en-US" dirty="0">
                <a:latin typeface="Microsoft YaHei" panose="020B0503020204020204" pitchFamily="34" charset="-122"/>
                <a:ea typeface="Microsoft YaHei" panose="020B0503020204020204" pitchFamily="34" charset="-122"/>
              </a:rPr>
              <a:t>提供</a:t>
            </a:r>
            <a:r>
              <a:rPr lang="en-US" altLang="zh-CN"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万台主机集群的作业调度能力 </a:t>
            </a:r>
            <a:r>
              <a:rPr lang="en-US" altLang="zh-CN" dirty="0">
                <a:latin typeface="Microsoft YaHei" panose="020B0503020204020204" pitchFamily="34" charset="-122"/>
                <a:ea typeface="Microsoft YaHei" panose="020B0503020204020204" pitchFamily="34" charset="-122"/>
              </a:rPr>
              <a:t>– </a:t>
            </a:r>
            <a:r>
              <a:rPr lang="zh-CN" altLang="en-US" b="1" dirty="0">
                <a:latin typeface="Microsoft YaHei" panose="020B0503020204020204" pitchFamily="34" charset="-122"/>
                <a:ea typeface="Microsoft YaHei" panose="020B0503020204020204" pitchFamily="34" charset="-122"/>
              </a:rPr>
              <a:t>全球第一</a:t>
            </a:r>
            <a:endParaRPr lang="en-US" altLang="zh-CN" b="1"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支持</a:t>
            </a:r>
            <a:r>
              <a:rPr lang="en-US" altLang="zh-CN" dirty="0">
                <a:latin typeface="Microsoft YaHei" panose="020B0503020204020204" pitchFamily="34" charset="-122"/>
                <a:ea typeface="Microsoft YaHei" panose="020B0503020204020204" pitchFamily="34" charset="-122"/>
              </a:rPr>
              <a:t>26</a:t>
            </a:r>
            <a:r>
              <a:rPr lang="zh-CN" altLang="en-US" dirty="0">
                <a:latin typeface="Microsoft YaHei" panose="020B0503020204020204" pitchFamily="34" charset="-122"/>
                <a:ea typeface="Microsoft YaHei" panose="020B0503020204020204" pitchFamily="34" charset="-122"/>
              </a:rPr>
              <a:t>万（</a:t>
            </a:r>
            <a:r>
              <a:rPr lang="en-US" altLang="zh-CN" dirty="0">
                <a:latin typeface="Microsoft YaHei" panose="020B0503020204020204" pitchFamily="34" charset="-122"/>
                <a:ea typeface="Microsoft YaHei" panose="020B0503020204020204" pitchFamily="34" charset="-122"/>
              </a:rPr>
              <a:t>256K</a:t>
            </a:r>
            <a:r>
              <a:rPr lang="zh-CN" altLang="en-US" dirty="0">
                <a:latin typeface="Microsoft YaHei" panose="020B0503020204020204" pitchFamily="34" charset="-122"/>
                <a:ea typeface="Microsoft YaHei" panose="020B0503020204020204" pitchFamily="34" charset="-122"/>
              </a:rPr>
              <a:t>）平行度的大型并行作业调度</a:t>
            </a:r>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支持</a:t>
            </a:r>
            <a:r>
              <a:rPr lang="en-US" altLang="zh-CN" dirty="0">
                <a:latin typeface="Microsoft YaHei" panose="020B0503020204020204" pitchFamily="34" charset="-122"/>
                <a:ea typeface="Microsoft YaHei" panose="020B0503020204020204" pitchFamily="34" charset="-122"/>
              </a:rPr>
              <a:t>100</a:t>
            </a:r>
            <a:r>
              <a:rPr lang="zh-CN" altLang="en-US" dirty="0">
                <a:latin typeface="Microsoft YaHei" panose="020B0503020204020204" pitchFamily="34" charset="-122"/>
                <a:ea typeface="Microsoft YaHei" panose="020B0503020204020204" pitchFamily="34" charset="-122"/>
              </a:rPr>
              <a:t>万活动作业（应用实例）</a:t>
            </a:r>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提供主机</a:t>
            </a:r>
            <a:r>
              <a:rPr lang="en-US" altLang="zh-CN" dirty="0">
                <a:latin typeface="Microsoft YaHei" panose="020B0503020204020204" pitchFamily="34" charset="-122"/>
                <a:ea typeface="Microsoft YaHei" panose="020B0503020204020204" pitchFamily="34" charset="-122"/>
              </a:rPr>
              <a:t>CPU</a:t>
            </a:r>
            <a:r>
              <a:rPr lang="zh-CN" altLang="en-US" dirty="0">
                <a:latin typeface="Microsoft YaHei" panose="020B0503020204020204" pitchFamily="34" charset="-122"/>
                <a:ea typeface="Microsoft YaHei" panose="020B0503020204020204" pitchFamily="34" charset="-122"/>
              </a:rPr>
              <a:t>核利用率、内存、交换区（</a:t>
            </a:r>
            <a:r>
              <a:rPr lang="en-US" altLang="zh-CN" dirty="0">
                <a:latin typeface="Microsoft YaHei" panose="020B0503020204020204" pitchFamily="34" charset="-122"/>
                <a:ea typeface="Microsoft YaHei" panose="020B0503020204020204" pitchFamily="34" charset="-122"/>
              </a:rPr>
              <a:t>SWAP</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GPU</a:t>
            </a:r>
            <a:r>
              <a:rPr lang="zh-CN" altLang="en-US" dirty="0">
                <a:latin typeface="Microsoft YaHei" panose="020B0503020204020204" pitchFamily="34" charset="-122"/>
                <a:ea typeface="Microsoft YaHei" panose="020B0503020204020204" pitchFamily="34" charset="-122"/>
              </a:rPr>
              <a:t>（利用率、显存、温度）、网络设备</a:t>
            </a:r>
            <a:r>
              <a:rPr lang="en-US" altLang="zh-CN" dirty="0">
                <a:latin typeface="Microsoft YaHei" panose="020B0503020204020204" pitchFamily="34" charset="-122"/>
                <a:ea typeface="Microsoft YaHei" panose="020B0503020204020204" pitchFamily="34" charset="-122"/>
              </a:rPr>
              <a:t>IO</a:t>
            </a:r>
            <a:r>
              <a:rPr lang="zh-CN" altLang="en-US" dirty="0">
                <a:latin typeface="Microsoft YaHei" panose="020B0503020204020204" pitchFamily="34" charset="-122"/>
                <a:ea typeface="Microsoft YaHei" panose="020B0503020204020204" pitchFamily="34" charset="-122"/>
              </a:rPr>
              <a:t>、存储设备</a:t>
            </a:r>
            <a:r>
              <a:rPr lang="en-US" altLang="zh-CN" dirty="0">
                <a:latin typeface="Microsoft YaHei" panose="020B0503020204020204" pitchFamily="34" charset="-122"/>
                <a:ea typeface="Microsoft YaHei" panose="020B0503020204020204" pitchFamily="34" charset="-122"/>
              </a:rPr>
              <a:t>IO</a:t>
            </a:r>
            <a:r>
              <a:rPr lang="zh-CN" altLang="en-US" dirty="0">
                <a:latin typeface="Microsoft YaHei" panose="020B0503020204020204" pitchFamily="34" charset="-122"/>
                <a:ea typeface="Microsoft YaHei" panose="020B0503020204020204" pitchFamily="34" charset="-122"/>
              </a:rPr>
              <a:t>的监控数据，最小监控间隔：</a:t>
            </a:r>
            <a:r>
              <a:rPr lang="en-US" altLang="zh-CN" dirty="0">
                <a:latin typeface="Microsoft YaHei" panose="020B0503020204020204" pitchFamily="34" charset="-122"/>
                <a:ea typeface="Microsoft YaHei" panose="020B0503020204020204" pitchFamily="34" charset="-122"/>
              </a:rPr>
              <a:t>5</a:t>
            </a:r>
            <a:r>
              <a:rPr lang="zh-CN" altLang="en-US" dirty="0">
                <a:latin typeface="Microsoft YaHei" panose="020B0503020204020204" pitchFamily="34" charset="-122"/>
                <a:ea typeface="Microsoft YaHei" panose="020B0503020204020204" pitchFamily="34" charset="-122"/>
              </a:rPr>
              <a:t>秒</a:t>
            </a:r>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提供作业</a:t>
            </a:r>
            <a:r>
              <a:rPr lang="zh-CN" altLang="en-US" b="1" dirty="0">
                <a:latin typeface="Microsoft YaHei" panose="020B0503020204020204" pitchFamily="34" charset="-122"/>
                <a:ea typeface="Microsoft YaHei" panose="020B0503020204020204" pitchFamily="34" charset="-122"/>
              </a:rPr>
              <a:t>每个进程</a:t>
            </a:r>
            <a:r>
              <a:rPr lang="zh-CN" altLang="en-US" dirty="0">
                <a:latin typeface="Microsoft YaHei" panose="020B0503020204020204" pitchFamily="34" charset="-122"/>
                <a:ea typeface="Microsoft YaHei" panose="020B0503020204020204" pitchFamily="34" charset="-122"/>
              </a:rPr>
              <a:t>的详细监控数据（</a:t>
            </a:r>
            <a:r>
              <a:rPr lang="en-US" altLang="zh-CN" dirty="0">
                <a:latin typeface="Microsoft YaHei" panose="020B0503020204020204" pitchFamily="34" charset="-122"/>
                <a:ea typeface="Microsoft YaHei" panose="020B0503020204020204" pitchFamily="34" charset="-122"/>
              </a:rPr>
              <a:t>CPU</a:t>
            </a:r>
            <a:r>
              <a:rPr lang="zh-CN" altLang="en-US" dirty="0">
                <a:latin typeface="Microsoft YaHei" panose="020B0503020204020204" pitchFamily="34" charset="-122"/>
                <a:ea typeface="Microsoft YaHei" panose="020B0503020204020204" pitchFamily="34" charset="-122"/>
              </a:rPr>
              <a:t>时间，内存、</a:t>
            </a:r>
            <a:r>
              <a:rPr lang="en-US" altLang="zh-CN" dirty="0">
                <a:latin typeface="Microsoft YaHei" panose="020B0503020204020204" pitchFamily="34" charset="-122"/>
                <a:ea typeface="Microsoft YaHei" panose="020B0503020204020204" pitchFamily="34" charset="-122"/>
              </a:rPr>
              <a:t>SWAP</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GPU</a:t>
            </a:r>
            <a:r>
              <a:rPr lang="zh-CN" altLang="en-US" dirty="0">
                <a:latin typeface="Microsoft YaHei" panose="020B0503020204020204" pitchFamily="34" charset="-122"/>
                <a:ea typeface="Microsoft YaHei" panose="020B0503020204020204" pitchFamily="34" charset="-122"/>
              </a:rPr>
              <a:t>显存使用、线程数、存储</a:t>
            </a:r>
            <a:r>
              <a:rPr lang="en-US" altLang="zh-CN" dirty="0">
                <a:latin typeface="Microsoft YaHei" panose="020B0503020204020204" pitchFamily="34" charset="-122"/>
                <a:ea typeface="Microsoft YaHei" panose="020B0503020204020204" pitchFamily="34" charset="-122"/>
              </a:rPr>
              <a:t>IO</a:t>
            </a:r>
            <a:r>
              <a:rPr lang="zh-CN" altLang="en-US" dirty="0">
                <a:latin typeface="Microsoft YaHei" panose="020B0503020204020204" pitchFamily="34" charset="-122"/>
                <a:ea typeface="Microsoft YaHei" panose="020B0503020204020204" pitchFamily="34" charset="-122"/>
              </a:rPr>
              <a:t>、执行的命令），最小监控间隔：</a:t>
            </a:r>
            <a:r>
              <a:rPr lang="en-US" altLang="zh-CN" dirty="0">
                <a:latin typeface="Microsoft YaHei" panose="020B0503020204020204" pitchFamily="34" charset="-122"/>
                <a:ea typeface="Microsoft YaHei" panose="020B0503020204020204" pitchFamily="34" charset="-122"/>
              </a:rPr>
              <a:t>5</a:t>
            </a:r>
            <a:r>
              <a:rPr lang="zh-CN" altLang="en-US" dirty="0">
                <a:latin typeface="Microsoft YaHei" panose="020B0503020204020204" pitchFamily="34" charset="-122"/>
                <a:ea typeface="Microsoft YaHei" panose="020B0503020204020204" pitchFamily="34" charset="-122"/>
              </a:rPr>
              <a:t>秒</a:t>
            </a:r>
            <a:endParaRPr lang="en-US" altLang="zh-CN" dirty="0">
              <a:latin typeface="Microsoft YaHei" panose="020B0503020204020204" pitchFamily="34" charset="-122"/>
              <a:ea typeface="Microsoft YaHei" panose="020B0503020204020204" pitchFamily="34" charset="-122"/>
            </a:endParaRPr>
          </a:p>
          <a:p>
            <a:endParaRPr lang="en-US" dirty="0">
              <a:latin typeface="Microsoft YaHei" panose="020B0503020204020204" pitchFamily="34" charset="-122"/>
              <a:ea typeface="Microsoft YaHei" panose="020B0503020204020204" pitchFamily="34" charset="-122"/>
            </a:endParaRPr>
          </a:p>
        </p:txBody>
      </p:sp>
      <p:sp>
        <p:nvSpPr>
          <p:cNvPr id="4" name="Title 3">
            <a:extLst>
              <a:ext uri="{FF2B5EF4-FFF2-40B4-BE49-F238E27FC236}">
                <a16:creationId xmlns:a16="http://schemas.microsoft.com/office/drawing/2014/main" id="{5E959F5D-1103-42D4-8C70-D3B2FB66C3AA}"/>
              </a:ext>
            </a:extLst>
          </p:cNvPr>
          <p:cNvSpPr>
            <a:spLocks noGrp="1"/>
          </p:cNvSpPr>
          <p:nvPr>
            <p:ph type="title"/>
          </p:nvPr>
        </p:nvSpPr>
        <p:spPr/>
        <p:txBody>
          <a:bodyPr/>
          <a:lstStyle/>
          <a:p>
            <a:r>
              <a:rPr lang="en-US" altLang="zh-CN" dirty="0"/>
              <a:t>SkyForm AIP 9.22</a:t>
            </a:r>
            <a:r>
              <a:rPr lang="zh-CN" altLang="en-US" dirty="0"/>
              <a:t>能力</a:t>
            </a:r>
            <a:endParaRPr lang="en-US" dirty="0"/>
          </a:p>
        </p:txBody>
      </p:sp>
    </p:spTree>
    <p:extLst>
      <p:ext uri="{BB962C8B-B14F-4D97-AF65-F5344CB8AC3E}">
        <p14:creationId xmlns:p14="http://schemas.microsoft.com/office/powerpoint/2010/main" val="3024638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5FD0E1-218B-4449-BBA2-F1FD79648AEF}"/>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14</a:t>
            </a:fld>
            <a:r>
              <a:rPr kumimoji="1" lang="en-US" altLang="zh-CN"/>
              <a:t>)</a:t>
            </a:r>
            <a:endParaRPr kumimoji="1" lang="zh-CN" altLang="en-US"/>
          </a:p>
        </p:txBody>
      </p:sp>
      <p:sp>
        <p:nvSpPr>
          <p:cNvPr id="4" name="Title 3">
            <a:extLst>
              <a:ext uri="{FF2B5EF4-FFF2-40B4-BE49-F238E27FC236}">
                <a16:creationId xmlns:a16="http://schemas.microsoft.com/office/drawing/2014/main" id="{6DCA7282-BD9E-489A-9EA2-BB25074ED0E9}"/>
              </a:ext>
            </a:extLst>
          </p:cNvPr>
          <p:cNvSpPr>
            <a:spLocks noGrp="1"/>
          </p:cNvSpPr>
          <p:nvPr>
            <p:ph type="title"/>
          </p:nvPr>
        </p:nvSpPr>
        <p:spPr/>
        <p:txBody>
          <a:bodyPr/>
          <a:lstStyle/>
          <a:p>
            <a:r>
              <a:rPr lang="en-US" altLang="zh-CN" dirty="0"/>
              <a:t>SkyForm AIP</a:t>
            </a:r>
            <a:r>
              <a:rPr lang="zh-CN" altLang="en-US" dirty="0"/>
              <a:t>架构</a:t>
            </a:r>
            <a:endParaRPr lang="en-US" dirty="0"/>
          </a:p>
        </p:txBody>
      </p:sp>
      <p:sp>
        <p:nvSpPr>
          <p:cNvPr id="5" name="Rectangle 4">
            <a:extLst>
              <a:ext uri="{FF2B5EF4-FFF2-40B4-BE49-F238E27FC236}">
                <a16:creationId xmlns:a16="http://schemas.microsoft.com/office/drawing/2014/main" id="{58CCE992-7D6B-4164-B7BD-846739A451B8}"/>
              </a:ext>
            </a:extLst>
          </p:cNvPr>
          <p:cNvSpPr/>
          <p:nvPr/>
        </p:nvSpPr>
        <p:spPr>
          <a:xfrm>
            <a:off x="1507331" y="1385887"/>
            <a:ext cx="1757363" cy="3057526"/>
          </a:xfrm>
          <a:prstGeom prst="rect">
            <a:avLst/>
          </a:prstGeom>
          <a:no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b"/>
          <a:lstStyle/>
          <a:p>
            <a:r>
              <a:rPr lang="zh-CN" altLang="en-US" sz="1600" dirty="0">
                <a:solidFill>
                  <a:schemeClr val="tx1"/>
                </a:solidFill>
                <a:latin typeface="Microsoft YaHei UI" panose="020B0503020204020204" pitchFamily="34" charset="-122"/>
                <a:ea typeface="Microsoft YaHei UI" panose="020B0503020204020204" pitchFamily="34" charset="-122"/>
              </a:rPr>
              <a:t>控制节点</a:t>
            </a:r>
            <a:endParaRPr lang="en-US" sz="1600" dirty="0">
              <a:solidFill>
                <a:schemeClr val="tx1"/>
              </a:solidFill>
              <a:latin typeface="Microsoft YaHei UI" panose="020B0503020204020204" pitchFamily="34" charset="-122"/>
              <a:ea typeface="Microsoft YaHei UI" panose="020B0503020204020204" pitchFamily="34" charset="-122"/>
            </a:endParaRPr>
          </a:p>
        </p:txBody>
      </p:sp>
      <p:sp>
        <p:nvSpPr>
          <p:cNvPr id="6" name="Rectangle 5">
            <a:extLst>
              <a:ext uri="{FF2B5EF4-FFF2-40B4-BE49-F238E27FC236}">
                <a16:creationId xmlns:a16="http://schemas.microsoft.com/office/drawing/2014/main" id="{E5B29BFB-E67D-4B2A-8948-794ABD8E68C5}"/>
              </a:ext>
            </a:extLst>
          </p:cNvPr>
          <p:cNvSpPr/>
          <p:nvPr/>
        </p:nvSpPr>
        <p:spPr>
          <a:xfrm>
            <a:off x="3531393" y="1385886"/>
            <a:ext cx="1757363" cy="3057526"/>
          </a:xfrm>
          <a:prstGeom prst="rect">
            <a:avLst/>
          </a:prstGeom>
          <a:no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b"/>
          <a:lstStyle/>
          <a:p>
            <a:r>
              <a:rPr lang="zh-CN" altLang="en-US" sz="1600" dirty="0">
                <a:solidFill>
                  <a:schemeClr val="tx1"/>
                </a:solidFill>
                <a:latin typeface="Microsoft YaHei UI" panose="020B0503020204020204" pitchFamily="34" charset="-122"/>
                <a:ea typeface="Microsoft YaHei UI" panose="020B0503020204020204" pitchFamily="34" charset="-122"/>
              </a:rPr>
              <a:t>计算节点</a:t>
            </a:r>
            <a:endParaRPr lang="en-US" sz="1600" dirty="0">
              <a:solidFill>
                <a:schemeClr val="tx1"/>
              </a:solidFill>
              <a:latin typeface="Microsoft YaHei UI" panose="020B0503020204020204" pitchFamily="34" charset="-122"/>
              <a:ea typeface="Microsoft YaHei UI" panose="020B0503020204020204" pitchFamily="34" charset="-122"/>
            </a:endParaRPr>
          </a:p>
        </p:txBody>
      </p:sp>
      <p:sp>
        <p:nvSpPr>
          <p:cNvPr id="7" name="Rectangle 6">
            <a:extLst>
              <a:ext uri="{FF2B5EF4-FFF2-40B4-BE49-F238E27FC236}">
                <a16:creationId xmlns:a16="http://schemas.microsoft.com/office/drawing/2014/main" id="{2CA37095-F2C2-464F-8373-8EE6AE85C56E}"/>
              </a:ext>
            </a:extLst>
          </p:cNvPr>
          <p:cNvSpPr/>
          <p:nvPr/>
        </p:nvSpPr>
        <p:spPr>
          <a:xfrm>
            <a:off x="5815011" y="1415085"/>
            <a:ext cx="1757363" cy="3057528"/>
          </a:xfrm>
          <a:prstGeom prst="rect">
            <a:avLst/>
          </a:prstGeom>
          <a:no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b"/>
          <a:lstStyle/>
          <a:p>
            <a:r>
              <a:rPr lang="zh-CN" altLang="en-US" sz="1600">
                <a:solidFill>
                  <a:schemeClr val="tx1"/>
                </a:solidFill>
                <a:latin typeface="Microsoft YaHei UI" panose="020B0503020204020204" pitchFamily="34" charset="-122"/>
                <a:ea typeface="Microsoft YaHei UI" panose="020B0503020204020204" pitchFamily="34" charset="-122"/>
              </a:rPr>
              <a:t>计算节点</a:t>
            </a:r>
            <a:endParaRPr lang="en-US" sz="1600" dirty="0">
              <a:solidFill>
                <a:schemeClr val="tx1"/>
              </a:solidFill>
              <a:latin typeface="Microsoft YaHei UI" panose="020B0503020204020204" pitchFamily="34" charset="-122"/>
              <a:ea typeface="Microsoft YaHei UI" panose="020B0503020204020204" pitchFamily="34" charset="-122"/>
            </a:endParaRPr>
          </a:p>
        </p:txBody>
      </p:sp>
      <p:sp>
        <p:nvSpPr>
          <p:cNvPr id="8" name="Rectangle 7">
            <a:extLst>
              <a:ext uri="{FF2B5EF4-FFF2-40B4-BE49-F238E27FC236}">
                <a16:creationId xmlns:a16="http://schemas.microsoft.com/office/drawing/2014/main" id="{3B7D9AA7-4924-44FE-97C9-59EDCCD329AE}"/>
              </a:ext>
            </a:extLst>
          </p:cNvPr>
          <p:cNvSpPr/>
          <p:nvPr/>
        </p:nvSpPr>
        <p:spPr>
          <a:xfrm>
            <a:off x="1648159" y="1876682"/>
            <a:ext cx="1389981" cy="279585"/>
          </a:xfrm>
          <a:prstGeom prst="rect">
            <a:avLst/>
          </a:prstGeom>
          <a:solidFill>
            <a:schemeClr val="bg2"/>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err="1">
                <a:latin typeface="Microsoft YaHei UI" panose="020B0503020204020204" pitchFamily="34" charset="-122"/>
                <a:ea typeface="Microsoft YaHei UI" panose="020B0503020204020204" pitchFamily="34" charset="-122"/>
              </a:rPr>
              <a:t>c</a:t>
            </a:r>
            <a:r>
              <a:rPr lang="en-US" sz="1200" dirty="0" err="1">
                <a:latin typeface="Microsoft YaHei UI" panose="020B0503020204020204" pitchFamily="34" charset="-122"/>
                <a:ea typeface="Microsoft YaHei UI" panose="020B0503020204020204" pitchFamily="34" charset="-122"/>
              </a:rPr>
              <a:t>bsched</a:t>
            </a:r>
            <a:r>
              <a:rPr lang="en-US" sz="1200" dirty="0">
                <a:latin typeface="Microsoft YaHei UI" panose="020B0503020204020204" pitchFamily="34" charset="-122"/>
                <a:ea typeface="Microsoft YaHei UI" panose="020B0503020204020204" pitchFamily="34" charset="-122"/>
              </a:rPr>
              <a:t> </a:t>
            </a:r>
            <a:r>
              <a:rPr lang="zh-CN" altLang="en-US" sz="1200" dirty="0">
                <a:latin typeface="Microsoft YaHei UI" panose="020B0503020204020204" pitchFamily="34" charset="-122"/>
                <a:ea typeface="Microsoft YaHei UI" panose="020B0503020204020204" pitchFamily="34" charset="-122"/>
              </a:rPr>
              <a:t>调度器</a:t>
            </a:r>
            <a:endParaRPr lang="en-US" sz="1200" dirty="0">
              <a:latin typeface="Microsoft YaHei UI" panose="020B0503020204020204" pitchFamily="34" charset="-122"/>
              <a:ea typeface="Microsoft YaHei UI" panose="020B0503020204020204" pitchFamily="34" charset="-122"/>
            </a:endParaRPr>
          </a:p>
        </p:txBody>
      </p:sp>
      <p:sp>
        <p:nvSpPr>
          <p:cNvPr id="9" name="Rectangle 8">
            <a:extLst>
              <a:ext uri="{FF2B5EF4-FFF2-40B4-BE49-F238E27FC236}">
                <a16:creationId xmlns:a16="http://schemas.microsoft.com/office/drawing/2014/main" id="{822897B3-A31A-43E7-BC87-EC419C969F67}"/>
              </a:ext>
            </a:extLst>
          </p:cNvPr>
          <p:cNvSpPr/>
          <p:nvPr/>
        </p:nvSpPr>
        <p:spPr>
          <a:xfrm>
            <a:off x="1621632" y="2796943"/>
            <a:ext cx="1443037" cy="547586"/>
          </a:xfrm>
          <a:prstGeom prst="rect">
            <a:avLst/>
          </a:prstGeom>
          <a:solidFill>
            <a:schemeClr val="bg2"/>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a:latin typeface="Microsoft YaHei UI" panose="020B0503020204020204" pitchFamily="34" charset="-122"/>
                <a:ea typeface="Microsoft YaHei UI" panose="020B0503020204020204" pitchFamily="34" charset="-122"/>
              </a:rPr>
              <a:t>AIP</a:t>
            </a:r>
            <a:r>
              <a:rPr lang="zh-CN" altLang="en-US" sz="1200" dirty="0">
                <a:latin typeface="Microsoft YaHei UI" panose="020B0503020204020204" pitchFamily="34" charset="-122"/>
                <a:ea typeface="Microsoft YaHei UI" panose="020B0503020204020204" pitchFamily="34" charset="-122"/>
              </a:rPr>
              <a:t>服务</a:t>
            </a:r>
            <a:endParaRPr lang="en-US" altLang="zh-CN" sz="1200" dirty="0">
              <a:latin typeface="Microsoft YaHei UI" panose="020B0503020204020204" pitchFamily="34" charset="-122"/>
              <a:ea typeface="Microsoft YaHei UI" panose="020B0503020204020204" pitchFamily="34" charset="-122"/>
            </a:endParaRPr>
          </a:p>
        </p:txBody>
      </p:sp>
      <p:sp>
        <p:nvSpPr>
          <p:cNvPr id="10" name="Rectangle 9">
            <a:extLst>
              <a:ext uri="{FF2B5EF4-FFF2-40B4-BE49-F238E27FC236}">
                <a16:creationId xmlns:a16="http://schemas.microsoft.com/office/drawing/2014/main" id="{98173503-B45B-4D93-960E-296E8FBEDF52}"/>
              </a:ext>
            </a:extLst>
          </p:cNvPr>
          <p:cNvSpPr/>
          <p:nvPr/>
        </p:nvSpPr>
        <p:spPr>
          <a:xfrm>
            <a:off x="1621632" y="3618198"/>
            <a:ext cx="1443037" cy="443135"/>
          </a:xfrm>
          <a:prstGeom prst="rect">
            <a:avLst/>
          </a:prstGeom>
          <a:solidFill>
            <a:schemeClr val="accent3">
              <a:lumMod val="20000"/>
              <a:lumOff val="80000"/>
            </a:schemeClr>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err="1">
                <a:latin typeface="Microsoft YaHei UI" panose="020B0503020204020204" pitchFamily="34" charset="-122"/>
                <a:ea typeface="Microsoft YaHei UI" panose="020B0503020204020204" pitchFamily="34" charset="-122"/>
              </a:rPr>
              <a:t>Ress</a:t>
            </a:r>
            <a:r>
              <a:rPr lang="en-US" altLang="zh-CN" sz="1200" dirty="0">
                <a:latin typeface="Microsoft YaHei UI" panose="020B0503020204020204" pitchFamily="34" charset="-122"/>
                <a:ea typeface="Microsoft YaHei UI" panose="020B0503020204020204" pitchFamily="34" charset="-122"/>
              </a:rPr>
              <a:t> </a:t>
            </a:r>
            <a:r>
              <a:rPr lang="zh-CN" altLang="en-US" sz="1200" dirty="0">
                <a:latin typeface="Microsoft YaHei UI" panose="020B0503020204020204" pitchFamily="34" charset="-122"/>
                <a:ea typeface="Microsoft YaHei UI" panose="020B0503020204020204" pitchFamily="34" charset="-122"/>
              </a:rPr>
              <a:t>资源传感器</a:t>
            </a:r>
            <a:endParaRPr lang="en-US" altLang="zh-CN" sz="1200" dirty="0">
              <a:latin typeface="Microsoft YaHei UI" panose="020B0503020204020204" pitchFamily="34" charset="-122"/>
              <a:ea typeface="Microsoft YaHei UI" panose="020B0503020204020204" pitchFamily="34" charset="-122"/>
            </a:endParaRPr>
          </a:p>
        </p:txBody>
      </p:sp>
      <p:sp>
        <p:nvSpPr>
          <p:cNvPr id="11" name="Arrow: Right 10">
            <a:extLst>
              <a:ext uri="{FF2B5EF4-FFF2-40B4-BE49-F238E27FC236}">
                <a16:creationId xmlns:a16="http://schemas.microsoft.com/office/drawing/2014/main" id="{C1239C66-6749-4C68-BF88-29110E297315}"/>
              </a:ext>
            </a:extLst>
          </p:cNvPr>
          <p:cNvSpPr/>
          <p:nvPr/>
        </p:nvSpPr>
        <p:spPr>
          <a:xfrm rot="16200000">
            <a:off x="2150690" y="3349966"/>
            <a:ext cx="273670" cy="262794"/>
          </a:xfrm>
          <a:prstGeom prst="rightArrow">
            <a:avLst/>
          </a:prstGeom>
          <a:solidFill>
            <a:schemeClr val="accent5">
              <a:lumMod val="20000"/>
              <a:lumOff val="80000"/>
            </a:schemeClr>
          </a:solidFill>
          <a:ln w="19050">
            <a:solidFill>
              <a:srgbClr val="4584D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Arrow: Right 11">
            <a:extLst>
              <a:ext uri="{FF2B5EF4-FFF2-40B4-BE49-F238E27FC236}">
                <a16:creationId xmlns:a16="http://schemas.microsoft.com/office/drawing/2014/main" id="{914C9121-6792-4206-A0A4-7338FD52609B}"/>
              </a:ext>
            </a:extLst>
          </p:cNvPr>
          <p:cNvSpPr/>
          <p:nvPr/>
        </p:nvSpPr>
        <p:spPr>
          <a:xfrm rot="16200000">
            <a:off x="1967860" y="2344535"/>
            <a:ext cx="639331" cy="262794"/>
          </a:xfrm>
          <a:prstGeom prst="rightArrow">
            <a:avLst/>
          </a:prstGeom>
          <a:solidFill>
            <a:schemeClr val="accent5">
              <a:lumMod val="20000"/>
              <a:lumOff val="80000"/>
            </a:schemeClr>
          </a:solidFill>
          <a:ln w="19050">
            <a:solidFill>
              <a:srgbClr val="4584D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60A3E533-B89A-4236-849E-AE28B1FB6C90}"/>
              </a:ext>
            </a:extLst>
          </p:cNvPr>
          <p:cNvSpPr/>
          <p:nvPr/>
        </p:nvSpPr>
        <p:spPr>
          <a:xfrm>
            <a:off x="3688555" y="2796943"/>
            <a:ext cx="1443037" cy="571338"/>
          </a:xfrm>
          <a:prstGeom prst="rect">
            <a:avLst/>
          </a:prstGeom>
          <a:solidFill>
            <a:schemeClr val="bg2"/>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a:latin typeface="Microsoft YaHei UI" panose="020B0503020204020204" pitchFamily="34" charset="-122"/>
                <a:ea typeface="Microsoft YaHei UI" panose="020B0503020204020204" pitchFamily="34" charset="-122"/>
              </a:rPr>
              <a:t>AIP</a:t>
            </a:r>
            <a:r>
              <a:rPr lang="zh-CN" altLang="en-US" sz="1200" dirty="0">
                <a:latin typeface="Microsoft YaHei UI" panose="020B0503020204020204" pitchFamily="34" charset="-122"/>
                <a:ea typeface="Microsoft YaHei UI" panose="020B0503020204020204" pitchFamily="34" charset="-122"/>
              </a:rPr>
              <a:t>服务</a:t>
            </a:r>
            <a:endParaRPr lang="en-US" altLang="zh-CN" sz="1200" dirty="0">
              <a:latin typeface="Microsoft YaHei UI" panose="020B0503020204020204" pitchFamily="34" charset="-122"/>
              <a:ea typeface="Microsoft YaHei UI" panose="020B0503020204020204" pitchFamily="34" charset="-122"/>
            </a:endParaRPr>
          </a:p>
        </p:txBody>
      </p:sp>
      <p:sp>
        <p:nvSpPr>
          <p:cNvPr id="16" name="Rectangle 15">
            <a:extLst>
              <a:ext uri="{FF2B5EF4-FFF2-40B4-BE49-F238E27FC236}">
                <a16:creationId xmlns:a16="http://schemas.microsoft.com/office/drawing/2014/main" id="{8EF51662-DC51-4B28-81D2-D0CF5D42FC58}"/>
              </a:ext>
            </a:extLst>
          </p:cNvPr>
          <p:cNvSpPr/>
          <p:nvPr/>
        </p:nvSpPr>
        <p:spPr>
          <a:xfrm>
            <a:off x="3713465" y="3618198"/>
            <a:ext cx="1443037" cy="443135"/>
          </a:xfrm>
          <a:prstGeom prst="rect">
            <a:avLst/>
          </a:prstGeom>
          <a:solidFill>
            <a:schemeClr val="accent3">
              <a:lumMod val="20000"/>
              <a:lumOff val="80000"/>
            </a:schemeClr>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err="1">
                <a:latin typeface="Microsoft YaHei UI" panose="020B0503020204020204" pitchFamily="34" charset="-122"/>
                <a:ea typeface="Microsoft YaHei UI" panose="020B0503020204020204" pitchFamily="34" charset="-122"/>
              </a:rPr>
              <a:t>Ress</a:t>
            </a:r>
            <a:r>
              <a:rPr lang="en-US" altLang="zh-CN" sz="1200" dirty="0">
                <a:latin typeface="Microsoft YaHei UI" panose="020B0503020204020204" pitchFamily="34" charset="-122"/>
                <a:ea typeface="Microsoft YaHei UI" panose="020B0503020204020204" pitchFamily="34" charset="-122"/>
              </a:rPr>
              <a:t> </a:t>
            </a:r>
            <a:r>
              <a:rPr lang="zh-CN" altLang="en-US" sz="1200" dirty="0">
                <a:latin typeface="Microsoft YaHei UI" panose="020B0503020204020204" pitchFamily="34" charset="-122"/>
                <a:ea typeface="Microsoft YaHei UI" panose="020B0503020204020204" pitchFamily="34" charset="-122"/>
              </a:rPr>
              <a:t>资源传感器</a:t>
            </a:r>
            <a:endParaRPr lang="en-US" altLang="zh-CN" sz="1200" dirty="0">
              <a:latin typeface="Microsoft YaHei UI" panose="020B0503020204020204" pitchFamily="34" charset="-122"/>
              <a:ea typeface="Microsoft YaHei UI" panose="020B0503020204020204" pitchFamily="34" charset="-122"/>
            </a:endParaRPr>
          </a:p>
        </p:txBody>
      </p:sp>
      <p:sp>
        <p:nvSpPr>
          <p:cNvPr id="17" name="Arrow: Right 16">
            <a:extLst>
              <a:ext uri="{FF2B5EF4-FFF2-40B4-BE49-F238E27FC236}">
                <a16:creationId xmlns:a16="http://schemas.microsoft.com/office/drawing/2014/main" id="{35DB38D7-8672-4D76-BC3B-BC8620FCFD78}"/>
              </a:ext>
            </a:extLst>
          </p:cNvPr>
          <p:cNvSpPr/>
          <p:nvPr/>
        </p:nvSpPr>
        <p:spPr>
          <a:xfrm rot="16200000">
            <a:off x="4242523" y="3349966"/>
            <a:ext cx="273670" cy="262794"/>
          </a:xfrm>
          <a:prstGeom prst="rightArrow">
            <a:avLst/>
          </a:prstGeom>
          <a:solidFill>
            <a:schemeClr val="accent5">
              <a:lumMod val="20000"/>
              <a:lumOff val="80000"/>
            </a:schemeClr>
          </a:solidFill>
          <a:ln w="19050">
            <a:solidFill>
              <a:srgbClr val="4584D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75F0A519-EBBB-4622-A4EB-12A3457DFA04}"/>
              </a:ext>
            </a:extLst>
          </p:cNvPr>
          <p:cNvSpPr/>
          <p:nvPr/>
        </p:nvSpPr>
        <p:spPr>
          <a:xfrm>
            <a:off x="6011181" y="2795598"/>
            <a:ext cx="1443037" cy="589427"/>
          </a:xfrm>
          <a:prstGeom prst="rect">
            <a:avLst/>
          </a:prstGeom>
          <a:solidFill>
            <a:schemeClr val="bg2"/>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a:latin typeface="Microsoft YaHei UI" panose="020B0503020204020204" pitchFamily="34" charset="-122"/>
                <a:ea typeface="Microsoft YaHei UI" panose="020B0503020204020204" pitchFamily="34" charset="-122"/>
              </a:rPr>
              <a:t>AIP</a:t>
            </a:r>
            <a:r>
              <a:rPr lang="zh-CN" altLang="en-US" sz="1200" dirty="0">
                <a:latin typeface="Microsoft YaHei UI" panose="020B0503020204020204" pitchFamily="34" charset="-122"/>
                <a:ea typeface="Microsoft YaHei UI" panose="020B0503020204020204" pitchFamily="34" charset="-122"/>
              </a:rPr>
              <a:t>服务</a:t>
            </a:r>
            <a:endParaRPr lang="en-US" altLang="zh-CN" sz="1200" dirty="0">
              <a:latin typeface="Microsoft YaHei UI" panose="020B0503020204020204" pitchFamily="34" charset="-122"/>
              <a:ea typeface="Microsoft YaHei UI" panose="020B0503020204020204" pitchFamily="34" charset="-122"/>
            </a:endParaRPr>
          </a:p>
        </p:txBody>
      </p:sp>
      <p:sp>
        <p:nvSpPr>
          <p:cNvPr id="20" name="Rectangle 19">
            <a:extLst>
              <a:ext uri="{FF2B5EF4-FFF2-40B4-BE49-F238E27FC236}">
                <a16:creationId xmlns:a16="http://schemas.microsoft.com/office/drawing/2014/main" id="{E0DE5CB6-24D0-456E-A184-8A532B778E86}"/>
              </a:ext>
            </a:extLst>
          </p:cNvPr>
          <p:cNvSpPr/>
          <p:nvPr/>
        </p:nvSpPr>
        <p:spPr>
          <a:xfrm>
            <a:off x="6005323" y="3618198"/>
            <a:ext cx="1443037" cy="443135"/>
          </a:xfrm>
          <a:prstGeom prst="rect">
            <a:avLst/>
          </a:prstGeom>
          <a:solidFill>
            <a:schemeClr val="accent3">
              <a:lumMod val="20000"/>
              <a:lumOff val="80000"/>
            </a:schemeClr>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err="1">
                <a:latin typeface="Microsoft YaHei UI" panose="020B0503020204020204" pitchFamily="34" charset="-122"/>
                <a:ea typeface="Microsoft YaHei UI" panose="020B0503020204020204" pitchFamily="34" charset="-122"/>
              </a:rPr>
              <a:t>Ress</a:t>
            </a:r>
            <a:r>
              <a:rPr lang="en-US" altLang="zh-CN" sz="1200" dirty="0">
                <a:latin typeface="Microsoft YaHei UI" panose="020B0503020204020204" pitchFamily="34" charset="-122"/>
                <a:ea typeface="Microsoft YaHei UI" panose="020B0503020204020204" pitchFamily="34" charset="-122"/>
              </a:rPr>
              <a:t> </a:t>
            </a:r>
            <a:r>
              <a:rPr lang="zh-CN" altLang="en-US" sz="1200" dirty="0">
                <a:latin typeface="Microsoft YaHei UI" panose="020B0503020204020204" pitchFamily="34" charset="-122"/>
                <a:ea typeface="Microsoft YaHei UI" panose="020B0503020204020204" pitchFamily="34" charset="-122"/>
              </a:rPr>
              <a:t>资源传感器</a:t>
            </a:r>
            <a:endParaRPr lang="en-US" altLang="zh-CN" sz="1200" dirty="0">
              <a:latin typeface="Microsoft YaHei UI" panose="020B0503020204020204" pitchFamily="34" charset="-122"/>
              <a:ea typeface="Microsoft YaHei UI" panose="020B0503020204020204" pitchFamily="34" charset="-122"/>
            </a:endParaRPr>
          </a:p>
        </p:txBody>
      </p:sp>
      <p:sp>
        <p:nvSpPr>
          <p:cNvPr id="21" name="Arrow: Right 20">
            <a:extLst>
              <a:ext uri="{FF2B5EF4-FFF2-40B4-BE49-F238E27FC236}">
                <a16:creationId xmlns:a16="http://schemas.microsoft.com/office/drawing/2014/main" id="{5BE4BB41-68A4-4F18-9FCB-C6931032AA6D}"/>
              </a:ext>
            </a:extLst>
          </p:cNvPr>
          <p:cNvSpPr/>
          <p:nvPr/>
        </p:nvSpPr>
        <p:spPr>
          <a:xfrm rot="16200000">
            <a:off x="6546257" y="3361842"/>
            <a:ext cx="249917" cy="262794"/>
          </a:xfrm>
          <a:prstGeom prst="rightArrow">
            <a:avLst/>
          </a:prstGeom>
          <a:solidFill>
            <a:schemeClr val="accent5">
              <a:lumMod val="20000"/>
              <a:lumOff val="80000"/>
            </a:schemeClr>
          </a:solidFill>
          <a:ln w="19050">
            <a:solidFill>
              <a:srgbClr val="4584D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2" name="Oval 21">
            <a:extLst>
              <a:ext uri="{FF2B5EF4-FFF2-40B4-BE49-F238E27FC236}">
                <a16:creationId xmlns:a16="http://schemas.microsoft.com/office/drawing/2014/main" id="{7D563EC2-7468-472C-AA15-F99D4D913CF3}"/>
              </a:ext>
            </a:extLst>
          </p:cNvPr>
          <p:cNvSpPr/>
          <p:nvPr/>
        </p:nvSpPr>
        <p:spPr>
          <a:xfrm>
            <a:off x="7797118" y="3432571"/>
            <a:ext cx="1000125" cy="778669"/>
          </a:xfrm>
          <a:prstGeom prst="ellipse">
            <a:avLst/>
          </a:prstGeom>
          <a:no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400" dirty="0">
                <a:solidFill>
                  <a:schemeClr val="tx1"/>
                </a:solidFill>
                <a:latin typeface="Microsoft YaHei UI" panose="020B0503020204020204" pitchFamily="34" charset="-122"/>
                <a:ea typeface="Microsoft YaHei UI" panose="020B0503020204020204" pitchFamily="34" charset="-122"/>
              </a:rPr>
              <a:t>FPGA</a:t>
            </a:r>
            <a:r>
              <a:rPr lang="zh-CN" altLang="en-US" sz="1400" dirty="0">
                <a:solidFill>
                  <a:schemeClr val="tx1"/>
                </a:solidFill>
                <a:latin typeface="Microsoft YaHei UI" panose="020B0503020204020204" pitchFamily="34" charset="-122"/>
                <a:ea typeface="Microsoft YaHei UI" panose="020B0503020204020204" pitchFamily="34" charset="-122"/>
              </a:rPr>
              <a:t>、</a:t>
            </a:r>
            <a:br>
              <a:rPr lang="en-US" altLang="zh-CN" sz="1400" dirty="0">
                <a:solidFill>
                  <a:schemeClr val="tx1"/>
                </a:solidFill>
                <a:latin typeface="Microsoft YaHei UI" panose="020B0503020204020204" pitchFamily="34" charset="-122"/>
                <a:ea typeface="Microsoft YaHei UI" panose="020B0503020204020204" pitchFamily="34" charset="-122"/>
              </a:rPr>
            </a:br>
            <a:r>
              <a:rPr lang="en-US" altLang="zh-CN" sz="1400" dirty="0">
                <a:solidFill>
                  <a:schemeClr val="tx1"/>
                </a:solidFill>
                <a:latin typeface="Microsoft YaHei UI" panose="020B0503020204020204" pitchFamily="34" charset="-122"/>
                <a:ea typeface="Microsoft YaHei UI" panose="020B0503020204020204" pitchFamily="34" charset="-122"/>
              </a:rPr>
              <a:t>AI</a:t>
            </a:r>
            <a:r>
              <a:rPr lang="zh-CN" altLang="en-US" sz="1400" dirty="0">
                <a:solidFill>
                  <a:schemeClr val="tx1"/>
                </a:solidFill>
                <a:latin typeface="Microsoft YaHei UI" panose="020B0503020204020204" pitchFamily="34" charset="-122"/>
                <a:ea typeface="Microsoft YaHei UI" panose="020B0503020204020204" pitchFamily="34" charset="-122"/>
              </a:rPr>
              <a:t>加速器</a:t>
            </a:r>
            <a:endParaRPr lang="en-US" sz="1400" dirty="0">
              <a:solidFill>
                <a:schemeClr val="tx1"/>
              </a:solidFill>
              <a:latin typeface="Microsoft YaHei UI" panose="020B0503020204020204" pitchFamily="34" charset="-122"/>
              <a:ea typeface="Microsoft YaHei UI" panose="020B0503020204020204" pitchFamily="34" charset="-122"/>
            </a:endParaRPr>
          </a:p>
        </p:txBody>
      </p:sp>
      <p:sp>
        <p:nvSpPr>
          <p:cNvPr id="23" name="Arrow: Left 22">
            <a:extLst>
              <a:ext uri="{FF2B5EF4-FFF2-40B4-BE49-F238E27FC236}">
                <a16:creationId xmlns:a16="http://schemas.microsoft.com/office/drawing/2014/main" id="{9E93E511-02E8-473B-8A27-614B294E9AA8}"/>
              </a:ext>
            </a:extLst>
          </p:cNvPr>
          <p:cNvSpPr/>
          <p:nvPr/>
        </p:nvSpPr>
        <p:spPr>
          <a:xfrm>
            <a:off x="7454218" y="3720051"/>
            <a:ext cx="316896" cy="239427"/>
          </a:xfrm>
          <a:prstGeom prst="leftArrow">
            <a:avLst/>
          </a:prstGeom>
          <a:solidFill>
            <a:schemeClr val="accent5">
              <a:lumMod val="20000"/>
              <a:lumOff val="80000"/>
            </a:schemeClr>
          </a:solidFill>
          <a:ln w="19050">
            <a:solidFill>
              <a:srgbClr val="4584D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E6975804-515B-43AC-9A5B-CF4DAA231F0B}"/>
              </a:ext>
            </a:extLst>
          </p:cNvPr>
          <p:cNvSpPr/>
          <p:nvPr/>
        </p:nvSpPr>
        <p:spPr>
          <a:xfrm>
            <a:off x="3728300" y="1744634"/>
            <a:ext cx="1237154" cy="264097"/>
          </a:xfrm>
          <a:prstGeom prst="roundRect">
            <a:avLst/>
          </a:prstGeom>
          <a:solidFill>
            <a:schemeClr val="bg2"/>
          </a:solidFill>
          <a:ln w="19050">
            <a:solidFill>
              <a:srgbClr val="4584D3"/>
            </a:solid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a:latin typeface="Microsoft YaHei UI" panose="020B0503020204020204" pitchFamily="34" charset="-122"/>
                <a:ea typeface="Microsoft YaHei UI" panose="020B0503020204020204" pitchFamily="34" charset="-122"/>
              </a:rPr>
              <a:t>任务控制器</a:t>
            </a:r>
            <a:endParaRPr lang="en-US" sz="1400" dirty="0">
              <a:latin typeface="Microsoft YaHei UI" panose="020B0503020204020204" pitchFamily="34" charset="-122"/>
              <a:ea typeface="Microsoft YaHei UI" panose="020B0503020204020204" pitchFamily="34" charset="-122"/>
            </a:endParaRPr>
          </a:p>
        </p:txBody>
      </p:sp>
      <p:sp>
        <p:nvSpPr>
          <p:cNvPr id="26" name="Rectangle 25">
            <a:extLst>
              <a:ext uri="{FF2B5EF4-FFF2-40B4-BE49-F238E27FC236}">
                <a16:creationId xmlns:a16="http://schemas.microsoft.com/office/drawing/2014/main" id="{66B29FF2-3ACB-4E34-9C7A-147F77E8309C}"/>
              </a:ext>
            </a:extLst>
          </p:cNvPr>
          <p:cNvSpPr/>
          <p:nvPr/>
        </p:nvSpPr>
        <p:spPr>
          <a:xfrm>
            <a:off x="288620" y="834349"/>
            <a:ext cx="1347359" cy="360871"/>
          </a:xfrm>
          <a:prstGeom prst="rect">
            <a:avLst/>
          </a:prstGeom>
          <a:solidFill>
            <a:schemeClr val="bg2"/>
          </a:solid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tx1"/>
                </a:solidFill>
                <a:latin typeface="Microsoft YaHei UI" panose="020B0503020204020204" pitchFamily="34" charset="-122"/>
                <a:ea typeface="Microsoft YaHei UI" panose="020B0503020204020204" pitchFamily="34" charset="-122"/>
              </a:rPr>
              <a:t>客户端</a:t>
            </a:r>
            <a:endParaRPr lang="en-US" sz="1400" dirty="0">
              <a:solidFill>
                <a:schemeClr val="tx1"/>
              </a:solidFill>
              <a:latin typeface="Microsoft YaHei UI" panose="020B0503020204020204" pitchFamily="34" charset="-122"/>
              <a:ea typeface="Microsoft YaHei UI" panose="020B0503020204020204" pitchFamily="34" charset="-122"/>
            </a:endParaRPr>
          </a:p>
        </p:txBody>
      </p:sp>
      <p:sp>
        <p:nvSpPr>
          <p:cNvPr id="27" name="Rectangle: Rounded Corners 26">
            <a:extLst>
              <a:ext uri="{FF2B5EF4-FFF2-40B4-BE49-F238E27FC236}">
                <a16:creationId xmlns:a16="http://schemas.microsoft.com/office/drawing/2014/main" id="{4E721E32-4C83-4A65-A26F-4CF950E9DCB9}"/>
              </a:ext>
            </a:extLst>
          </p:cNvPr>
          <p:cNvSpPr/>
          <p:nvPr/>
        </p:nvSpPr>
        <p:spPr>
          <a:xfrm>
            <a:off x="6005323" y="1514475"/>
            <a:ext cx="688371" cy="266271"/>
          </a:xfrm>
          <a:prstGeom prst="roundRect">
            <a:avLst/>
          </a:prstGeom>
          <a:solidFill>
            <a:schemeClr val="bg1">
              <a:lumMod val="95000"/>
            </a:schemeClr>
          </a:solidFill>
          <a:ln w="19050">
            <a:solidFill>
              <a:srgbClr val="4584D3"/>
            </a:solid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a:latin typeface="Microsoft YaHei UI" panose="020B0503020204020204" pitchFamily="34" charset="-122"/>
                <a:ea typeface="Microsoft YaHei UI" panose="020B0503020204020204" pitchFamily="34" charset="-122"/>
              </a:rPr>
              <a:t>任务</a:t>
            </a:r>
            <a:endParaRPr lang="en-US" sz="1400" dirty="0">
              <a:latin typeface="Microsoft YaHei UI" panose="020B0503020204020204" pitchFamily="34" charset="-122"/>
              <a:ea typeface="Microsoft YaHei UI" panose="020B0503020204020204" pitchFamily="34" charset="-122"/>
            </a:endParaRPr>
          </a:p>
        </p:txBody>
      </p:sp>
      <p:sp>
        <p:nvSpPr>
          <p:cNvPr id="28" name="Rectangle: Rounded Corners 27">
            <a:extLst>
              <a:ext uri="{FF2B5EF4-FFF2-40B4-BE49-F238E27FC236}">
                <a16:creationId xmlns:a16="http://schemas.microsoft.com/office/drawing/2014/main" id="{2CAC18E6-7ABD-4780-A373-659C861C9B3F}"/>
              </a:ext>
            </a:extLst>
          </p:cNvPr>
          <p:cNvSpPr/>
          <p:nvPr/>
        </p:nvSpPr>
        <p:spPr>
          <a:xfrm>
            <a:off x="6005322" y="1957888"/>
            <a:ext cx="688371" cy="266271"/>
          </a:xfrm>
          <a:prstGeom prst="roundRect">
            <a:avLst/>
          </a:prstGeom>
          <a:solidFill>
            <a:schemeClr val="bg1">
              <a:lumMod val="95000"/>
            </a:schemeClr>
          </a:solidFill>
          <a:ln w="19050">
            <a:solidFill>
              <a:srgbClr val="4584D3"/>
            </a:solid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a:latin typeface="Microsoft YaHei UI" panose="020B0503020204020204" pitchFamily="34" charset="-122"/>
                <a:ea typeface="Microsoft YaHei UI" panose="020B0503020204020204" pitchFamily="34" charset="-122"/>
              </a:rPr>
              <a:t>任务</a:t>
            </a:r>
            <a:endParaRPr lang="en-US" sz="1400" dirty="0">
              <a:latin typeface="Microsoft YaHei UI" panose="020B0503020204020204" pitchFamily="34" charset="-122"/>
              <a:ea typeface="Microsoft YaHei UI" panose="020B0503020204020204" pitchFamily="34" charset="-122"/>
            </a:endParaRPr>
          </a:p>
        </p:txBody>
      </p:sp>
      <p:cxnSp>
        <p:nvCxnSpPr>
          <p:cNvPr id="30" name="Straight Arrow Connector 29">
            <a:extLst>
              <a:ext uri="{FF2B5EF4-FFF2-40B4-BE49-F238E27FC236}">
                <a16:creationId xmlns:a16="http://schemas.microsoft.com/office/drawing/2014/main" id="{B27A9980-3398-465D-AF4F-1B8666BEA4DD}"/>
              </a:ext>
            </a:extLst>
          </p:cNvPr>
          <p:cNvCxnSpPr>
            <a:stCxn id="24" idx="3"/>
            <a:endCxn id="27" idx="1"/>
          </p:cNvCxnSpPr>
          <p:nvPr/>
        </p:nvCxnSpPr>
        <p:spPr>
          <a:xfrm flipV="1">
            <a:off x="4965454" y="1647611"/>
            <a:ext cx="1039869" cy="229072"/>
          </a:xfrm>
          <a:prstGeom prst="straightConnector1">
            <a:avLst/>
          </a:prstGeom>
          <a:ln w="19050">
            <a:solidFill>
              <a:srgbClr val="4584D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ACF04E1F-32F9-4E39-91A5-58D97A53EBF4}"/>
              </a:ext>
            </a:extLst>
          </p:cNvPr>
          <p:cNvCxnSpPr>
            <a:stCxn id="24" idx="3"/>
            <a:endCxn id="28" idx="1"/>
          </p:cNvCxnSpPr>
          <p:nvPr/>
        </p:nvCxnSpPr>
        <p:spPr>
          <a:xfrm>
            <a:off x="4965454" y="1876683"/>
            <a:ext cx="1039868" cy="214341"/>
          </a:xfrm>
          <a:prstGeom prst="straightConnector1">
            <a:avLst/>
          </a:prstGeom>
          <a:ln w="19050">
            <a:solidFill>
              <a:srgbClr val="458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Rectangle: Rounded Corners 32">
            <a:extLst>
              <a:ext uri="{FF2B5EF4-FFF2-40B4-BE49-F238E27FC236}">
                <a16:creationId xmlns:a16="http://schemas.microsoft.com/office/drawing/2014/main" id="{969CF8C3-C9D0-4A11-B992-A0FB828A8799}"/>
              </a:ext>
            </a:extLst>
          </p:cNvPr>
          <p:cNvSpPr/>
          <p:nvPr/>
        </p:nvSpPr>
        <p:spPr>
          <a:xfrm>
            <a:off x="4002691" y="2224159"/>
            <a:ext cx="688371" cy="266271"/>
          </a:xfrm>
          <a:prstGeom prst="roundRect">
            <a:avLst/>
          </a:prstGeom>
          <a:solidFill>
            <a:schemeClr val="bg1">
              <a:lumMod val="95000"/>
            </a:schemeClr>
          </a:solidFill>
          <a:ln w="19050">
            <a:solidFill>
              <a:srgbClr val="4584D3"/>
            </a:solid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400" dirty="0">
                <a:latin typeface="Microsoft YaHei UI" panose="020B0503020204020204" pitchFamily="34" charset="-122"/>
                <a:ea typeface="Microsoft YaHei UI" panose="020B0503020204020204" pitchFamily="34" charset="-122"/>
              </a:rPr>
              <a:t>任务</a:t>
            </a:r>
            <a:endParaRPr lang="en-US" sz="1400" dirty="0">
              <a:latin typeface="Microsoft YaHei UI" panose="020B0503020204020204" pitchFamily="34" charset="-122"/>
              <a:ea typeface="Microsoft YaHei UI" panose="020B0503020204020204" pitchFamily="34" charset="-122"/>
            </a:endParaRPr>
          </a:p>
        </p:txBody>
      </p:sp>
      <p:cxnSp>
        <p:nvCxnSpPr>
          <p:cNvPr id="35" name="Straight Arrow Connector 34">
            <a:extLst>
              <a:ext uri="{FF2B5EF4-FFF2-40B4-BE49-F238E27FC236}">
                <a16:creationId xmlns:a16="http://schemas.microsoft.com/office/drawing/2014/main" id="{4A6EF033-DBDB-43D7-A418-D6337E8FF6C3}"/>
              </a:ext>
            </a:extLst>
          </p:cNvPr>
          <p:cNvCxnSpPr>
            <a:stCxn id="24" idx="2"/>
            <a:endCxn id="33" idx="0"/>
          </p:cNvCxnSpPr>
          <p:nvPr/>
        </p:nvCxnSpPr>
        <p:spPr>
          <a:xfrm>
            <a:off x="4346877" y="2008731"/>
            <a:ext cx="0" cy="215428"/>
          </a:xfrm>
          <a:prstGeom prst="straightConnector1">
            <a:avLst/>
          </a:prstGeom>
          <a:ln w="19050">
            <a:solidFill>
              <a:srgbClr val="4584D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1D279F06-F62A-4CDF-9D25-19F9F500B377}"/>
              </a:ext>
            </a:extLst>
          </p:cNvPr>
          <p:cNvCxnSpPr>
            <a:cxnSpLocks/>
            <a:stCxn id="8" idx="3"/>
            <a:endCxn id="24" idx="1"/>
          </p:cNvCxnSpPr>
          <p:nvPr/>
        </p:nvCxnSpPr>
        <p:spPr>
          <a:xfrm flipV="1">
            <a:off x="3038140" y="1876683"/>
            <a:ext cx="690160" cy="139792"/>
          </a:xfrm>
          <a:prstGeom prst="straightConnector1">
            <a:avLst/>
          </a:prstGeom>
          <a:ln w="19050">
            <a:solidFill>
              <a:srgbClr val="4584D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Connector: Elbow 40">
            <a:extLst>
              <a:ext uri="{FF2B5EF4-FFF2-40B4-BE49-F238E27FC236}">
                <a16:creationId xmlns:a16="http://schemas.microsoft.com/office/drawing/2014/main" id="{50A931FB-E587-487C-A776-BADD03C5D502}"/>
              </a:ext>
            </a:extLst>
          </p:cNvPr>
          <p:cNvCxnSpPr>
            <a:cxnSpLocks/>
          </p:cNvCxnSpPr>
          <p:nvPr/>
        </p:nvCxnSpPr>
        <p:spPr>
          <a:xfrm rot="16200000" flipH="1">
            <a:off x="894602" y="1255174"/>
            <a:ext cx="821255" cy="685859"/>
          </a:xfrm>
          <a:prstGeom prst="bentConnector2">
            <a:avLst/>
          </a:prstGeom>
          <a:ln w="19050">
            <a:solidFill>
              <a:srgbClr val="4584D3"/>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18C1CBCE-8DDE-4CB0-9B84-FB6E4A29F0C0}"/>
              </a:ext>
            </a:extLst>
          </p:cNvPr>
          <p:cNvSpPr/>
          <p:nvPr/>
        </p:nvSpPr>
        <p:spPr>
          <a:xfrm>
            <a:off x="230186" y="1346554"/>
            <a:ext cx="697964" cy="484517"/>
          </a:xfrm>
          <a:prstGeom prst="ellipse">
            <a:avLst/>
          </a:prstGeom>
          <a:solidFill>
            <a:schemeClr val="bg1">
              <a:lumMod val="95000"/>
            </a:schemeClr>
          </a:solidFill>
          <a:ln w="19050">
            <a:solidFill>
              <a:srgbClr val="4584D3"/>
            </a:solid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200" dirty="0">
                <a:solidFill>
                  <a:schemeClr val="tx1"/>
                </a:solidFill>
                <a:latin typeface="Microsoft YaHei UI" panose="020B0503020204020204" pitchFamily="34" charset="-122"/>
                <a:ea typeface="Microsoft YaHei UI" panose="020B0503020204020204" pitchFamily="34" charset="-122"/>
              </a:rPr>
              <a:t>任务</a:t>
            </a:r>
            <a:endParaRPr 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46" name="Rectangle 45">
            <a:extLst>
              <a:ext uri="{FF2B5EF4-FFF2-40B4-BE49-F238E27FC236}">
                <a16:creationId xmlns:a16="http://schemas.microsoft.com/office/drawing/2014/main" id="{D0B8DF20-1DC2-4ED7-8996-6BF067AF8A07}"/>
              </a:ext>
            </a:extLst>
          </p:cNvPr>
          <p:cNvSpPr/>
          <p:nvPr/>
        </p:nvSpPr>
        <p:spPr>
          <a:xfrm>
            <a:off x="1649948" y="1470317"/>
            <a:ext cx="1389981" cy="279585"/>
          </a:xfrm>
          <a:prstGeom prst="rect">
            <a:avLst/>
          </a:prstGeom>
          <a:solidFill>
            <a:schemeClr val="bg2"/>
          </a:solidFill>
          <a:ln w="19050">
            <a:solidFill>
              <a:srgbClr val="4584D3"/>
            </a:soli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200" dirty="0" err="1">
                <a:latin typeface="Microsoft YaHei UI" panose="020B0503020204020204" pitchFamily="34" charset="-122"/>
                <a:ea typeface="Microsoft YaHei UI" panose="020B0503020204020204" pitchFamily="34" charset="-122"/>
              </a:rPr>
              <a:t>c</a:t>
            </a:r>
            <a:r>
              <a:rPr lang="en-US" sz="1200" dirty="0" err="1">
                <a:latin typeface="Microsoft YaHei UI" panose="020B0503020204020204" pitchFamily="34" charset="-122"/>
                <a:ea typeface="Microsoft YaHei UI" panose="020B0503020204020204" pitchFamily="34" charset="-122"/>
              </a:rPr>
              <a:t>b</a:t>
            </a:r>
            <a:r>
              <a:rPr lang="en-US" altLang="zh-CN" sz="1200" dirty="0" err="1">
                <a:latin typeface="Microsoft YaHei UI" panose="020B0503020204020204" pitchFamily="34" charset="-122"/>
                <a:ea typeface="Microsoft YaHei UI" panose="020B0503020204020204" pitchFamily="34" charset="-122"/>
              </a:rPr>
              <a:t>cron</a:t>
            </a:r>
            <a:r>
              <a:rPr lang="en-US" sz="1200" dirty="0" err="1">
                <a:latin typeface="Microsoft YaHei UI" panose="020B0503020204020204" pitchFamily="34" charset="-122"/>
                <a:ea typeface="Microsoft YaHei UI" panose="020B0503020204020204" pitchFamily="34" charset="-122"/>
              </a:rPr>
              <a:t>d</a:t>
            </a:r>
            <a:r>
              <a:rPr lang="en-US" sz="1200" dirty="0">
                <a:latin typeface="Microsoft YaHei UI" panose="020B0503020204020204" pitchFamily="34" charset="-122"/>
                <a:ea typeface="Microsoft YaHei UI" panose="020B0503020204020204" pitchFamily="34" charset="-122"/>
              </a:rPr>
              <a:t> </a:t>
            </a:r>
            <a:r>
              <a:rPr lang="zh-CN" altLang="en-US" sz="1200" dirty="0">
                <a:latin typeface="Microsoft YaHei UI" panose="020B0503020204020204" pitchFamily="34" charset="-122"/>
                <a:ea typeface="Microsoft YaHei UI" panose="020B0503020204020204" pitchFamily="34" charset="-122"/>
              </a:rPr>
              <a:t>调度器</a:t>
            </a:r>
            <a:endParaRPr lang="en-US" sz="1200" dirty="0">
              <a:latin typeface="Microsoft YaHei UI" panose="020B0503020204020204" pitchFamily="34" charset="-122"/>
              <a:ea typeface="Microsoft YaHei UI" panose="020B0503020204020204" pitchFamily="34" charset="-122"/>
            </a:endParaRPr>
          </a:p>
        </p:txBody>
      </p:sp>
      <p:cxnSp>
        <p:nvCxnSpPr>
          <p:cNvPr id="48" name="Straight Arrow Connector 47">
            <a:extLst>
              <a:ext uri="{FF2B5EF4-FFF2-40B4-BE49-F238E27FC236}">
                <a16:creationId xmlns:a16="http://schemas.microsoft.com/office/drawing/2014/main" id="{BD1987C7-C907-4F63-8C12-15D257B57B5D}"/>
              </a:ext>
            </a:extLst>
          </p:cNvPr>
          <p:cNvCxnSpPr>
            <a:cxnSpLocks/>
            <a:endCxn id="46" idx="1"/>
          </p:cNvCxnSpPr>
          <p:nvPr/>
        </p:nvCxnSpPr>
        <p:spPr>
          <a:xfrm flipV="1">
            <a:off x="962300" y="1610110"/>
            <a:ext cx="687648" cy="10526"/>
          </a:xfrm>
          <a:prstGeom prst="straightConnector1">
            <a:avLst/>
          </a:prstGeom>
          <a:ln w="19050">
            <a:solidFill>
              <a:srgbClr val="4584D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5A5AEB68-D613-4D83-9F20-AD13490B0644}"/>
              </a:ext>
            </a:extLst>
          </p:cNvPr>
          <p:cNvCxnSpPr>
            <a:stCxn id="46" idx="2"/>
            <a:endCxn id="8" idx="0"/>
          </p:cNvCxnSpPr>
          <p:nvPr/>
        </p:nvCxnSpPr>
        <p:spPr>
          <a:xfrm flipH="1">
            <a:off x="2343150" y="1749902"/>
            <a:ext cx="1789" cy="126780"/>
          </a:xfrm>
          <a:prstGeom prst="straightConnector1">
            <a:avLst/>
          </a:prstGeom>
          <a:ln w="19050">
            <a:solidFill>
              <a:srgbClr val="4584D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4D6B9CE5-EE67-47AC-91A8-CDB3EDECE069}"/>
              </a:ext>
            </a:extLst>
          </p:cNvPr>
          <p:cNvCxnSpPr/>
          <p:nvPr/>
        </p:nvCxnSpPr>
        <p:spPr>
          <a:xfrm>
            <a:off x="5428238" y="4211240"/>
            <a:ext cx="265331" cy="0"/>
          </a:xfrm>
          <a:prstGeom prst="line">
            <a:avLst/>
          </a:prstGeom>
          <a:ln w="19050">
            <a:solidFill>
              <a:srgbClr val="4584D3"/>
            </a:solidFill>
            <a:prstDash val="sysDash"/>
          </a:ln>
          <a:effectLst/>
        </p:spPr>
        <p:style>
          <a:lnRef idx="2">
            <a:schemeClr val="accent1"/>
          </a:lnRef>
          <a:fillRef idx="0">
            <a:schemeClr val="accent1"/>
          </a:fillRef>
          <a:effectRef idx="1">
            <a:schemeClr val="accent1"/>
          </a:effectRef>
          <a:fontRef idx="minor">
            <a:schemeClr val="tx1"/>
          </a:fontRef>
        </p:style>
      </p:cxnSp>
      <p:sp>
        <p:nvSpPr>
          <p:cNvPr id="54" name="Arrow: Left 53">
            <a:extLst>
              <a:ext uri="{FF2B5EF4-FFF2-40B4-BE49-F238E27FC236}">
                <a16:creationId xmlns:a16="http://schemas.microsoft.com/office/drawing/2014/main" id="{1A24AA57-F705-45AB-97DB-EE8DC1A1B732}"/>
              </a:ext>
            </a:extLst>
          </p:cNvPr>
          <p:cNvSpPr/>
          <p:nvPr/>
        </p:nvSpPr>
        <p:spPr>
          <a:xfrm>
            <a:off x="3045238" y="2934769"/>
            <a:ext cx="643317" cy="248884"/>
          </a:xfrm>
          <a:prstGeom prst="leftArrow">
            <a:avLst/>
          </a:prstGeom>
          <a:solidFill>
            <a:schemeClr val="accent5">
              <a:lumMod val="20000"/>
              <a:lumOff val="80000"/>
            </a:schemeClr>
          </a:solidFill>
          <a:ln w="19050">
            <a:solidFill>
              <a:srgbClr val="4584D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5" name="Arrow: Left 54">
            <a:extLst>
              <a:ext uri="{FF2B5EF4-FFF2-40B4-BE49-F238E27FC236}">
                <a16:creationId xmlns:a16="http://schemas.microsoft.com/office/drawing/2014/main" id="{3318F2D8-F2F5-4B27-BC62-12128F2D474E}"/>
              </a:ext>
            </a:extLst>
          </p:cNvPr>
          <p:cNvSpPr/>
          <p:nvPr/>
        </p:nvSpPr>
        <p:spPr>
          <a:xfrm>
            <a:off x="5156502" y="2922317"/>
            <a:ext cx="854679" cy="248884"/>
          </a:xfrm>
          <a:prstGeom prst="leftArrow">
            <a:avLst/>
          </a:prstGeom>
          <a:solidFill>
            <a:schemeClr val="accent5">
              <a:lumMod val="20000"/>
              <a:lumOff val="80000"/>
            </a:schemeClr>
          </a:solidFill>
          <a:ln w="19050">
            <a:solidFill>
              <a:srgbClr val="4584D3"/>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6" name="Arrow: Curved Up 55">
            <a:extLst>
              <a:ext uri="{FF2B5EF4-FFF2-40B4-BE49-F238E27FC236}">
                <a16:creationId xmlns:a16="http://schemas.microsoft.com/office/drawing/2014/main" id="{61A9898D-33A4-4393-9FB0-D59EC06986B8}"/>
              </a:ext>
            </a:extLst>
          </p:cNvPr>
          <p:cNvSpPr/>
          <p:nvPr/>
        </p:nvSpPr>
        <p:spPr>
          <a:xfrm>
            <a:off x="2850356" y="4517382"/>
            <a:ext cx="877944" cy="248884"/>
          </a:xfrm>
          <a:prstGeom prst="curvedUpArrow">
            <a:avLst/>
          </a:prstGeom>
          <a:solidFill>
            <a:schemeClr val="accent5">
              <a:lumMod val="20000"/>
              <a:lumOff val="80000"/>
            </a:schemeClr>
          </a:solid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TextBox 56">
            <a:extLst>
              <a:ext uri="{FF2B5EF4-FFF2-40B4-BE49-F238E27FC236}">
                <a16:creationId xmlns:a16="http://schemas.microsoft.com/office/drawing/2014/main" id="{3950F600-1552-4CC3-A469-17893F611A61}"/>
              </a:ext>
            </a:extLst>
          </p:cNvPr>
          <p:cNvSpPr txBox="1"/>
          <p:nvPr/>
        </p:nvSpPr>
        <p:spPr>
          <a:xfrm>
            <a:off x="3663336" y="4519293"/>
            <a:ext cx="992981" cy="369332"/>
          </a:xfrm>
          <a:prstGeom prst="rect">
            <a:avLst/>
          </a:prstGeom>
          <a:noFill/>
          <a:ln w="19050">
            <a:noFill/>
          </a:ln>
          <a:effectLst/>
        </p:spPr>
        <p:txBody>
          <a:bodyPr wrap="square" rtlCol="0">
            <a:spAutoFit/>
          </a:bodyPr>
          <a:lstStyle/>
          <a:p>
            <a:r>
              <a:rPr lang="en-US" altLang="zh-CN" dirty="0"/>
              <a:t>Failover</a:t>
            </a:r>
            <a:endParaRPr lang="en-US" dirty="0"/>
          </a:p>
        </p:txBody>
      </p:sp>
      <p:sp>
        <p:nvSpPr>
          <p:cNvPr id="58" name="Flowchart: Magnetic Disk 57">
            <a:extLst>
              <a:ext uri="{FF2B5EF4-FFF2-40B4-BE49-F238E27FC236}">
                <a16:creationId xmlns:a16="http://schemas.microsoft.com/office/drawing/2014/main" id="{242E13D4-5349-4A9E-BB92-DEAFE28DCAA0}"/>
              </a:ext>
            </a:extLst>
          </p:cNvPr>
          <p:cNvSpPr/>
          <p:nvPr/>
        </p:nvSpPr>
        <p:spPr>
          <a:xfrm>
            <a:off x="192260" y="3432571"/>
            <a:ext cx="865191" cy="827790"/>
          </a:xfrm>
          <a:prstGeom prst="flowChartMagneticDisk">
            <a:avLst/>
          </a:prstGeom>
          <a:solidFill>
            <a:schemeClr val="accent4">
              <a:lumMod val="20000"/>
              <a:lumOff val="80000"/>
            </a:schemeClr>
          </a:solid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600" dirty="0">
                <a:solidFill>
                  <a:schemeClr val="tx1"/>
                </a:solidFill>
                <a:latin typeface="Microsoft YaHei UI" panose="020B0503020204020204" pitchFamily="34" charset="-122"/>
                <a:ea typeface="Microsoft YaHei UI" panose="020B0503020204020204" pitchFamily="34" charset="-122"/>
              </a:rPr>
              <a:t>监控数据库</a:t>
            </a:r>
            <a:endParaRPr lang="en-US" sz="1600" dirty="0">
              <a:solidFill>
                <a:schemeClr val="tx1"/>
              </a:solidFill>
              <a:latin typeface="Microsoft YaHei UI" panose="020B0503020204020204" pitchFamily="34" charset="-122"/>
              <a:ea typeface="Microsoft YaHei UI" panose="020B0503020204020204" pitchFamily="34" charset="-122"/>
            </a:endParaRPr>
          </a:p>
        </p:txBody>
      </p:sp>
      <p:sp>
        <p:nvSpPr>
          <p:cNvPr id="59" name="Arrow: Left 58">
            <a:extLst>
              <a:ext uri="{FF2B5EF4-FFF2-40B4-BE49-F238E27FC236}">
                <a16:creationId xmlns:a16="http://schemas.microsoft.com/office/drawing/2014/main" id="{753F812C-AB23-4C7B-995E-9255C2D67FCC}"/>
              </a:ext>
            </a:extLst>
          </p:cNvPr>
          <p:cNvSpPr/>
          <p:nvPr/>
        </p:nvSpPr>
        <p:spPr>
          <a:xfrm>
            <a:off x="1057452" y="3720051"/>
            <a:ext cx="440166" cy="341282"/>
          </a:xfrm>
          <a:prstGeom prst="leftArrow">
            <a:avLst/>
          </a:prstGeom>
          <a:solidFill>
            <a:schemeClr val="accent5">
              <a:lumMod val="20000"/>
              <a:lumOff val="80000"/>
            </a:schemeClr>
          </a:solidFill>
          <a:ln w="19050">
            <a:solidFill>
              <a:srgbClr val="4584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942EF9-7D96-43C8-97FE-E9CE4634840C}"/>
              </a:ext>
            </a:extLst>
          </p:cNvPr>
          <p:cNvSpPr txBox="1"/>
          <p:nvPr/>
        </p:nvSpPr>
        <p:spPr>
          <a:xfrm>
            <a:off x="1586389" y="3157794"/>
            <a:ext cx="1443037" cy="184666"/>
          </a:xfrm>
          <a:prstGeom prst="rect">
            <a:avLst/>
          </a:prstGeom>
          <a:noFill/>
          <a:ln w="19050">
            <a:noFill/>
          </a:ln>
          <a:effectLst/>
        </p:spPr>
        <p:txBody>
          <a:bodyPr wrap="square" rtlCol="0">
            <a:spAutoFit/>
          </a:bodyPr>
          <a:lstStyle/>
          <a:p>
            <a:r>
              <a:rPr lang="zh-CN" altLang="en-US" sz="600" dirty="0">
                <a:latin typeface="Microsoft YaHei UI" panose="020B0503020204020204" pitchFamily="34" charset="-122"/>
                <a:ea typeface="Microsoft YaHei UI" panose="020B0503020204020204" pitchFamily="34" charset="-122"/>
              </a:rPr>
              <a:t>自动检测</a:t>
            </a:r>
            <a:r>
              <a:rPr lang="en-US" altLang="zh-CN" sz="600" dirty="0">
                <a:latin typeface="Microsoft YaHei UI" panose="020B0503020204020204" pitchFamily="34" charset="-122"/>
                <a:ea typeface="Microsoft YaHei UI" panose="020B0503020204020204" pitchFamily="34" charset="-122"/>
              </a:rPr>
              <a:t>GPU</a:t>
            </a:r>
            <a:endParaRPr lang="en-US" sz="600" dirty="0">
              <a:latin typeface="Microsoft YaHei UI" panose="020B0503020204020204" pitchFamily="34" charset="-122"/>
              <a:ea typeface="Microsoft YaHei UI" panose="020B0503020204020204" pitchFamily="34" charset="-122"/>
            </a:endParaRPr>
          </a:p>
        </p:txBody>
      </p:sp>
      <p:sp>
        <p:nvSpPr>
          <p:cNvPr id="42" name="TextBox 41">
            <a:extLst>
              <a:ext uri="{FF2B5EF4-FFF2-40B4-BE49-F238E27FC236}">
                <a16:creationId xmlns:a16="http://schemas.microsoft.com/office/drawing/2014/main" id="{E6E1301B-5748-4A81-B7B0-F61436FFBA34}"/>
              </a:ext>
            </a:extLst>
          </p:cNvPr>
          <p:cNvSpPr txBox="1"/>
          <p:nvPr/>
        </p:nvSpPr>
        <p:spPr>
          <a:xfrm>
            <a:off x="3678223" y="3183596"/>
            <a:ext cx="1443037" cy="184666"/>
          </a:xfrm>
          <a:prstGeom prst="rect">
            <a:avLst/>
          </a:prstGeom>
          <a:noFill/>
          <a:ln w="19050">
            <a:noFill/>
          </a:ln>
          <a:effectLst/>
        </p:spPr>
        <p:txBody>
          <a:bodyPr wrap="square" rtlCol="0">
            <a:spAutoFit/>
          </a:bodyPr>
          <a:lstStyle/>
          <a:p>
            <a:r>
              <a:rPr lang="zh-CN" altLang="en-US" sz="600" dirty="0">
                <a:latin typeface="Microsoft YaHei UI" panose="020B0503020204020204" pitchFamily="34" charset="-122"/>
                <a:ea typeface="Microsoft YaHei UI" panose="020B0503020204020204" pitchFamily="34" charset="-122"/>
              </a:rPr>
              <a:t>自动检测</a:t>
            </a:r>
            <a:r>
              <a:rPr lang="en-US" altLang="zh-CN" sz="600" dirty="0">
                <a:latin typeface="Microsoft YaHei UI" panose="020B0503020204020204" pitchFamily="34" charset="-122"/>
                <a:ea typeface="Microsoft YaHei UI" panose="020B0503020204020204" pitchFamily="34" charset="-122"/>
              </a:rPr>
              <a:t>GPU</a:t>
            </a:r>
            <a:endParaRPr lang="en-US" sz="600" dirty="0">
              <a:latin typeface="Microsoft YaHei UI" panose="020B0503020204020204" pitchFamily="34" charset="-122"/>
              <a:ea typeface="Microsoft YaHei UI" panose="020B0503020204020204" pitchFamily="34" charset="-122"/>
            </a:endParaRPr>
          </a:p>
        </p:txBody>
      </p:sp>
      <p:sp>
        <p:nvSpPr>
          <p:cNvPr id="44" name="TextBox 43">
            <a:extLst>
              <a:ext uri="{FF2B5EF4-FFF2-40B4-BE49-F238E27FC236}">
                <a16:creationId xmlns:a16="http://schemas.microsoft.com/office/drawing/2014/main" id="{7F965E08-4E2C-4A06-9A9D-6EB2856CFEBE}"/>
              </a:ext>
            </a:extLst>
          </p:cNvPr>
          <p:cNvSpPr txBox="1"/>
          <p:nvPr/>
        </p:nvSpPr>
        <p:spPr>
          <a:xfrm>
            <a:off x="6005322" y="3205587"/>
            <a:ext cx="1443037" cy="184666"/>
          </a:xfrm>
          <a:prstGeom prst="rect">
            <a:avLst/>
          </a:prstGeom>
          <a:noFill/>
          <a:ln w="19050">
            <a:noFill/>
          </a:ln>
          <a:effectLst/>
        </p:spPr>
        <p:txBody>
          <a:bodyPr wrap="square" rtlCol="0">
            <a:spAutoFit/>
          </a:bodyPr>
          <a:lstStyle/>
          <a:p>
            <a:r>
              <a:rPr lang="zh-CN" altLang="en-US" sz="600" dirty="0">
                <a:latin typeface="Microsoft YaHei UI" panose="020B0503020204020204" pitchFamily="34" charset="-122"/>
                <a:ea typeface="Microsoft YaHei UI" panose="020B0503020204020204" pitchFamily="34" charset="-122"/>
              </a:rPr>
              <a:t>自动检测</a:t>
            </a:r>
            <a:r>
              <a:rPr lang="en-US" altLang="zh-CN" sz="600" dirty="0">
                <a:latin typeface="Microsoft YaHei UI" panose="020B0503020204020204" pitchFamily="34" charset="-122"/>
                <a:ea typeface="Microsoft YaHei UI" panose="020B0503020204020204" pitchFamily="34" charset="-122"/>
              </a:rPr>
              <a:t>GPU</a:t>
            </a:r>
            <a:endParaRPr lang="en-US" sz="600" dirty="0">
              <a:latin typeface="Microsoft YaHei UI" panose="020B0503020204020204" pitchFamily="34" charset="-122"/>
              <a:ea typeface="Microsoft YaHei UI" panose="020B0503020204020204" pitchFamily="34" charset="-122"/>
            </a:endParaRPr>
          </a:p>
        </p:txBody>
      </p:sp>
      <p:sp>
        <p:nvSpPr>
          <p:cNvPr id="13" name="TextBox 12">
            <a:extLst>
              <a:ext uri="{FF2B5EF4-FFF2-40B4-BE49-F238E27FC236}">
                <a16:creationId xmlns:a16="http://schemas.microsoft.com/office/drawing/2014/main" id="{5F70A6EB-713F-4CCF-8BFC-20B402605AFE}"/>
              </a:ext>
            </a:extLst>
          </p:cNvPr>
          <p:cNvSpPr txBox="1"/>
          <p:nvPr/>
        </p:nvSpPr>
        <p:spPr>
          <a:xfrm>
            <a:off x="4776437" y="1918738"/>
            <a:ext cx="1368823" cy="646331"/>
          </a:xfrm>
          <a:prstGeom prst="rect">
            <a:avLst/>
          </a:prstGeom>
          <a:noFill/>
        </p:spPr>
        <p:txBody>
          <a:bodyPr wrap="square" rtlCol="0">
            <a:spAutoFit/>
          </a:bodyPr>
          <a:lstStyle/>
          <a:p>
            <a:pPr algn="ctr"/>
            <a:r>
              <a:rPr lang="en-US" altLang="zh-CN" dirty="0" err="1"/>
              <a:t>runtask</a:t>
            </a:r>
            <a:endParaRPr lang="en-US" altLang="zh-CN" dirty="0"/>
          </a:p>
          <a:p>
            <a:pPr algn="ctr"/>
            <a:r>
              <a:rPr lang="en-US" altLang="zh-CN" dirty="0" err="1"/>
              <a:t>rsh</a:t>
            </a:r>
            <a:endParaRPr lang="en-US" dirty="0"/>
          </a:p>
        </p:txBody>
      </p:sp>
      <p:sp>
        <p:nvSpPr>
          <p:cNvPr id="14" name="Rectangle 13">
            <a:extLst>
              <a:ext uri="{FF2B5EF4-FFF2-40B4-BE49-F238E27FC236}">
                <a16:creationId xmlns:a16="http://schemas.microsoft.com/office/drawing/2014/main" id="{310CB76A-47B9-4F31-ACA2-A80522C29E4F}"/>
              </a:ext>
            </a:extLst>
          </p:cNvPr>
          <p:cNvSpPr/>
          <p:nvPr/>
        </p:nvSpPr>
        <p:spPr>
          <a:xfrm>
            <a:off x="2538555" y="2339858"/>
            <a:ext cx="640764" cy="279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t>调用外部命令</a:t>
            </a:r>
            <a:endParaRPr lang="en-US" sz="1050" dirty="0"/>
          </a:p>
        </p:txBody>
      </p:sp>
      <p:cxnSp>
        <p:nvCxnSpPr>
          <p:cNvPr id="25" name="Straight Arrow Connector 24">
            <a:extLst>
              <a:ext uri="{FF2B5EF4-FFF2-40B4-BE49-F238E27FC236}">
                <a16:creationId xmlns:a16="http://schemas.microsoft.com/office/drawing/2014/main" id="{1880BE8E-6D30-4D90-B730-F1A9CAAF91D2}"/>
              </a:ext>
            </a:extLst>
          </p:cNvPr>
          <p:cNvCxnSpPr/>
          <p:nvPr/>
        </p:nvCxnSpPr>
        <p:spPr>
          <a:xfrm>
            <a:off x="2794316" y="2173912"/>
            <a:ext cx="0" cy="1879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52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D776-B04A-490A-A7B9-428D0843626C}"/>
              </a:ext>
            </a:extLst>
          </p:cNvPr>
          <p:cNvSpPr>
            <a:spLocks noGrp="1"/>
          </p:cNvSpPr>
          <p:nvPr>
            <p:ph type="title"/>
          </p:nvPr>
        </p:nvSpPr>
        <p:spPr/>
        <p:txBody>
          <a:bodyPr>
            <a:normAutofit fontScale="90000"/>
          </a:bodyPr>
          <a:lstStyle/>
          <a:p>
            <a:r>
              <a:rPr lang="zh-CN" altLang="en-US" dirty="0"/>
              <a:t>公有云上</a:t>
            </a:r>
            <a:r>
              <a:rPr lang="en-US" altLang="zh-CN" dirty="0"/>
              <a:t>HPC</a:t>
            </a:r>
            <a:r>
              <a:rPr lang="zh-CN" altLang="en-US" dirty="0"/>
              <a:t>集群的自动伸缩方案</a:t>
            </a:r>
            <a:endParaRPr lang="en-US" dirty="0"/>
          </a:p>
        </p:txBody>
      </p:sp>
      <p:sp>
        <p:nvSpPr>
          <p:cNvPr id="4" name="Footer Placeholder 3">
            <a:extLst>
              <a:ext uri="{FF2B5EF4-FFF2-40B4-BE49-F238E27FC236}">
                <a16:creationId xmlns:a16="http://schemas.microsoft.com/office/drawing/2014/main" id="{BEEF4DC8-832C-4EEE-884C-41B78ACDF594}"/>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30D84CEC-A751-412E-AB36-9487FDE898E9}"/>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15</a:t>
            </a:fld>
            <a:r>
              <a:rPr kumimoji="1" lang="en-US" altLang="zh-CN"/>
              <a:t>)</a:t>
            </a:r>
            <a:endParaRPr kumimoji="1" lang="zh-CN" altLang="en-US" dirty="0"/>
          </a:p>
        </p:txBody>
      </p:sp>
      <p:sp>
        <p:nvSpPr>
          <p:cNvPr id="6" name="Rectangle 5">
            <a:extLst>
              <a:ext uri="{FF2B5EF4-FFF2-40B4-BE49-F238E27FC236}">
                <a16:creationId xmlns:a16="http://schemas.microsoft.com/office/drawing/2014/main" id="{6F972370-7709-4379-86D7-ED276DFCD226}"/>
              </a:ext>
            </a:extLst>
          </p:cNvPr>
          <p:cNvSpPr/>
          <p:nvPr/>
        </p:nvSpPr>
        <p:spPr>
          <a:xfrm>
            <a:off x="1067746" y="1918607"/>
            <a:ext cx="1169977" cy="134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dirty="0"/>
              <a:t>AIP</a:t>
            </a:r>
          </a:p>
          <a:p>
            <a:pPr algn="ctr"/>
            <a:r>
              <a:rPr lang="zh-CN" altLang="en-US" dirty="0"/>
              <a:t>头节点</a:t>
            </a:r>
            <a:endParaRPr lang="en-US" altLang="zh-CN" dirty="0"/>
          </a:p>
          <a:p>
            <a:pPr algn="ctr"/>
            <a:endParaRPr lang="en-US" dirty="0"/>
          </a:p>
        </p:txBody>
      </p:sp>
      <p:sp>
        <p:nvSpPr>
          <p:cNvPr id="7" name="Arrow: Pentagon 6">
            <a:extLst>
              <a:ext uri="{FF2B5EF4-FFF2-40B4-BE49-F238E27FC236}">
                <a16:creationId xmlns:a16="http://schemas.microsoft.com/office/drawing/2014/main" id="{7FCF7B08-2D58-4D40-A5D4-E94BD83AF894}"/>
              </a:ext>
            </a:extLst>
          </p:cNvPr>
          <p:cNvSpPr/>
          <p:nvPr/>
        </p:nvSpPr>
        <p:spPr>
          <a:xfrm>
            <a:off x="1192695" y="2737521"/>
            <a:ext cx="961611" cy="227180"/>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50" dirty="0"/>
              <a:t>队列</a:t>
            </a:r>
            <a:endParaRPr lang="en-US" sz="1050" dirty="0"/>
          </a:p>
        </p:txBody>
      </p:sp>
      <p:sp>
        <p:nvSpPr>
          <p:cNvPr id="8" name="Rectangle 7">
            <a:extLst>
              <a:ext uri="{FF2B5EF4-FFF2-40B4-BE49-F238E27FC236}">
                <a16:creationId xmlns:a16="http://schemas.microsoft.com/office/drawing/2014/main" id="{189932AF-F337-4AB3-9B99-59D438DDBF96}"/>
              </a:ext>
            </a:extLst>
          </p:cNvPr>
          <p:cNvSpPr/>
          <p:nvPr/>
        </p:nvSpPr>
        <p:spPr>
          <a:xfrm>
            <a:off x="1192695" y="2737521"/>
            <a:ext cx="448681" cy="2271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70070C9-FDCA-4A65-AE34-BD82CFAE5F5A}"/>
              </a:ext>
            </a:extLst>
          </p:cNvPr>
          <p:cNvSpPr/>
          <p:nvPr/>
        </p:nvSpPr>
        <p:spPr>
          <a:xfrm>
            <a:off x="2237723" y="1918607"/>
            <a:ext cx="2919268" cy="134036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AIP</a:t>
            </a:r>
            <a:r>
              <a:rPr lang="zh-CN" altLang="en-US" dirty="0"/>
              <a:t>动态节点</a:t>
            </a:r>
            <a:endParaRPr lang="en-US" dirty="0"/>
          </a:p>
        </p:txBody>
      </p:sp>
      <p:sp>
        <p:nvSpPr>
          <p:cNvPr id="10" name="Rectangle 9">
            <a:extLst>
              <a:ext uri="{FF2B5EF4-FFF2-40B4-BE49-F238E27FC236}">
                <a16:creationId xmlns:a16="http://schemas.microsoft.com/office/drawing/2014/main" id="{337C8AB7-F6C1-4E8F-9763-8E7D35CB48A6}"/>
              </a:ext>
            </a:extLst>
          </p:cNvPr>
          <p:cNvSpPr/>
          <p:nvPr/>
        </p:nvSpPr>
        <p:spPr>
          <a:xfrm>
            <a:off x="721296" y="1414197"/>
            <a:ext cx="6071390" cy="3174842"/>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zh-CN" altLang="en-US" dirty="0"/>
              <a:t>公有云环境</a:t>
            </a:r>
            <a:endParaRPr lang="en-US" dirty="0"/>
          </a:p>
        </p:txBody>
      </p:sp>
      <p:sp>
        <p:nvSpPr>
          <p:cNvPr id="11" name="Arrow: Left-Right 10">
            <a:extLst>
              <a:ext uri="{FF2B5EF4-FFF2-40B4-BE49-F238E27FC236}">
                <a16:creationId xmlns:a16="http://schemas.microsoft.com/office/drawing/2014/main" id="{188957AE-F807-4821-A23F-3E8DEC65EBB9}"/>
              </a:ext>
            </a:extLst>
          </p:cNvPr>
          <p:cNvSpPr/>
          <p:nvPr/>
        </p:nvSpPr>
        <p:spPr>
          <a:xfrm>
            <a:off x="2237723" y="1487498"/>
            <a:ext cx="2919268" cy="357808"/>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弹性</a:t>
            </a:r>
            <a:endParaRPr lang="en-US" dirty="0"/>
          </a:p>
        </p:txBody>
      </p:sp>
      <p:sp>
        <p:nvSpPr>
          <p:cNvPr id="12" name="Rectangle 11">
            <a:extLst>
              <a:ext uri="{FF2B5EF4-FFF2-40B4-BE49-F238E27FC236}">
                <a16:creationId xmlns:a16="http://schemas.microsoft.com/office/drawing/2014/main" id="{9A6F1E04-DC6D-48F0-A852-581843BC9BFE}"/>
              </a:ext>
            </a:extLst>
          </p:cNvPr>
          <p:cNvSpPr/>
          <p:nvPr/>
        </p:nvSpPr>
        <p:spPr>
          <a:xfrm>
            <a:off x="1067746" y="3258970"/>
            <a:ext cx="2010545" cy="7223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100" dirty="0">
                <a:solidFill>
                  <a:srgbClr val="FF0000"/>
                </a:solidFill>
              </a:rPr>
              <a:t>调度器根据队列负载调用外部命令动态增删集群节点</a:t>
            </a:r>
            <a:endParaRPr lang="en-US" sz="1100" dirty="0">
              <a:solidFill>
                <a:srgbClr val="FF0000"/>
              </a:solidFill>
            </a:endParaRPr>
          </a:p>
        </p:txBody>
      </p:sp>
      <p:sp>
        <p:nvSpPr>
          <p:cNvPr id="13" name="Oval 12">
            <a:extLst>
              <a:ext uri="{FF2B5EF4-FFF2-40B4-BE49-F238E27FC236}">
                <a16:creationId xmlns:a16="http://schemas.microsoft.com/office/drawing/2014/main" id="{3D8F16FC-411C-45C8-89EB-28774818233B}"/>
              </a:ext>
            </a:extLst>
          </p:cNvPr>
          <p:cNvSpPr/>
          <p:nvPr/>
        </p:nvSpPr>
        <p:spPr>
          <a:xfrm>
            <a:off x="4756586" y="3357297"/>
            <a:ext cx="800810" cy="80649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节点镜像</a:t>
            </a:r>
            <a:endParaRPr lang="en-US" sz="1400" dirty="0"/>
          </a:p>
        </p:txBody>
      </p:sp>
    </p:spTree>
    <p:extLst>
      <p:ext uri="{BB962C8B-B14F-4D97-AF65-F5344CB8AC3E}">
        <p14:creationId xmlns:p14="http://schemas.microsoft.com/office/powerpoint/2010/main" val="236274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D776-B04A-490A-A7B9-428D0843626C}"/>
              </a:ext>
            </a:extLst>
          </p:cNvPr>
          <p:cNvSpPr>
            <a:spLocks noGrp="1"/>
          </p:cNvSpPr>
          <p:nvPr>
            <p:ph type="title"/>
          </p:nvPr>
        </p:nvSpPr>
        <p:spPr/>
        <p:txBody>
          <a:bodyPr/>
          <a:lstStyle/>
          <a:p>
            <a:r>
              <a:rPr lang="zh-CN" altLang="en-US" dirty="0"/>
              <a:t>公有云上</a:t>
            </a:r>
            <a:r>
              <a:rPr lang="en-US" altLang="zh-CN" dirty="0"/>
              <a:t>HPC</a:t>
            </a:r>
            <a:r>
              <a:rPr lang="zh-CN" altLang="en-US" dirty="0"/>
              <a:t>集群的自动伸缩</a:t>
            </a:r>
            <a:endParaRPr lang="en-US" dirty="0"/>
          </a:p>
        </p:txBody>
      </p:sp>
      <p:sp>
        <p:nvSpPr>
          <p:cNvPr id="4" name="Footer Placeholder 3">
            <a:extLst>
              <a:ext uri="{FF2B5EF4-FFF2-40B4-BE49-F238E27FC236}">
                <a16:creationId xmlns:a16="http://schemas.microsoft.com/office/drawing/2014/main" id="{BEEF4DC8-832C-4EEE-884C-41B78ACDF594}"/>
              </a:ext>
            </a:extLst>
          </p:cNvPr>
          <p:cNvSpPr>
            <a:spLocks noGrp="1"/>
          </p:cNvSpPr>
          <p:nvPr>
            <p:ph type="ftr" sz="quarter" idx="11"/>
          </p:nvPr>
        </p:nvSpPr>
        <p:spPr>
          <a:xfrm>
            <a:off x="2940921" y="4788553"/>
            <a:ext cx="3086100" cy="273844"/>
          </a:xfrm>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30D84CEC-A751-412E-AB36-9487FDE898E9}"/>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16</a:t>
            </a:fld>
            <a:r>
              <a:rPr kumimoji="1" lang="en-US" altLang="zh-CN"/>
              <a:t>)</a:t>
            </a:r>
            <a:endParaRPr kumimoji="1" lang="zh-CN" altLang="en-US" dirty="0"/>
          </a:p>
        </p:txBody>
      </p:sp>
      <p:sp>
        <p:nvSpPr>
          <p:cNvPr id="14" name="Rectangle 13">
            <a:extLst>
              <a:ext uri="{FF2B5EF4-FFF2-40B4-BE49-F238E27FC236}">
                <a16:creationId xmlns:a16="http://schemas.microsoft.com/office/drawing/2014/main" id="{9DBC46F0-1FE9-41DA-947E-95249D644E9C}"/>
              </a:ext>
            </a:extLst>
          </p:cNvPr>
          <p:cNvSpPr/>
          <p:nvPr/>
        </p:nvSpPr>
        <p:spPr>
          <a:xfrm>
            <a:off x="760107" y="1423578"/>
            <a:ext cx="1858144" cy="3243985"/>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zh-CN" altLang="en-US" dirty="0"/>
              <a:t>企业内部环境</a:t>
            </a:r>
            <a:endParaRPr lang="en-US" dirty="0"/>
          </a:p>
        </p:txBody>
      </p:sp>
      <p:sp>
        <p:nvSpPr>
          <p:cNvPr id="15" name="Rectangle 14">
            <a:extLst>
              <a:ext uri="{FF2B5EF4-FFF2-40B4-BE49-F238E27FC236}">
                <a16:creationId xmlns:a16="http://schemas.microsoft.com/office/drawing/2014/main" id="{652E51AD-8A46-4CCD-9359-1BA0ACEDB9EE}"/>
              </a:ext>
            </a:extLst>
          </p:cNvPr>
          <p:cNvSpPr/>
          <p:nvPr/>
        </p:nvSpPr>
        <p:spPr>
          <a:xfrm>
            <a:off x="951317" y="1931585"/>
            <a:ext cx="1169977" cy="134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dirty="0"/>
              <a:t>AIP</a:t>
            </a:r>
            <a:r>
              <a:rPr lang="zh-CN" altLang="en-US" dirty="0"/>
              <a:t>固定集群</a:t>
            </a:r>
            <a:endParaRPr lang="en-US" altLang="zh-CN" dirty="0"/>
          </a:p>
        </p:txBody>
      </p:sp>
      <p:sp>
        <p:nvSpPr>
          <p:cNvPr id="16" name="Arrow: Pentagon 15">
            <a:extLst>
              <a:ext uri="{FF2B5EF4-FFF2-40B4-BE49-F238E27FC236}">
                <a16:creationId xmlns:a16="http://schemas.microsoft.com/office/drawing/2014/main" id="{058C4EB5-D227-4CEE-A0EE-C0BE300006E0}"/>
              </a:ext>
            </a:extLst>
          </p:cNvPr>
          <p:cNvSpPr/>
          <p:nvPr/>
        </p:nvSpPr>
        <p:spPr>
          <a:xfrm>
            <a:off x="1057985" y="2864089"/>
            <a:ext cx="961611" cy="227180"/>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50" dirty="0"/>
              <a:t>队列</a:t>
            </a:r>
            <a:endParaRPr lang="en-US" sz="1050" dirty="0"/>
          </a:p>
        </p:txBody>
      </p:sp>
      <p:sp>
        <p:nvSpPr>
          <p:cNvPr id="17" name="Rectangle 16">
            <a:extLst>
              <a:ext uri="{FF2B5EF4-FFF2-40B4-BE49-F238E27FC236}">
                <a16:creationId xmlns:a16="http://schemas.microsoft.com/office/drawing/2014/main" id="{FF9E0141-6A1F-41C9-9D3B-EC65780A3661}"/>
              </a:ext>
            </a:extLst>
          </p:cNvPr>
          <p:cNvSpPr/>
          <p:nvPr/>
        </p:nvSpPr>
        <p:spPr>
          <a:xfrm>
            <a:off x="1057985" y="2864089"/>
            <a:ext cx="448681" cy="2271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id="{9E139EDC-CCB1-408D-A2B0-E44E8157571C}"/>
              </a:ext>
            </a:extLst>
          </p:cNvPr>
          <p:cNvSpPr/>
          <p:nvPr/>
        </p:nvSpPr>
        <p:spPr>
          <a:xfrm>
            <a:off x="3339548" y="1931585"/>
            <a:ext cx="3504256" cy="134036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AIP</a:t>
            </a:r>
            <a:r>
              <a:rPr lang="zh-CN" altLang="en-US" dirty="0"/>
              <a:t>集群动态节点</a:t>
            </a:r>
            <a:endParaRPr lang="en-US" dirty="0"/>
          </a:p>
        </p:txBody>
      </p:sp>
      <p:sp>
        <p:nvSpPr>
          <p:cNvPr id="19" name="Rectangle 18">
            <a:extLst>
              <a:ext uri="{FF2B5EF4-FFF2-40B4-BE49-F238E27FC236}">
                <a16:creationId xmlns:a16="http://schemas.microsoft.com/office/drawing/2014/main" id="{9D75DB60-01EC-404A-823D-B791BF2B58DE}"/>
              </a:ext>
            </a:extLst>
          </p:cNvPr>
          <p:cNvSpPr/>
          <p:nvPr/>
        </p:nvSpPr>
        <p:spPr>
          <a:xfrm>
            <a:off x="2879508" y="1423579"/>
            <a:ext cx="4577680" cy="3243984"/>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zh-CN" altLang="en-US" dirty="0"/>
              <a:t>公有云环境</a:t>
            </a:r>
            <a:endParaRPr lang="en-US" dirty="0"/>
          </a:p>
        </p:txBody>
      </p:sp>
      <p:sp>
        <p:nvSpPr>
          <p:cNvPr id="20" name="Arrow: Left-Right 19">
            <a:extLst>
              <a:ext uri="{FF2B5EF4-FFF2-40B4-BE49-F238E27FC236}">
                <a16:creationId xmlns:a16="http://schemas.microsoft.com/office/drawing/2014/main" id="{9E99F573-F43E-4AF0-868E-B2A81486A5DE}"/>
              </a:ext>
            </a:extLst>
          </p:cNvPr>
          <p:cNvSpPr/>
          <p:nvPr/>
        </p:nvSpPr>
        <p:spPr>
          <a:xfrm>
            <a:off x="3379305" y="1500476"/>
            <a:ext cx="3464499" cy="357808"/>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弹性</a:t>
            </a:r>
            <a:endParaRPr lang="en-US" dirty="0"/>
          </a:p>
        </p:txBody>
      </p:sp>
      <p:sp>
        <p:nvSpPr>
          <p:cNvPr id="21" name="Rectangle 20">
            <a:extLst>
              <a:ext uri="{FF2B5EF4-FFF2-40B4-BE49-F238E27FC236}">
                <a16:creationId xmlns:a16="http://schemas.microsoft.com/office/drawing/2014/main" id="{0B527D93-A296-492F-8F77-66BD9849A679}"/>
              </a:ext>
            </a:extLst>
          </p:cNvPr>
          <p:cNvSpPr/>
          <p:nvPr/>
        </p:nvSpPr>
        <p:spPr>
          <a:xfrm>
            <a:off x="2121294" y="1931585"/>
            <a:ext cx="1218254" cy="13403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dirty="0">
                <a:solidFill>
                  <a:schemeClr val="tx1"/>
                </a:solidFill>
              </a:rPr>
              <a:t>VPN</a:t>
            </a:r>
            <a:endParaRPr lang="en-US" dirty="0">
              <a:solidFill>
                <a:schemeClr val="tx1"/>
              </a:solidFill>
            </a:endParaRPr>
          </a:p>
        </p:txBody>
      </p:sp>
      <p:sp>
        <p:nvSpPr>
          <p:cNvPr id="22" name="Rectangle 21">
            <a:extLst>
              <a:ext uri="{FF2B5EF4-FFF2-40B4-BE49-F238E27FC236}">
                <a16:creationId xmlns:a16="http://schemas.microsoft.com/office/drawing/2014/main" id="{675A878F-AE33-4F17-9F03-58399C1FD295}"/>
              </a:ext>
            </a:extLst>
          </p:cNvPr>
          <p:cNvSpPr/>
          <p:nvPr/>
        </p:nvSpPr>
        <p:spPr>
          <a:xfrm>
            <a:off x="715619" y="3271948"/>
            <a:ext cx="2010545" cy="72236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CN" altLang="en-US" sz="1100" dirty="0">
                <a:solidFill>
                  <a:srgbClr val="FF0000"/>
                </a:solidFill>
              </a:rPr>
              <a:t>调度器根据队列负载调用外部命令动态增删集群节点</a:t>
            </a:r>
            <a:endParaRPr lang="en-US" sz="1100" dirty="0">
              <a:solidFill>
                <a:srgbClr val="FF0000"/>
              </a:solidFill>
            </a:endParaRPr>
          </a:p>
        </p:txBody>
      </p:sp>
      <p:sp>
        <p:nvSpPr>
          <p:cNvPr id="24" name="Oval 23">
            <a:extLst>
              <a:ext uri="{FF2B5EF4-FFF2-40B4-BE49-F238E27FC236}">
                <a16:creationId xmlns:a16="http://schemas.microsoft.com/office/drawing/2014/main" id="{3B4520DE-D07C-4743-AA76-D13F9B1F59BA}"/>
              </a:ext>
            </a:extLst>
          </p:cNvPr>
          <p:cNvSpPr/>
          <p:nvPr/>
        </p:nvSpPr>
        <p:spPr>
          <a:xfrm>
            <a:off x="3683161" y="3345249"/>
            <a:ext cx="800810" cy="80649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节点镜像</a:t>
            </a:r>
            <a:endParaRPr lang="en-US" sz="1400" dirty="0"/>
          </a:p>
        </p:txBody>
      </p:sp>
      <p:sp>
        <p:nvSpPr>
          <p:cNvPr id="25" name="Arrow: Left-Right 24">
            <a:extLst>
              <a:ext uri="{FF2B5EF4-FFF2-40B4-BE49-F238E27FC236}">
                <a16:creationId xmlns:a16="http://schemas.microsoft.com/office/drawing/2014/main" id="{F4C4C2B9-5361-498D-9874-1C1995E6CFC5}"/>
              </a:ext>
            </a:extLst>
          </p:cNvPr>
          <p:cNvSpPr/>
          <p:nvPr/>
        </p:nvSpPr>
        <p:spPr>
          <a:xfrm>
            <a:off x="2121294" y="2548044"/>
            <a:ext cx="1218254" cy="543225"/>
          </a:xfrm>
          <a:prstGeom prst="lef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1200" dirty="0">
                <a:solidFill>
                  <a:schemeClr val="tx1"/>
                </a:solidFill>
              </a:rPr>
              <a:t>作业文件自动传输</a:t>
            </a:r>
            <a:endParaRPr lang="en-US" sz="1200" dirty="0">
              <a:solidFill>
                <a:schemeClr val="tx1"/>
              </a:solidFill>
            </a:endParaRPr>
          </a:p>
        </p:txBody>
      </p:sp>
    </p:spTree>
    <p:extLst>
      <p:ext uri="{BB962C8B-B14F-4D97-AF65-F5344CB8AC3E}">
        <p14:creationId xmlns:p14="http://schemas.microsoft.com/office/powerpoint/2010/main" val="2878562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0EAC-DAF7-41ED-80DE-34575F6E6A9A}"/>
              </a:ext>
            </a:extLst>
          </p:cNvPr>
          <p:cNvSpPr>
            <a:spLocks noGrp="1"/>
          </p:cNvSpPr>
          <p:nvPr>
            <p:ph type="title"/>
          </p:nvPr>
        </p:nvSpPr>
        <p:spPr/>
        <p:txBody>
          <a:bodyPr/>
          <a:lstStyle/>
          <a:p>
            <a:r>
              <a:rPr lang="zh-CN" altLang="en-US" dirty="0"/>
              <a:t>弹性</a:t>
            </a:r>
            <a:r>
              <a:rPr lang="en-US" altLang="zh-CN" dirty="0"/>
              <a:t>HPC</a:t>
            </a:r>
            <a:r>
              <a:rPr lang="zh-CN" altLang="en-US" dirty="0"/>
              <a:t>集群应用案例</a:t>
            </a:r>
            <a:endParaRPr lang="en-US" dirty="0"/>
          </a:p>
        </p:txBody>
      </p:sp>
      <p:sp>
        <p:nvSpPr>
          <p:cNvPr id="4" name="Footer Placeholder 3">
            <a:extLst>
              <a:ext uri="{FF2B5EF4-FFF2-40B4-BE49-F238E27FC236}">
                <a16:creationId xmlns:a16="http://schemas.microsoft.com/office/drawing/2014/main" id="{207118FB-4781-494A-9ED6-0EEE9066239A}"/>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7C7284BE-CF2E-411D-AE83-B5AF5A147024}"/>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17</a:t>
            </a:fld>
            <a:r>
              <a:rPr kumimoji="1" lang="en-US" altLang="zh-CN"/>
              <a:t>)</a:t>
            </a:r>
            <a:endParaRPr kumimoji="1" lang="zh-CN" altLang="en-US" dirty="0"/>
          </a:p>
        </p:txBody>
      </p:sp>
      <p:pic>
        <p:nvPicPr>
          <p:cNvPr id="2050" name="Picture 2">
            <a:extLst>
              <a:ext uri="{FF2B5EF4-FFF2-40B4-BE49-F238E27FC236}">
                <a16:creationId xmlns:a16="http://schemas.microsoft.com/office/drawing/2014/main" id="{B3794589-CB9B-4FAC-80B9-D62FA5ECC0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2920" y="2322917"/>
            <a:ext cx="2190414" cy="1222981"/>
          </a:xfrm>
          <a:prstGeom prst="rect">
            <a:avLst/>
          </a:prstGeom>
          <a:noFill/>
        </p:spPr>
      </p:pic>
      <p:sp>
        <p:nvSpPr>
          <p:cNvPr id="3" name="Rectangle 2">
            <a:extLst>
              <a:ext uri="{FF2B5EF4-FFF2-40B4-BE49-F238E27FC236}">
                <a16:creationId xmlns:a16="http://schemas.microsoft.com/office/drawing/2014/main" id="{9D795A66-8575-4D35-B3B7-81F33FBFABB8}"/>
              </a:ext>
            </a:extLst>
          </p:cNvPr>
          <p:cNvSpPr/>
          <p:nvPr/>
        </p:nvSpPr>
        <p:spPr>
          <a:xfrm>
            <a:off x="3998369" y="1470991"/>
            <a:ext cx="4946847" cy="3095329"/>
          </a:xfrm>
          <a:prstGeom prst="rect">
            <a:avLst/>
          </a:prstGeom>
          <a:noFill/>
          <a:ln>
            <a:prstDash val="dash"/>
          </a:ln>
        </p:spPr>
        <p:style>
          <a:lnRef idx="2">
            <a:schemeClr val="accent5"/>
          </a:lnRef>
          <a:fillRef idx="1">
            <a:schemeClr val="lt1"/>
          </a:fillRef>
          <a:effectRef idx="0">
            <a:schemeClr val="accent5"/>
          </a:effectRef>
          <a:fontRef idx="minor">
            <a:schemeClr val="dk1"/>
          </a:fontRef>
        </p:style>
        <p:txBody>
          <a:bodyPr rtlCol="0" anchor="t"/>
          <a:lstStyle/>
          <a:p>
            <a:pPr algn="ctr"/>
            <a:r>
              <a:rPr lang="zh-CN" altLang="en-US" dirty="0"/>
              <a:t>公有云</a:t>
            </a:r>
            <a:endParaRPr lang="en-US" dirty="0"/>
          </a:p>
        </p:txBody>
      </p:sp>
      <p:sp>
        <p:nvSpPr>
          <p:cNvPr id="6" name="TextBox 5">
            <a:extLst>
              <a:ext uri="{FF2B5EF4-FFF2-40B4-BE49-F238E27FC236}">
                <a16:creationId xmlns:a16="http://schemas.microsoft.com/office/drawing/2014/main" id="{F3A6A217-DEA9-40C1-B203-46794D0E7170}"/>
              </a:ext>
            </a:extLst>
          </p:cNvPr>
          <p:cNvSpPr txBox="1"/>
          <p:nvPr/>
        </p:nvSpPr>
        <p:spPr>
          <a:xfrm>
            <a:off x="846246" y="1743607"/>
            <a:ext cx="1732248" cy="369332"/>
          </a:xfrm>
          <a:prstGeom prst="rect">
            <a:avLst/>
          </a:prstGeom>
          <a:noFill/>
        </p:spPr>
        <p:txBody>
          <a:bodyPr wrap="square" rtlCol="0">
            <a:spAutoFit/>
          </a:bodyPr>
          <a:lstStyle/>
          <a:p>
            <a:r>
              <a:rPr lang="en-US" altLang="zh-CN" dirty="0"/>
              <a:t>Bladed</a:t>
            </a:r>
            <a:r>
              <a:rPr lang="zh-CN" altLang="en-US" dirty="0"/>
              <a:t>应用</a:t>
            </a:r>
            <a:r>
              <a:rPr lang="en-US" altLang="zh-CN" dirty="0"/>
              <a:t>GUI</a:t>
            </a:r>
            <a:endParaRPr lang="en-US" dirty="0"/>
          </a:p>
        </p:txBody>
      </p:sp>
      <p:sp>
        <p:nvSpPr>
          <p:cNvPr id="7" name="Rectangle 6">
            <a:extLst>
              <a:ext uri="{FF2B5EF4-FFF2-40B4-BE49-F238E27FC236}">
                <a16:creationId xmlns:a16="http://schemas.microsoft.com/office/drawing/2014/main" id="{25D9ABC8-8EAB-4753-A269-B8A631D13E75}"/>
              </a:ext>
            </a:extLst>
          </p:cNvPr>
          <p:cNvSpPr/>
          <p:nvPr/>
        </p:nvSpPr>
        <p:spPr>
          <a:xfrm>
            <a:off x="3367945" y="1744834"/>
            <a:ext cx="445585" cy="412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9F115E-ED48-40BF-B6EC-15FF13429D0A}"/>
              </a:ext>
            </a:extLst>
          </p:cNvPr>
          <p:cNvSpPr/>
          <p:nvPr/>
        </p:nvSpPr>
        <p:spPr>
          <a:xfrm>
            <a:off x="3367944" y="2365624"/>
            <a:ext cx="445585" cy="412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B61216-B73C-4AC7-B697-8F89265FBC9B}"/>
              </a:ext>
            </a:extLst>
          </p:cNvPr>
          <p:cNvSpPr/>
          <p:nvPr/>
        </p:nvSpPr>
        <p:spPr>
          <a:xfrm>
            <a:off x="3367943" y="3801591"/>
            <a:ext cx="445585" cy="412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E90E76BE-F77E-4E2C-BB91-560DA269362C}"/>
              </a:ext>
            </a:extLst>
          </p:cNvPr>
          <p:cNvCxnSpPr/>
          <p:nvPr/>
        </p:nvCxnSpPr>
        <p:spPr>
          <a:xfrm>
            <a:off x="3590735" y="2934407"/>
            <a:ext cx="0" cy="70047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FC1D5B-B0B2-4986-844A-C33D594F329B}"/>
              </a:ext>
            </a:extLst>
          </p:cNvPr>
          <p:cNvSpPr txBox="1"/>
          <p:nvPr/>
        </p:nvSpPr>
        <p:spPr>
          <a:xfrm>
            <a:off x="3352199" y="1217129"/>
            <a:ext cx="604609" cy="461665"/>
          </a:xfrm>
          <a:prstGeom prst="rect">
            <a:avLst/>
          </a:prstGeom>
          <a:noFill/>
        </p:spPr>
        <p:txBody>
          <a:bodyPr wrap="square" rtlCol="0">
            <a:spAutoFit/>
          </a:bodyPr>
          <a:lstStyle/>
          <a:p>
            <a:r>
              <a:rPr lang="zh-CN" altLang="en-US" sz="1200" dirty="0"/>
              <a:t>仿真数据</a:t>
            </a:r>
            <a:endParaRPr lang="en-US" sz="1200" dirty="0"/>
          </a:p>
        </p:txBody>
      </p:sp>
      <p:sp>
        <p:nvSpPr>
          <p:cNvPr id="19" name="Arrow: Right 18">
            <a:extLst>
              <a:ext uri="{FF2B5EF4-FFF2-40B4-BE49-F238E27FC236}">
                <a16:creationId xmlns:a16="http://schemas.microsoft.com/office/drawing/2014/main" id="{B0263192-66F8-4D60-9684-BBA2A7ABB76C}"/>
              </a:ext>
            </a:extLst>
          </p:cNvPr>
          <p:cNvSpPr/>
          <p:nvPr/>
        </p:nvSpPr>
        <p:spPr>
          <a:xfrm>
            <a:off x="2796991" y="2697507"/>
            <a:ext cx="445585" cy="525522"/>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Arrow: Pentagon 21">
            <a:extLst>
              <a:ext uri="{FF2B5EF4-FFF2-40B4-BE49-F238E27FC236}">
                <a16:creationId xmlns:a16="http://schemas.microsoft.com/office/drawing/2014/main" id="{F2492969-139D-4473-8AFB-4E5C6572C5BE}"/>
              </a:ext>
            </a:extLst>
          </p:cNvPr>
          <p:cNvSpPr/>
          <p:nvPr/>
        </p:nvSpPr>
        <p:spPr>
          <a:xfrm>
            <a:off x="5380136" y="2322917"/>
            <a:ext cx="3504256" cy="134036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AIP</a:t>
            </a:r>
            <a:r>
              <a:rPr lang="zh-CN" altLang="en-US" dirty="0"/>
              <a:t>集群动态节点</a:t>
            </a:r>
            <a:br>
              <a:rPr lang="en-US" altLang="zh-CN" dirty="0"/>
            </a:br>
            <a:r>
              <a:rPr lang="zh-CN" altLang="en-US" dirty="0"/>
              <a:t>（</a:t>
            </a:r>
            <a:r>
              <a:rPr lang="en-US" altLang="zh-CN" dirty="0"/>
              <a:t>Windows</a:t>
            </a:r>
            <a:r>
              <a:rPr lang="zh-CN" altLang="en-US" dirty="0"/>
              <a:t>）</a:t>
            </a:r>
            <a:endParaRPr lang="en-US" dirty="0"/>
          </a:p>
        </p:txBody>
      </p:sp>
      <p:sp>
        <p:nvSpPr>
          <p:cNvPr id="23" name="Rectangle 22">
            <a:extLst>
              <a:ext uri="{FF2B5EF4-FFF2-40B4-BE49-F238E27FC236}">
                <a16:creationId xmlns:a16="http://schemas.microsoft.com/office/drawing/2014/main" id="{0C9B29E6-4ABA-4D5B-9F2F-005B09583E84}"/>
              </a:ext>
            </a:extLst>
          </p:cNvPr>
          <p:cNvSpPr/>
          <p:nvPr/>
        </p:nvSpPr>
        <p:spPr>
          <a:xfrm>
            <a:off x="4221163" y="2322917"/>
            <a:ext cx="1169977" cy="134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dirty="0"/>
              <a:t>AIP</a:t>
            </a:r>
          </a:p>
          <a:p>
            <a:pPr algn="ctr"/>
            <a:r>
              <a:rPr lang="zh-CN" altLang="en-US" dirty="0"/>
              <a:t>头节点</a:t>
            </a:r>
            <a:br>
              <a:rPr lang="en-US" altLang="zh-CN" dirty="0"/>
            </a:br>
            <a:r>
              <a:rPr lang="zh-CN" altLang="en-US" dirty="0"/>
              <a:t>（</a:t>
            </a:r>
            <a:r>
              <a:rPr lang="en-US" altLang="zh-CN" dirty="0"/>
              <a:t>Linux</a:t>
            </a:r>
            <a:r>
              <a:rPr lang="zh-CN" altLang="en-US" dirty="0"/>
              <a:t>）</a:t>
            </a:r>
            <a:endParaRPr lang="en-US" altLang="zh-CN" dirty="0"/>
          </a:p>
          <a:p>
            <a:pPr algn="ctr"/>
            <a:endParaRPr lang="en-US" dirty="0"/>
          </a:p>
        </p:txBody>
      </p:sp>
      <p:sp>
        <p:nvSpPr>
          <p:cNvPr id="24" name="Arrow: Pentagon 23">
            <a:extLst>
              <a:ext uri="{FF2B5EF4-FFF2-40B4-BE49-F238E27FC236}">
                <a16:creationId xmlns:a16="http://schemas.microsoft.com/office/drawing/2014/main" id="{D12319D7-73FE-4CDB-91A6-FB5ED22A0A8D}"/>
              </a:ext>
            </a:extLst>
          </p:cNvPr>
          <p:cNvSpPr/>
          <p:nvPr/>
        </p:nvSpPr>
        <p:spPr>
          <a:xfrm>
            <a:off x="4307128" y="3248217"/>
            <a:ext cx="961611" cy="227180"/>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50" dirty="0"/>
              <a:t>队列</a:t>
            </a:r>
            <a:endParaRPr lang="en-US" sz="1050" dirty="0"/>
          </a:p>
        </p:txBody>
      </p:sp>
      <p:sp>
        <p:nvSpPr>
          <p:cNvPr id="25" name="Rectangle 24">
            <a:extLst>
              <a:ext uri="{FF2B5EF4-FFF2-40B4-BE49-F238E27FC236}">
                <a16:creationId xmlns:a16="http://schemas.microsoft.com/office/drawing/2014/main" id="{1481D7AC-CDC1-4676-A857-3B77ED94F0A1}"/>
              </a:ext>
            </a:extLst>
          </p:cNvPr>
          <p:cNvSpPr/>
          <p:nvPr/>
        </p:nvSpPr>
        <p:spPr>
          <a:xfrm>
            <a:off x="4307128" y="3248217"/>
            <a:ext cx="448681" cy="2271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6E964E49-A18E-4610-A81B-6B910100797D}"/>
              </a:ext>
            </a:extLst>
          </p:cNvPr>
          <p:cNvSpPr/>
          <p:nvPr/>
        </p:nvSpPr>
        <p:spPr>
          <a:xfrm rot="3772519">
            <a:off x="3700146" y="2887371"/>
            <a:ext cx="789292" cy="273844"/>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41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2D80EB-3F4D-4834-B5FB-0840D3C2A4A3}"/>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18</a:t>
            </a:fld>
            <a:r>
              <a:rPr kumimoji="1" lang="en-US" altLang="zh-CN"/>
              <a:t>)</a:t>
            </a:r>
            <a:endParaRPr kumimoji="1" lang="zh-CN" altLang="en-US"/>
          </a:p>
        </p:txBody>
      </p:sp>
      <p:sp>
        <p:nvSpPr>
          <p:cNvPr id="3" name="Content Placeholder 2">
            <a:extLst>
              <a:ext uri="{FF2B5EF4-FFF2-40B4-BE49-F238E27FC236}">
                <a16:creationId xmlns:a16="http://schemas.microsoft.com/office/drawing/2014/main" id="{47A5DB4E-F628-4321-846F-0284EC714491}"/>
              </a:ext>
            </a:extLst>
          </p:cNvPr>
          <p:cNvSpPr>
            <a:spLocks noGrp="1"/>
          </p:cNvSpPr>
          <p:nvPr>
            <p:ph idx="1"/>
          </p:nvPr>
        </p:nvSpPr>
        <p:spPr>
          <a:xfrm>
            <a:off x="205051" y="809604"/>
            <a:ext cx="4480677" cy="412252"/>
          </a:xfrm>
        </p:spPr>
        <p:txBody>
          <a:bodyPr>
            <a:normAutofit/>
          </a:bodyPr>
          <a:lstStyle/>
          <a:p>
            <a:r>
              <a:rPr lang="zh-CN" altLang="en-US" sz="2000" dirty="0">
                <a:latin typeface="Microsoft YaHei" panose="020B0503020204020204" pitchFamily="34" charset="-122"/>
                <a:ea typeface="Microsoft YaHei" panose="020B0503020204020204" pitchFamily="34" charset="-122"/>
              </a:rPr>
              <a:t>主命令：</a:t>
            </a:r>
            <a:r>
              <a:rPr lang="en-US" altLang="zh-CN" sz="2000" dirty="0" err="1">
                <a:latin typeface="Microsoft YaHei" panose="020B0503020204020204" pitchFamily="34" charset="-122"/>
                <a:ea typeface="Microsoft YaHei" panose="020B0503020204020204" pitchFamily="34" charset="-122"/>
              </a:rPr>
              <a:t>aip</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子命令 </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级子命令 参数</a:t>
            </a:r>
            <a:endParaRPr lang="en-US" altLang="zh-CN" sz="2000" dirty="0">
              <a:latin typeface="Microsoft YaHei" panose="020B0503020204020204" pitchFamily="34" charset="-122"/>
              <a:ea typeface="Microsoft YaHei" panose="020B0503020204020204" pitchFamily="34" charset="-122"/>
            </a:endParaRPr>
          </a:p>
          <a:p>
            <a:pPr marL="0" indent="0">
              <a:buNone/>
            </a:pPr>
            <a:endParaRPr lang="en-US" sz="1050" dirty="0">
              <a:latin typeface="Courier New" panose="02070309020205020404" pitchFamily="49" charset="0"/>
              <a:ea typeface="Microsoft YaHei" panose="020B0503020204020204" pitchFamily="34" charset="-122"/>
              <a:cs typeface="Courier New" panose="02070309020205020404" pitchFamily="49" charset="0"/>
            </a:endParaRPr>
          </a:p>
          <a:p>
            <a:pPr marL="0" indent="0">
              <a:buNone/>
            </a:pPr>
            <a:endParaRPr lang="en-US" sz="1000" dirty="0">
              <a:latin typeface="Courier New" panose="02070309020205020404" pitchFamily="49" charset="0"/>
              <a:ea typeface="Microsoft YaHei" panose="020B0503020204020204" pitchFamily="34" charset="-122"/>
              <a:cs typeface="Courier New" panose="02070309020205020404" pitchFamily="49" charset="0"/>
            </a:endParaRPr>
          </a:p>
        </p:txBody>
      </p:sp>
      <p:sp>
        <p:nvSpPr>
          <p:cNvPr id="4" name="Title 3">
            <a:extLst>
              <a:ext uri="{FF2B5EF4-FFF2-40B4-BE49-F238E27FC236}">
                <a16:creationId xmlns:a16="http://schemas.microsoft.com/office/drawing/2014/main" id="{728FD363-19AD-45B4-B84C-DF0032D6CCF1}"/>
              </a:ext>
            </a:extLst>
          </p:cNvPr>
          <p:cNvSpPr>
            <a:spLocks noGrp="1"/>
          </p:cNvSpPr>
          <p:nvPr>
            <p:ph type="title"/>
          </p:nvPr>
        </p:nvSpPr>
        <p:spPr/>
        <p:txBody>
          <a:bodyPr/>
          <a:lstStyle/>
          <a:p>
            <a:r>
              <a:rPr lang="zh-CN" altLang="en-US" dirty="0"/>
              <a:t>命令行接口</a:t>
            </a:r>
            <a:endParaRPr lang="en-US" dirty="0"/>
          </a:p>
        </p:txBody>
      </p:sp>
      <p:pic>
        <p:nvPicPr>
          <p:cNvPr id="8" name="Picture 7" descr="Text&#10;&#10;Description automatically generated">
            <a:extLst>
              <a:ext uri="{FF2B5EF4-FFF2-40B4-BE49-F238E27FC236}">
                <a16:creationId xmlns:a16="http://schemas.microsoft.com/office/drawing/2014/main" id="{F689B86F-3E92-4501-9F3A-33C449D28F27}"/>
              </a:ext>
            </a:extLst>
          </p:cNvPr>
          <p:cNvPicPr>
            <a:picLocks noChangeAspect="1"/>
          </p:cNvPicPr>
          <p:nvPr/>
        </p:nvPicPr>
        <p:blipFill>
          <a:blip r:embed="rId3"/>
          <a:stretch>
            <a:fillRect/>
          </a:stretch>
        </p:blipFill>
        <p:spPr>
          <a:xfrm>
            <a:off x="250208" y="1307063"/>
            <a:ext cx="4106928" cy="3460200"/>
          </a:xfrm>
          <a:prstGeom prst="rect">
            <a:avLst/>
          </a:prstGeom>
        </p:spPr>
      </p:pic>
      <p:sp>
        <p:nvSpPr>
          <p:cNvPr id="10" name="Content Placeholder 2">
            <a:extLst>
              <a:ext uri="{FF2B5EF4-FFF2-40B4-BE49-F238E27FC236}">
                <a16:creationId xmlns:a16="http://schemas.microsoft.com/office/drawing/2014/main" id="{5A6B661E-51C3-4856-9939-A90A36BABD89}"/>
              </a:ext>
            </a:extLst>
          </p:cNvPr>
          <p:cNvSpPr txBox="1">
            <a:spLocks/>
          </p:cNvSpPr>
          <p:nvPr/>
        </p:nvSpPr>
        <p:spPr>
          <a:xfrm>
            <a:off x="4786866" y="809604"/>
            <a:ext cx="4480677" cy="19560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2000" dirty="0">
                <a:solidFill>
                  <a:srgbClr val="FF0000"/>
                </a:solidFill>
                <a:latin typeface="Microsoft YaHei" panose="020B0503020204020204" pitchFamily="34" charset="-122"/>
                <a:ea typeface="Microsoft YaHei" panose="020B0503020204020204" pitchFamily="34" charset="-122"/>
              </a:rPr>
              <a:t>LSF</a:t>
            </a:r>
            <a:r>
              <a:rPr lang="zh-CN" altLang="en-US" sz="2000" dirty="0">
                <a:solidFill>
                  <a:srgbClr val="FF0000"/>
                </a:solidFill>
                <a:latin typeface="Microsoft YaHei" panose="020B0503020204020204" pitchFamily="34" charset="-122"/>
                <a:ea typeface="Microsoft YaHei" panose="020B0503020204020204" pitchFamily="34" charset="-122"/>
              </a:rPr>
              <a:t>兼容命令：</a:t>
            </a:r>
            <a:r>
              <a:rPr lang="en-US" altLang="zh-CN" sz="2000" dirty="0">
                <a:solidFill>
                  <a:srgbClr val="FF0000"/>
                </a:solidFill>
                <a:latin typeface="Microsoft YaHei" panose="020B0503020204020204" pitchFamily="34" charset="-122"/>
                <a:ea typeface="Microsoft YaHei" panose="020B0503020204020204" pitchFamily="34" charset="-122"/>
              </a:rPr>
              <a:t>bsub, </a:t>
            </a:r>
            <a:r>
              <a:rPr lang="en-US" altLang="zh-CN" sz="2000" dirty="0" err="1">
                <a:solidFill>
                  <a:srgbClr val="FF0000"/>
                </a:solidFill>
                <a:latin typeface="Microsoft YaHei" panose="020B0503020204020204" pitchFamily="34" charset="-122"/>
                <a:ea typeface="Microsoft YaHei" panose="020B0503020204020204" pitchFamily="34" charset="-122"/>
              </a:rPr>
              <a:t>bjobs</a:t>
            </a:r>
            <a:r>
              <a:rPr lang="en-US" altLang="zh-CN" sz="2000" dirty="0">
                <a:solidFill>
                  <a:srgbClr val="FF0000"/>
                </a:solidFill>
                <a:latin typeface="Microsoft YaHei" panose="020B0503020204020204" pitchFamily="34" charset="-122"/>
                <a:ea typeface="Microsoft YaHei" panose="020B0503020204020204" pitchFamily="34" charset="-122"/>
              </a:rPr>
              <a:t>, bkill…</a:t>
            </a:r>
          </a:p>
          <a:p>
            <a:pPr marL="0" indent="0">
              <a:buNone/>
            </a:pPr>
            <a:endParaRPr lang="en-US" sz="600" dirty="0">
              <a:latin typeface="Courier New" panose="02070309020205020404" pitchFamily="49" charset="0"/>
              <a:ea typeface="Microsoft YaHei" panose="020B0503020204020204" pitchFamily="34" charset="-122"/>
              <a:cs typeface="Courier New" panose="02070309020205020404" pitchFamily="49" charset="0"/>
            </a:endParaRPr>
          </a:p>
          <a:p>
            <a:pPr marL="0" indent="0">
              <a:buFont typeface="Arial" panose="020B0604020202020204" pitchFamily="34" charset="0"/>
              <a:buNone/>
            </a:pPr>
            <a:endParaRPr lang="en-US" sz="1000" dirty="0">
              <a:latin typeface="Courier New" panose="02070309020205020404" pitchFamily="49" charset="0"/>
              <a:ea typeface="Microsoft YaHei" panose="020B0503020204020204" pitchFamily="34" charset="-122"/>
              <a:cs typeface="Courier New" panose="02070309020205020404" pitchFamily="49" charset="0"/>
            </a:endParaRPr>
          </a:p>
        </p:txBody>
      </p:sp>
      <p:pic>
        <p:nvPicPr>
          <p:cNvPr id="13" name="Picture 12" descr="Graphical user interface, text&#10;&#10;Description automatically generated">
            <a:extLst>
              <a:ext uri="{FF2B5EF4-FFF2-40B4-BE49-F238E27FC236}">
                <a16:creationId xmlns:a16="http://schemas.microsoft.com/office/drawing/2014/main" id="{2DB064C9-EEA2-40CA-BF34-DC29055F61F0}"/>
              </a:ext>
            </a:extLst>
          </p:cNvPr>
          <p:cNvPicPr>
            <a:picLocks noChangeAspect="1"/>
          </p:cNvPicPr>
          <p:nvPr/>
        </p:nvPicPr>
        <p:blipFill>
          <a:blip r:embed="rId4"/>
          <a:stretch>
            <a:fillRect/>
          </a:stretch>
        </p:blipFill>
        <p:spPr>
          <a:xfrm>
            <a:off x="4786866" y="1221856"/>
            <a:ext cx="3200023" cy="2043739"/>
          </a:xfrm>
          <a:prstGeom prst="rect">
            <a:avLst/>
          </a:prstGeom>
        </p:spPr>
      </p:pic>
      <p:sp>
        <p:nvSpPr>
          <p:cNvPr id="14" name="Content Placeholder 2">
            <a:extLst>
              <a:ext uri="{FF2B5EF4-FFF2-40B4-BE49-F238E27FC236}">
                <a16:creationId xmlns:a16="http://schemas.microsoft.com/office/drawing/2014/main" id="{732F79F3-B0FD-4DC3-B586-6A67EC612DB2}"/>
              </a:ext>
            </a:extLst>
          </p:cNvPr>
          <p:cNvSpPr txBox="1">
            <a:spLocks/>
          </p:cNvSpPr>
          <p:nvPr/>
        </p:nvSpPr>
        <p:spPr>
          <a:xfrm>
            <a:off x="4786865" y="3417338"/>
            <a:ext cx="4480677" cy="19560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ltLang="zh-CN" sz="2000" dirty="0">
                <a:solidFill>
                  <a:srgbClr val="FF0000"/>
                </a:solidFill>
                <a:latin typeface="Microsoft YaHei" panose="020B0503020204020204" pitchFamily="34" charset="-122"/>
                <a:ea typeface="Microsoft YaHei" panose="020B0503020204020204" pitchFamily="34" charset="-122"/>
              </a:rPr>
              <a:t>SLURM</a:t>
            </a:r>
            <a:r>
              <a:rPr lang="zh-CN" altLang="en-US" sz="2000" dirty="0">
                <a:solidFill>
                  <a:srgbClr val="FF0000"/>
                </a:solidFill>
                <a:latin typeface="Microsoft YaHei" panose="020B0503020204020204" pitchFamily="34" charset="-122"/>
                <a:ea typeface="Microsoft YaHei" panose="020B0503020204020204" pitchFamily="34" charset="-122"/>
              </a:rPr>
              <a:t>兼容命令：</a:t>
            </a:r>
            <a:r>
              <a:rPr lang="en-US" altLang="zh-CN" sz="2000" dirty="0" err="1">
                <a:solidFill>
                  <a:srgbClr val="FF0000"/>
                </a:solidFill>
                <a:latin typeface="Microsoft YaHei" panose="020B0503020204020204" pitchFamily="34" charset="-122"/>
                <a:ea typeface="Microsoft YaHei" panose="020B0503020204020204" pitchFamily="34" charset="-122"/>
              </a:rPr>
              <a:t>sbatch</a:t>
            </a:r>
            <a:r>
              <a:rPr lang="en-US" altLang="zh-CN" sz="2000" dirty="0">
                <a:solidFill>
                  <a:srgbClr val="FF0000"/>
                </a:solidFill>
                <a:latin typeface="Microsoft YaHei" panose="020B0503020204020204" pitchFamily="34" charset="-122"/>
                <a:ea typeface="Microsoft YaHei" panose="020B0503020204020204" pitchFamily="34" charset="-122"/>
              </a:rPr>
              <a:t>, </a:t>
            </a:r>
            <a:r>
              <a:rPr lang="en-US" altLang="zh-CN" sz="2000" dirty="0" err="1">
                <a:solidFill>
                  <a:srgbClr val="FF0000"/>
                </a:solidFill>
                <a:latin typeface="Microsoft YaHei" panose="020B0503020204020204" pitchFamily="34" charset="-122"/>
                <a:ea typeface="Microsoft YaHei" panose="020B0503020204020204" pitchFamily="34" charset="-122"/>
              </a:rPr>
              <a:t>squeue</a:t>
            </a:r>
            <a:r>
              <a:rPr lang="en-US" altLang="zh-CN" sz="2000" dirty="0">
                <a:solidFill>
                  <a:srgbClr val="FF0000"/>
                </a:solidFill>
                <a:latin typeface="Microsoft YaHei" panose="020B0503020204020204" pitchFamily="34" charset="-122"/>
                <a:ea typeface="Microsoft YaHei" panose="020B0503020204020204" pitchFamily="34" charset="-122"/>
              </a:rPr>
              <a:t>…</a:t>
            </a:r>
          </a:p>
          <a:p>
            <a:pPr marL="0" indent="0">
              <a:buNone/>
            </a:pPr>
            <a:endParaRPr lang="en-US" sz="600" dirty="0">
              <a:latin typeface="Courier New" panose="02070309020205020404" pitchFamily="49" charset="0"/>
              <a:ea typeface="Microsoft YaHei" panose="020B0503020204020204" pitchFamily="34" charset="-122"/>
              <a:cs typeface="Courier New" panose="02070309020205020404" pitchFamily="49" charset="0"/>
            </a:endParaRPr>
          </a:p>
          <a:p>
            <a:pPr marL="0" indent="0">
              <a:buFont typeface="Arial" panose="020B0604020202020204" pitchFamily="34" charset="0"/>
              <a:buNone/>
            </a:pPr>
            <a:endParaRPr lang="en-US" sz="1000" dirty="0">
              <a:latin typeface="Courier New" panose="02070309020205020404" pitchFamily="49" charset="0"/>
              <a:ea typeface="Microsoft YaHei" panose="020B0503020204020204" pitchFamily="34" charset="-122"/>
              <a:cs typeface="Courier New" panose="02070309020205020404" pitchFamily="49" charset="0"/>
            </a:endParaRPr>
          </a:p>
        </p:txBody>
      </p:sp>
      <p:pic>
        <p:nvPicPr>
          <p:cNvPr id="16" name="Picture 15" descr="Table&#10;&#10;Description automatically generated">
            <a:extLst>
              <a:ext uri="{FF2B5EF4-FFF2-40B4-BE49-F238E27FC236}">
                <a16:creationId xmlns:a16="http://schemas.microsoft.com/office/drawing/2014/main" id="{A8F19C25-0FB6-4E8C-9DA9-65E5D107DDDF}"/>
              </a:ext>
            </a:extLst>
          </p:cNvPr>
          <p:cNvPicPr>
            <a:picLocks noChangeAspect="1"/>
          </p:cNvPicPr>
          <p:nvPr/>
        </p:nvPicPr>
        <p:blipFill>
          <a:blip r:embed="rId5"/>
          <a:stretch>
            <a:fillRect/>
          </a:stretch>
        </p:blipFill>
        <p:spPr>
          <a:xfrm>
            <a:off x="4786866" y="4049332"/>
            <a:ext cx="3345012" cy="868380"/>
          </a:xfrm>
          <a:prstGeom prst="rect">
            <a:avLst/>
          </a:prstGeom>
        </p:spPr>
      </p:pic>
    </p:spTree>
    <p:extLst>
      <p:ext uri="{BB962C8B-B14F-4D97-AF65-F5344CB8AC3E}">
        <p14:creationId xmlns:p14="http://schemas.microsoft.com/office/powerpoint/2010/main" val="2429325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3040064" y="2871787"/>
            <a:ext cx="3155950" cy="1987154"/>
          </a:xfrm>
          <a:prstGeom prst="rect">
            <a:avLst/>
          </a:prstGeom>
          <a:solidFill>
            <a:schemeClr val="bg1"/>
          </a:solidFill>
          <a:ln w="25400">
            <a:solidFill>
              <a:srgbClr val="BCBCBC"/>
            </a:solidFill>
            <a:miter lim="800000"/>
          </a:ln>
          <a:effectLst>
            <a:outerShdw dist="101600" dir="2700000" algn="tl" rotWithShape="0">
              <a:srgbClr val="808080">
                <a:alpha val="39999"/>
              </a:srgbClr>
            </a:outerShdw>
          </a:effectLst>
        </p:spPr>
        <p:txBody>
          <a:bodyPr anchor="b" anchorCtr="1"/>
          <a:lstStyle/>
          <a:p>
            <a:pPr algn="ctr" eaLnBrk="0" hangingPunct="0">
              <a:spcBef>
                <a:spcPct val="20000"/>
              </a:spcBef>
              <a:defRPr/>
            </a:pPr>
            <a:endParaRPr lang="en-US" sz="1600" dirty="0">
              <a:latin typeface="+mj-lt"/>
            </a:endParaRPr>
          </a:p>
        </p:txBody>
      </p:sp>
      <p:sp>
        <p:nvSpPr>
          <p:cNvPr id="2" name="Title 1"/>
          <p:cNvSpPr>
            <a:spLocks noGrp="1"/>
          </p:cNvSpPr>
          <p:nvPr>
            <p:ph type="title"/>
          </p:nvPr>
        </p:nvSpPr>
        <p:spPr/>
        <p:txBody>
          <a:bodyPr>
            <a:normAutofit fontScale="90000"/>
          </a:bodyPr>
          <a:lstStyle/>
          <a:p>
            <a:pPr>
              <a:defRPr/>
            </a:pPr>
            <a:r>
              <a:rPr lang="en-US" altLang="zh-CN" sz="2400" dirty="0"/>
              <a:t>Web </a:t>
            </a:r>
            <a:r>
              <a:rPr lang="zh-CN" altLang="en-US" sz="2400" dirty="0"/>
              <a:t>门户</a:t>
            </a:r>
            <a:r>
              <a:rPr lang="en-US" altLang="zh-CN" sz="2400" dirty="0">
                <a:latin typeface="Microsoft YaHei" charset="0"/>
                <a:ea typeface="Microsoft YaHei" charset="0"/>
              </a:rPr>
              <a:t>--</a:t>
            </a:r>
            <a:r>
              <a:rPr lang="zh-CN" altLang="en-US" sz="2400" dirty="0">
                <a:latin typeface="Microsoft YaHei" charset="0"/>
                <a:ea typeface="Microsoft YaHei" charset="0"/>
                <a:cs typeface="Microsoft YaHei" charset="0"/>
              </a:rPr>
              <a:t>远程可视化</a:t>
            </a:r>
            <a:endParaRPr lang="en-US" sz="2400" dirty="0"/>
          </a:p>
        </p:txBody>
      </p:sp>
      <p:grpSp>
        <p:nvGrpSpPr>
          <p:cNvPr id="3" name="Group 75"/>
          <p:cNvGrpSpPr/>
          <p:nvPr/>
        </p:nvGrpSpPr>
        <p:grpSpPr bwMode="auto">
          <a:xfrm>
            <a:off x="3525840" y="4291014"/>
            <a:ext cx="1127125" cy="350044"/>
            <a:chOff x="4216196" y="5720992"/>
            <a:chExt cx="1127329" cy="466725"/>
          </a:xfrm>
        </p:grpSpPr>
        <p:pic>
          <p:nvPicPr>
            <p:cNvPr id="16478" name="Picture 4" descr="gpu_card.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6196" y="5720992"/>
              <a:ext cx="457200" cy="466725"/>
            </a:xfrm>
            <a:prstGeom prst="rect">
              <a:avLst/>
            </a:prstGeom>
            <a:noFill/>
            <a:ln w="9525">
              <a:noFill/>
              <a:miter lim="800000"/>
              <a:headEnd/>
              <a:tailEnd/>
            </a:ln>
          </p:spPr>
        </p:pic>
        <p:sp>
          <p:nvSpPr>
            <p:cNvPr id="7" name="Rectangle 6"/>
            <p:cNvSpPr/>
            <p:nvPr/>
          </p:nvSpPr>
          <p:spPr bwMode="auto">
            <a:xfrm>
              <a:off x="4768746" y="5814655"/>
              <a:ext cx="574779" cy="304800"/>
            </a:xfrm>
            <a:prstGeom prst="rect">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eaLnBrk="0" hangingPunct="0">
                <a:spcBef>
                  <a:spcPct val="20000"/>
                </a:spcBef>
                <a:defRPr/>
              </a:pPr>
              <a:endParaRPr lang="en-US"/>
            </a:p>
          </p:txBody>
        </p:sp>
      </p:grpSp>
      <p:sp>
        <p:nvSpPr>
          <p:cNvPr id="9" name="Rectangle 8"/>
          <p:cNvSpPr/>
          <p:nvPr/>
        </p:nvSpPr>
        <p:spPr bwMode="auto">
          <a:xfrm>
            <a:off x="3149601" y="3869532"/>
            <a:ext cx="2909888" cy="246460"/>
          </a:xfrm>
          <a:prstGeom prst="rect">
            <a:avLst/>
          </a:prstGeom>
          <a:solidFill>
            <a:schemeClr val="bg1">
              <a:lumMod val="95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eaLnBrk="0" hangingPunct="0">
              <a:spcBef>
                <a:spcPct val="20000"/>
              </a:spcBef>
              <a:defRPr/>
            </a:pPr>
            <a:endParaRPr lang="en-US"/>
          </a:p>
        </p:txBody>
      </p:sp>
      <p:pic>
        <p:nvPicPr>
          <p:cNvPr id="16391" name="Picture 10" descr="cpu-categor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06813" y="3479008"/>
            <a:ext cx="487362" cy="365522"/>
          </a:xfrm>
          <a:prstGeom prst="rect">
            <a:avLst/>
          </a:prstGeom>
          <a:noFill/>
          <a:ln w="9525">
            <a:noFill/>
            <a:miter lim="800000"/>
            <a:headEnd/>
            <a:tailEnd/>
          </a:ln>
        </p:spPr>
      </p:pic>
      <p:pic>
        <p:nvPicPr>
          <p:cNvPr id="16392" name="Picture 11" descr="cpu-category.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26013" y="3479008"/>
            <a:ext cx="487362" cy="365522"/>
          </a:xfrm>
          <a:prstGeom prst="rect">
            <a:avLst/>
          </a:prstGeom>
          <a:noFill/>
          <a:ln w="9525">
            <a:noFill/>
            <a:miter lim="800000"/>
            <a:headEnd/>
            <a:tailEnd/>
          </a:ln>
        </p:spPr>
      </p:pic>
      <p:grpSp>
        <p:nvGrpSpPr>
          <p:cNvPr id="4" name="Group 17"/>
          <p:cNvGrpSpPr/>
          <p:nvPr/>
        </p:nvGrpSpPr>
        <p:grpSpPr bwMode="auto">
          <a:xfrm>
            <a:off x="3573464" y="3003947"/>
            <a:ext cx="752475" cy="457200"/>
            <a:chOff x="3262310" y="3462343"/>
            <a:chExt cx="752476" cy="609595"/>
          </a:xfrm>
        </p:grpSpPr>
        <p:sp>
          <p:nvSpPr>
            <p:cNvPr id="13" name="Rounded Rectangle 12"/>
            <p:cNvSpPr/>
            <p:nvPr/>
          </p:nvSpPr>
          <p:spPr bwMode="auto">
            <a:xfrm>
              <a:off x="3262310" y="3462343"/>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sp>
          <p:nvSpPr>
            <p:cNvPr id="15" name="Rounded Rectangle 14"/>
            <p:cNvSpPr/>
            <p:nvPr/>
          </p:nvSpPr>
          <p:spPr bwMode="auto">
            <a:xfrm>
              <a:off x="3367088" y="3600452"/>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sp>
          <p:nvSpPr>
            <p:cNvPr id="17" name="Rounded Rectangle 16"/>
            <p:cNvSpPr/>
            <p:nvPr/>
          </p:nvSpPr>
          <p:spPr bwMode="auto">
            <a:xfrm>
              <a:off x="3471863" y="3738566"/>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sp>
          <p:nvSpPr>
            <p:cNvPr id="16" name="Rounded Rectangle 15"/>
            <p:cNvSpPr/>
            <p:nvPr/>
          </p:nvSpPr>
          <p:spPr bwMode="auto">
            <a:xfrm>
              <a:off x="3581399" y="3876678"/>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grpSp>
      <p:grpSp>
        <p:nvGrpSpPr>
          <p:cNvPr id="5" name="Group 18"/>
          <p:cNvGrpSpPr/>
          <p:nvPr/>
        </p:nvGrpSpPr>
        <p:grpSpPr bwMode="auto">
          <a:xfrm>
            <a:off x="4725989" y="2993231"/>
            <a:ext cx="752475" cy="457200"/>
            <a:chOff x="3262310" y="3462343"/>
            <a:chExt cx="752476" cy="609595"/>
          </a:xfrm>
        </p:grpSpPr>
        <p:sp>
          <p:nvSpPr>
            <p:cNvPr id="20" name="Rounded Rectangle 19"/>
            <p:cNvSpPr/>
            <p:nvPr/>
          </p:nvSpPr>
          <p:spPr bwMode="auto">
            <a:xfrm>
              <a:off x="3262310" y="3462343"/>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sp>
          <p:nvSpPr>
            <p:cNvPr id="21" name="Rounded Rectangle 20"/>
            <p:cNvSpPr/>
            <p:nvPr/>
          </p:nvSpPr>
          <p:spPr bwMode="auto">
            <a:xfrm>
              <a:off x="3367088" y="3600452"/>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sp>
          <p:nvSpPr>
            <p:cNvPr id="22" name="Rounded Rectangle 21"/>
            <p:cNvSpPr/>
            <p:nvPr/>
          </p:nvSpPr>
          <p:spPr bwMode="auto">
            <a:xfrm>
              <a:off x="3471863" y="3738566"/>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sp>
          <p:nvSpPr>
            <p:cNvPr id="23" name="Rounded Rectangle 22"/>
            <p:cNvSpPr/>
            <p:nvPr/>
          </p:nvSpPr>
          <p:spPr bwMode="auto">
            <a:xfrm>
              <a:off x="3581399" y="3876678"/>
              <a:ext cx="433387" cy="19526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spcBef>
                  <a:spcPct val="20000"/>
                </a:spcBef>
                <a:defRPr/>
              </a:pPr>
              <a:r>
                <a:rPr lang="en-US" sz="600" b="1">
                  <a:solidFill>
                    <a:schemeClr val="tx1"/>
                  </a:solidFill>
                  <a:ea typeface="MS PGothic" panose="020B0600070205080204" pitchFamily="1" charset="-128"/>
                </a:rPr>
                <a:t>CORE</a:t>
              </a:r>
              <a:endParaRPr lang="en-US" sz="800" b="1">
                <a:solidFill>
                  <a:schemeClr val="tx1"/>
                </a:solidFill>
                <a:ea typeface="MS PGothic" panose="020B0600070205080204" pitchFamily="1" charset="-128"/>
              </a:endParaRPr>
            </a:p>
          </p:txBody>
        </p:sp>
      </p:grpSp>
      <p:grpSp>
        <p:nvGrpSpPr>
          <p:cNvPr id="6" name="Group 115"/>
          <p:cNvGrpSpPr/>
          <p:nvPr/>
        </p:nvGrpSpPr>
        <p:grpSpPr bwMode="auto">
          <a:xfrm>
            <a:off x="466726" y="973933"/>
            <a:ext cx="3309938" cy="3317081"/>
            <a:chOff x="466725" y="1298575"/>
            <a:chExt cx="3310706" cy="4422417"/>
          </a:xfrm>
        </p:grpSpPr>
        <p:cxnSp>
          <p:nvCxnSpPr>
            <p:cNvPr id="40" name="Straight Connector 39"/>
            <p:cNvCxnSpPr/>
            <p:nvPr/>
          </p:nvCxnSpPr>
          <p:spPr bwMode="auto">
            <a:xfrm rot="16200000" flipH="1">
              <a:off x="1424437" y="1806263"/>
              <a:ext cx="1449270" cy="1732365"/>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pic>
          <p:nvPicPr>
            <p:cNvPr id="1644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15431" y="3096393"/>
              <a:ext cx="762000" cy="600075"/>
            </a:xfrm>
            <a:prstGeom prst="rect">
              <a:avLst/>
            </a:prstGeom>
            <a:noFill/>
            <a:ln w="9525">
              <a:noFill/>
              <a:miter lim="800000"/>
              <a:headEnd/>
              <a:tailEnd/>
            </a:ln>
          </p:spPr>
        </p:pic>
        <p:grpSp>
          <p:nvGrpSpPr>
            <p:cNvPr id="10" name="Group 23"/>
            <p:cNvGrpSpPr/>
            <p:nvPr/>
          </p:nvGrpSpPr>
          <p:grpSpPr bwMode="auto">
            <a:xfrm>
              <a:off x="466725" y="1298575"/>
              <a:ext cx="1157287" cy="800100"/>
              <a:chOff x="1357" y="912"/>
              <a:chExt cx="729" cy="504"/>
            </a:xfrm>
          </p:grpSpPr>
          <p:grpSp>
            <p:nvGrpSpPr>
              <p:cNvPr id="11" name="Group 24"/>
              <p:cNvGrpSpPr/>
              <p:nvPr/>
            </p:nvGrpSpPr>
            <p:grpSpPr bwMode="auto">
              <a:xfrm>
                <a:off x="1657" y="1036"/>
                <a:ext cx="429" cy="285"/>
                <a:chOff x="3507" y="1272"/>
                <a:chExt cx="429" cy="285"/>
              </a:xfrm>
            </p:grpSpPr>
            <p:pic>
              <p:nvPicPr>
                <p:cNvPr id="16452" name="Picture 2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7" y="1272"/>
                  <a:ext cx="429" cy="285"/>
                </a:xfrm>
                <a:prstGeom prst="rect">
                  <a:avLst/>
                </a:prstGeom>
                <a:noFill/>
                <a:ln w="9525">
                  <a:noFill/>
                  <a:round/>
                </a:ln>
              </p:spPr>
            </p:pic>
            <p:sp>
              <p:nvSpPr>
                <p:cNvPr id="16453" name="Text Box 26"/>
                <p:cNvSpPr txBox="1">
                  <a:spLocks noChangeArrowheads="1"/>
                </p:cNvSpPr>
                <p:nvPr/>
              </p:nvSpPr>
              <p:spPr bwMode="auto">
                <a:xfrm>
                  <a:off x="3548" y="1373"/>
                  <a:ext cx="191" cy="116"/>
                </a:xfrm>
                <a:prstGeom prst="rect">
                  <a:avLst/>
                </a:prstGeom>
                <a:noFill/>
                <a:ln w="9525">
                  <a:noFill/>
                  <a:round/>
                </a:ln>
              </p:spPr>
              <p:txBody>
                <a:bodyPr wrap="none" lIns="45720" tIns="0" rIns="45720" bIns="0">
                  <a:spAutoFit/>
                </a:bodyPr>
                <a:lstStyle/>
                <a:p>
                  <a:pPr defTabSz="448934" eaLnBrk="0" hangingPunct="0">
                    <a:buClr>
                      <a:srgbClr val="000000"/>
                    </a:buClr>
                    <a:buSzPct val="100000"/>
                    <a:tabLst>
                      <a:tab pos="0" algn="l"/>
                      <a:tab pos="914378" algn="l"/>
                      <a:tab pos="1828754" algn="l"/>
                      <a:tab pos="2743132" algn="l"/>
                      <a:tab pos="3657509" algn="l"/>
                      <a:tab pos="4571886" algn="l"/>
                      <a:tab pos="5486263" algn="l"/>
                      <a:tab pos="6400640" algn="l"/>
                      <a:tab pos="7315017" algn="l"/>
                      <a:tab pos="8229395" algn="l"/>
                      <a:tab pos="9143771" algn="l"/>
                      <a:tab pos="10058149" algn="l"/>
                    </a:tabLst>
                  </a:pPr>
                  <a:r>
                    <a:rPr lang="en-GB" sz="900" b="1">
                      <a:solidFill>
                        <a:srgbClr val="000000"/>
                      </a:solidFill>
                      <a:latin typeface="Arial" panose="020B0604020202020204" pitchFamily="34" charset="0"/>
                    </a:rPr>
                    <a:t>Win</a:t>
                  </a:r>
                </a:p>
              </p:txBody>
            </p:sp>
          </p:grpSp>
          <p:pic>
            <p:nvPicPr>
              <p:cNvPr id="16451" name="Picture 27" descr="us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57" y="912"/>
                <a:ext cx="322" cy="504"/>
              </a:xfrm>
              <a:prstGeom prst="rect">
                <a:avLst/>
              </a:prstGeom>
              <a:noFill/>
              <a:ln w="9525">
                <a:noFill/>
                <a:miter lim="800000"/>
                <a:headEnd/>
                <a:tailEnd/>
              </a:ln>
            </p:spPr>
          </p:pic>
        </p:grpSp>
        <p:sp>
          <p:nvSpPr>
            <p:cNvPr id="99" name="Rectangle 98"/>
            <p:cNvSpPr/>
            <p:nvPr/>
          </p:nvSpPr>
          <p:spPr bwMode="auto">
            <a:xfrm>
              <a:off x="3143871" y="5182874"/>
              <a:ext cx="417610" cy="280964"/>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eaLnBrk="0" hangingPunct="0">
                <a:spcBef>
                  <a:spcPct val="20000"/>
                </a:spcBef>
                <a:defRPr/>
              </a:pPr>
              <a:endParaRPr lang="en-US"/>
            </a:p>
          </p:txBody>
        </p:sp>
        <p:cxnSp>
          <p:nvCxnSpPr>
            <p:cNvPr id="100" name="Straight Connector 99"/>
            <p:cNvCxnSpPr>
              <a:stCxn id="99" idx="2"/>
              <a:endCxn id="5" idx="0"/>
            </p:cNvCxnSpPr>
            <p:nvPr/>
          </p:nvCxnSpPr>
          <p:spPr bwMode="auto">
            <a:xfrm rot="16200000" flipH="1">
              <a:off x="3367007" y="5448713"/>
              <a:ext cx="257154" cy="287404"/>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grpSp>
      <p:grpSp>
        <p:nvGrpSpPr>
          <p:cNvPr id="12" name="Group 117"/>
          <p:cNvGrpSpPr/>
          <p:nvPr/>
        </p:nvGrpSpPr>
        <p:grpSpPr bwMode="auto">
          <a:xfrm>
            <a:off x="1990727" y="731045"/>
            <a:ext cx="2257425" cy="3559969"/>
            <a:chOff x="1990725" y="974725"/>
            <a:chExt cx="2258040" cy="4746268"/>
          </a:xfrm>
        </p:grpSpPr>
        <p:pic>
          <p:nvPicPr>
            <p:cNvPr id="16436"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86765" y="2263878"/>
              <a:ext cx="762000" cy="609600"/>
            </a:xfrm>
            <a:prstGeom prst="rect">
              <a:avLst/>
            </a:prstGeom>
            <a:noFill/>
            <a:ln w="9525">
              <a:noFill/>
              <a:miter lim="800000"/>
              <a:headEnd/>
              <a:tailEnd/>
            </a:ln>
          </p:spPr>
        </p:pic>
        <p:grpSp>
          <p:nvGrpSpPr>
            <p:cNvPr id="14" name="Group 23"/>
            <p:cNvGrpSpPr/>
            <p:nvPr/>
          </p:nvGrpSpPr>
          <p:grpSpPr bwMode="auto">
            <a:xfrm>
              <a:off x="1990725" y="974725"/>
              <a:ext cx="1157287" cy="800100"/>
              <a:chOff x="1357" y="912"/>
              <a:chExt cx="729" cy="504"/>
            </a:xfrm>
          </p:grpSpPr>
          <p:grpSp>
            <p:nvGrpSpPr>
              <p:cNvPr id="18" name="Group 24"/>
              <p:cNvGrpSpPr/>
              <p:nvPr/>
            </p:nvGrpSpPr>
            <p:grpSpPr bwMode="auto">
              <a:xfrm>
                <a:off x="1657" y="1036"/>
                <a:ext cx="429" cy="285"/>
                <a:chOff x="3507" y="1272"/>
                <a:chExt cx="429" cy="285"/>
              </a:xfrm>
            </p:grpSpPr>
            <p:pic>
              <p:nvPicPr>
                <p:cNvPr id="16443" name="Picture 2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7" y="1272"/>
                  <a:ext cx="429" cy="285"/>
                </a:xfrm>
                <a:prstGeom prst="rect">
                  <a:avLst/>
                </a:prstGeom>
                <a:noFill/>
                <a:ln w="9525">
                  <a:noFill/>
                  <a:round/>
                </a:ln>
              </p:spPr>
            </p:pic>
            <p:sp>
              <p:nvSpPr>
                <p:cNvPr id="16444" name="Text Box 26"/>
                <p:cNvSpPr txBox="1">
                  <a:spLocks noChangeArrowheads="1"/>
                </p:cNvSpPr>
                <p:nvPr/>
              </p:nvSpPr>
              <p:spPr bwMode="auto">
                <a:xfrm>
                  <a:off x="3548" y="1373"/>
                  <a:ext cx="192" cy="116"/>
                </a:xfrm>
                <a:prstGeom prst="rect">
                  <a:avLst/>
                </a:prstGeom>
                <a:noFill/>
                <a:ln w="9525">
                  <a:noFill/>
                  <a:round/>
                </a:ln>
              </p:spPr>
              <p:txBody>
                <a:bodyPr wrap="none" lIns="45720" tIns="0" rIns="45720" bIns="0">
                  <a:spAutoFit/>
                </a:bodyPr>
                <a:lstStyle/>
                <a:p>
                  <a:pPr defTabSz="448934" eaLnBrk="0" hangingPunct="0">
                    <a:buClr>
                      <a:srgbClr val="000000"/>
                    </a:buClr>
                    <a:buSzPct val="100000"/>
                    <a:tabLst>
                      <a:tab pos="0" algn="l"/>
                      <a:tab pos="914378" algn="l"/>
                      <a:tab pos="1828754" algn="l"/>
                      <a:tab pos="2743132" algn="l"/>
                      <a:tab pos="3657509" algn="l"/>
                      <a:tab pos="4571886" algn="l"/>
                      <a:tab pos="5486263" algn="l"/>
                      <a:tab pos="6400640" algn="l"/>
                      <a:tab pos="7315017" algn="l"/>
                      <a:tab pos="8229395" algn="l"/>
                      <a:tab pos="9143771" algn="l"/>
                      <a:tab pos="10058149" algn="l"/>
                    </a:tabLst>
                  </a:pPr>
                  <a:r>
                    <a:rPr lang="en-GB" sz="900" b="1" dirty="0">
                      <a:solidFill>
                        <a:srgbClr val="000000"/>
                      </a:solidFill>
                      <a:latin typeface="Arial" panose="020B0604020202020204" pitchFamily="34" charset="0"/>
                    </a:rPr>
                    <a:t>Win</a:t>
                  </a:r>
                </a:p>
              </p:txBody>
            </p:sp>
          </p:grpSp>
          <p:pic>
            <p:nvPicPr>
              <p:cNvPr id="16442" name="Picture 27" descr="us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57" y="912"/>
                <a:ext cx="322" cy="504"/>
              </a:xfrm>
              <a:prstGeom prst="rect">
                <a:avLst/>
              </a:prstGeom>
              <a:noFill/>
              <a:ln w="9525">
                <a:noFill/>
                <a:miter lim="800000"/>
                <a:headEnd/>
                <a:tailEnd/>
              </a:ln>
            </p:spPr>
          </p:pic>
        </p:grpSp>
        <p:cxnSp>
          <p:nvCxnSpPr>
            <p:cNvPr id="83" name="Straight Connector 82"/>
            <p:cNvCxnSpPr/>
            <p:nvPr/>
          </p:nvCxnSpPr>
          <p:spPr bwMode="auto">
            <a:xfrm rot="16200000" flipH="1">
              <a:off x="2674494" y="1756392"/>
              <a:ext cx="944491" cy="679635"/>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sp>
          <p:nvSpPr>
            <p:cNvPr id="98" name="Rectangle 97"/>
            <p:cNvSpPr/>
            <p:nvPr/>
          </p:nvSpPr>
          <p:spPr bwMode="auto">
            <a:xfrm>
              <a:off x="3715220" y="5182871"/>
              <a:ext cx="417627" cy="280966"/>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eaLnBrk="0" hangingPunct="0">
                <a:spcBef>
                  <a:spcPct val="20000"/>
                </a:spcBef>
                <a:defRPr/>
              </a:pPr>
              <a:endParaRPr lang="en-US"/>
            </a:p>
          </p:txBody>
        </p:sp>
        <p:cxnSp>
          <p:nvCxnSpPr>
            <p:cNvPr id="103" name="Straight Connector 102"/>
            <p:cNvCxnSpPr>
              <a:stCxn id="98" idx="2"/>
              <a:endCxn id="5" idx="0"/>
            </p:cNvCxnSpPr>
            <p:nvPr/>
          </p:nvCxnSpPr>
          <p:spPr bwMode="auto">
            <a:xfrm rot="5400000">
              <a:off x="3653335" y="5449502"/>
              <a:ext cx="257156" cy="285828"/>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grpSp>
      <p:grpSp>
        <p:nvGrpSpPr>
          <p:cNvPr id="19" name="Group 114"/>
          <p:cNvGrpSpPr/>
          <p:nvPr/>
        </p:nvGrpSpPr>
        <p:grpSpPr bwMode="auto">
          <a:xfrm>
            <a:off x="3638552" y="631033"/>
            <a:ext cx="1509713" cy="3659981"/>
            <a:chOff x="3638900" y="841375"/>
            <a:chExt cx="1509362" cy="4879618"/>
          </a:xfrm>
        </p:grpSpPr>
        <p:pic>
          <p:nvPicPr>
            <p:cNvPr id="16427"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19550" y="2895600"/>
              <a:ext cx="952500" cy="762000"/>
            </a:xfrm>
            <a:prstGeom prst="rect">
              <a:avLst/>
            </a:prstGeom>
            <a:noFill/>
            <a:ln w="9525">
              <a:noFill/>
              <a:miter lim="800000"/>
              <a:headEnd/>
              <a:tailEnd/>
            </a:ln>
          </p:spPr>
        </p:pic>
        <p:grpSp>
          <p:nvGrpSpPr>
            <p:cNvPr id="24" name="Group 23"/>
            <p:cNvGrpSpPr/>
            <p:nvPr/>
          </p:nvGrpSpPr>
          <p:grpSpPr bwMode="auto">
            <a:xfrm>
              <a:off x="3990975" y="841375"/>
              <a:ext cx="1157287" cy="800100"/>
              <a:chOff x="1357" y="912"/>
              <a:chExt cx="729" cy="504"/>
            </a:xfrm>
          </p:grpSpPr>
          <p:pic>
            <p:nvPicPr>
              <p:cNvPr id="16434" name="Picture 2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57" y="1036"/>
                <a:ext cx="429" cy="285"/>
              </a:xfrm>
              <a:prstGeom prst="rect">
                <a:avLst/>
              </a:prstGeom>
              <a:noFill/>
              <a:ln w="9525">
                <a:noFill/>
                <a:round/>
              </a:ln>
            </p:spPr>
          </p:pic>
          <p:pic>
            <p:nvPicPr>
              <p:cNvPr id="16433" name="Picture 27" descr="us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57" y="912"/>
                <a:ext cx="322" cy="504"/>
              </a:xfrm>
              <a:prstGeom prst="rect">
                <a:avLst/>
              </a:prstGeom>
              <a:noFill/>
              <a:ln w="9525">
                <a:noFill/>
                <a:miter lim="800000"/>
                <a:headEnd/>
                <a:tailEnd/>
              </a:ln>
            </p:spPr>
          </p:pic>
        </p:grpSp>
        <p:cxnSp>
          <p:nvCxnSpPr>
            <p:cNvPr id="86" name="Straight Connector 85"/>
            <p:cNvCxnSpPr/>
            <p:nvPr/>
          </p:nvCxnSpPr>
          <p:spPr bwMode="auto">
            <a:xfrm rot="5400000">
              <a:off x="3949072" y="2037494"/>
              <a:ext cx="1404834" cy="311078"/>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sp>
          <p:nvSpPr>
            <p:cNvPr id="97" name="Rectangle 96"/>
            <p:cNvSpPr/>
            <p:nvPr/>
          </p:nvSpPr>
          <p:spPr bwMode="auto">
            <a:xfrm>
              <a:off x="4286449" y="5182870"/>
              <a:ext cx="419003" cy="280966"/>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eaLnBrk="0" hangingPunct="0">
                <a:spcBef>
                  <a:spcPct val="20000"/>
                </a:spcBef>
                <a:defRPr/>
              </a:pPr>
              <a:endParaRPr lang="en-US"/>
            </a:p>
          </p:txBody>
        </p:sp>
        <p:cxnSp>
          <p:nvCxnSpPr>
            <p:cNvPr id="106" name="Straight Connector 105"/>
            <p:cNvCxnSpPr>
              <a:stCxn id="97" idx="2"/>
              <a:endCxn id="5" idx="0"/>
            </p:cNvCxnSpPr>
            <p:nvPr/>
          </p:nvCxnSpPr>
          <p:spPr bwMode="auto">
            <a:xfrm rot="5400000">
              <a:off x="3938847" y="5163890"/>
              <a:ext cx="257156" cy="857051"/>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grpSp>
      <p:grpSp>
        <p:nvGrpSpPr>
          <p:cNvPr id="26" name="Group 118"/>
          <p:cNvGrpSpPr/>
          <p:nvPr/>
        </p:nvGrpSpPr>
        <p:grpSpPr bwMode="auto">
          <a:xfrm>
            <a:off x="4857752" y="731044"/>
            <a:ext cx="1947863" cy="3557588"/>
            <a:chOff x="4858340" y="974725"/>
            <a:chExt cx="1947272" cy="4743688"/>
          </a:xfrm>
        </p:grpSpPr>
        <p:grpSp>
          <p:nvGrpSpPr>
            <p:cNvPr id="27" name="Group 23"/>
            <p:cNvGrpSpPr/>
            <p:nvPr/>
          </p:nvGrpSpPr>
          <p:grpSpPr bwMode="auto">
            <a:xfrm>
              <a:off x="5648325" y="974725"/>
              <a:ext cx="1157287" cy="800100"/>
              <a:chOff x="1357" y="912"/>
              <a:chExt cx="729" cy="504"/>
            </a:xfrm>
          </p:grpSpPr>
          <p:grpSp>
            <p:nvGrpSpPr>
              <p:cNvPr id="28" name="Group 24"/>
              <p:cNvGrpSpPr/>
              <p:nvPr/>
            </p:nvGrpSpPr>
            <p:grpSpPr bwMode="auto">
              <a:xfrm>
                <a:off x="1657" y="1036"/>
                <a:ext cx="429" cy="285"/>
                <a:chOff x="3507" y="1272"/>
                <a:chExt cx="429" cy="285"/>
              </a:xfrm>
            </p:grpSpPr>
            <p:pic>
              <p:nvPicPr>
                <p:cNvPr id="16425" name="Picture 2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07" y="1272"/>
                  <a:ext cx="429" cy="285"/>
                </a:xfrm>
                <a:prstGeom prst="rect">
                  <a:avLst/>
                </a:prstGeom>
                <a:noFill/>
                <a:ln w="9525">
                  <a:noFill/>
                  <a:round/>
                </a:ln>
              </p:spPr>
            </p:pic>
            <p:sp>
              <p:nvSpPr>
                <p:cNvPr id="16426" name="Text Box 26"/>
                <p:cNvSpPr txBox="1">
                  <a:spLocks noChangeArrowheads="1"/>
                </p:cNvSpPr>
                <p:nvPr/>
              </p:nvSpPr>
              <p:spPr bwMode="auto">
                <a:xfrm>
                  <a:off x="3548" y="1373"/>
                  <a:ext cx="143" cy="116"/>
                </a:xfrm>
                <a:prstGeom prst="rect">
                  <a:avLst/>
                </a:prstGeom>
                <a:noFill/>
                <a:ln w="9525">
                  <a:noFill/>
                  <a:round/>
                </a:ln>
              </p:spPr>
              <p:txBody>
                <a:bodyPr wrap="none" lIns="45720" tIns="0" rIns="45720" bIns="0">
                  <a:spAutoFit/>
                </a:bodyPr>
                <a:lstStyle/>
                <a:p>
                  <a:pPr defTabSz="448934" eaLnBrk="0" hangingPunct="0">
                    <a:buClr>
                      <a:srgbClr val="000000"/>
                    </a:buClr>
                    <a:buSzPct val="100000"/>
                    <a:tabLst>
                      <a:tab pos="0" algn="l"/>
                      <a:tab pos="914378" algn="l"/>
                      <a:tab pos="1828754" algn="l"/>
                      <a:tab pos="2743132" algn="l"/>
                      <a:tab pos="3657509" algn="l"/>
                      <a:tab pos="4571886" algn="l"/>
                      <a:tab pos="5486263" algn="l"/>
                      <a:tab pos="6400640" algn="l"/>
                      <a:tab pos="7315017" algn="l"/>
                      <a:tab pos="8229395" algn="l"/>
                      <a:tab pos="9143771" algn="l"/>
                      <a:tab pos="10058149" algn="l"/>
                    </a:tabLst>
                  </a:pPr>
                  <a:r>
                    <a:rPr lang="en-GB" sz="900" b="1" dirty="0">
                      <a:solidFill>
                        <a:srgbClr val="000000"/>
                      </a:solidFill>
                      <a:latin typeface="Arial" panose="020B0604020202020204" pitchFamily="34" charset="0"/>
                    </a:rPr>
                    <a:t>Lx</a:t>
                  </a:r>
                </a:p>
              </p:txBody>
            </p:sp>
          </p:grpSp>
          <p:pic>
            <p:nvPicPr>
              <p:cNvPr id="16424" name="Picture 27" descr="us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57" y="912"/>
                <a:ext cx="322" cy="504"/>
              </a:xfrm>
              <a:prstGeom prst="rect">
                <a:avLst/>
              </a:prstGeom>
              <a:noFill/>
              <a:ln w="9525">
                <a:noFill/>
                <a:miter lim="800000"/>
                <a:headEnd/>
                <a:tailEnd/>
              </a:ln>
            </p:spPr>
          </p:pic>
        </p:grpSp>
        <p:cxnSp>
          <p:nvCxnSpPr>
            <p:cNvPr id="89" name="Straight Connector 88"/>
            <p:cNvCxnSpPr/>
            <p:nvPr/>
          </p:nvCxnSpPr>
          <p:spPr bwMode="auto">
            <a:xfrm flipH="1">
              <a:off x="5067827" y="1624045"/>
              <a:ext cx="1396575" cy="1878105"/>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sp>
          <p:nvSpPr>
            <p:cNvPr id="96" name="Rectangle 95"/>
            <p:cNvSpPr/>
            <p:nvPr/>
          </p:nvSpPr>
          <p:spPr bwMode="auto">
            <a:xfrm>
              <a:off x="4858340" y="5183399"/>
              <a:ext cx="417386" cy="279414"/>
            </a:xfrm>
            <a:prstGeom prst="rect">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eaLnBrk="0" hangingPunct="0">
                <a:spcBef>
                  <a:spcPct val="20000"/>
                </a:spcBef>
                <a:defRPr/>
              </a:pPr>
              <a:endParaRPr lang="en-US"/>
            </a:p>
          </p:txBody>
        </p:sp>
        <p:cxnSp>
          <p:nvCxnSpPr>
            <p:cNvPr id="109" name="Straight Connector 108"/>
            <p:cNvCxnSpPr>
              <a:stCxn id="96" idx="2"/>
            </p:cNvCxnSpPr>
            <p:nvPr/>
          </p:nvCxnSpPr>
          <p:spPr bwMode="auto">
            <a:xfrm rot="5400000">
              <a:off x="4874959" y="5525545"/>
              <a:ext cx="255600" cy="130136"/>
            </a:xfrm>
            <a:prstGeom prst="line">
              <a:avLst/>
            </a:prstGeom>
            <a:gradFill rotWithShape="0">
              <a:gsLst>
                <a:gs pos="0">
                  <a:schemeClr val="bg1"/>
                </a:gs>
                <a:gs pos="50000">
                  <a:schemeClr val="hlink"/>
                </a:gs>
                <a:gs pos="100000">
                  <a:schemeClr val="bg1"/>
                </a:gs>
              </a:gsLst>
              <a:lin ang="5400000" scaled="1"/>
            </a:gradFill>
            <a:ln w="9525" cap="flat" cmpd="sng" algn="ctr">
              <a:solidFill>
                <a:schemeClr val="tx1"/>
              </a:solidFill>
              <a:prstDash val="dash"/>
              <a:round/>
              <a:headEnd type="none" w="med" len="med"/>
              <a:tailEnd type="none" w="med" len="med"/>
            </a:ln>
            <a:effectLst/>
          </p:spPr>
        </p:cxnSp>
      </p:grpSp>
      <p:sp>
        <p:nvSpPr>
          <p:cNvPr id="120" name="TextBox 119"/>
          <p:cNvSpPr txBox="1"/>
          <p:nvPr/>
        </p:nvSpPr>
        <p:spPr>
          <a:xfrm>
            <a:off x="1011589" y="3496867"/>
            <a:ext cx="1726499" cy="369332"/>
          </a:xfrm>
          <a:prstGeom prst="rect">
            <a:avLst/>
          </a:prstGeom>
          <a:noFill/>
        </p:spPr>
        <p:txBody>
          <a:bodyPr wrap="none">
            <a:spAutoFit/>
          </a:bodyPr>
          <a:lstStyle/>
          <a:p>
            <a:pPr algn="ctr" eaLnBrk="0" hangingPunct="0">
              <a:spcBef>
                <a:spcPct val="20000"/>
              </a:spcBef>
              <a:defRPr/>
            </a:pPr>
            <a:r>
              <a:rPr lang="en-US" b="1" dirty="0">
                <a:latin typeface="+mj-lt"/>
              </a:rPr>
              <a:t>Multi-core CPUs</a:t>
            </a:r>
          </a:p>
        </p:txBody>
      </p:sp>
      <p:sp>
        <p:nvSpPr>
          <p:cNvPr id="121" name="TextBox 120"/>
          <p:cNvSpPr txBox="1"/>
          <p:nvPr/>
        </p:nvSpPr>
        <p:spPr>
          <a:xfrm>
            <a:off x="1835246" y="3877868"/>
            <a:ext cx="1004699" cy="369332"/>
          </a:xfrm>
          <a:prstGeom prst="rect">
            <a:avLst/>
          </a:prstGeom>
          <a:noFill/>
        </p:spPr>
        <p:txBody>
          <a:bodyPr wrap="none">
            <a:spAutoFit/>
          </a:bodyPr>
          <a:lstStyle/>
          <a:p>
            <a:pPr algn="ctr" eaLnBrk="0" hangingPunct="0">
              <a:spcBef>
                <a:spcPct val="20000"/>
              </a:spcBef>
              <a:defRPr/>
            </a:pPr>
            <a:r>
              <a:rPr lang="en-US" b="1" dirty="0">
                <a:latin typeface="+mj-lt"/>
              </a:rPr>
              <a:t>Memory</a:t>
            </a:r>
          </a:p>
        </p:txBody>
      </p:sp>
      <p:sp>
        <p:nvSpPr>
          <p:cNvPr id="122" name="TextBox 121"/>
          <p:cNvSpPr txBox="1"/>
          <p:nvPr/>
        </p:nvSpPr>
        <p:spPr>
          <a:xfrm>
            <a:off x="2108636" y="4343401"/>
            <a:ext cx="697628" cy="369332"/>
          </a:xfrm>
          <a:prstGeom prst="rect">
            <a:avLst/>
          </a:prstGeom>
          <a:noFill/>
        </p:spPr>
        <p:txBody>
          <a:bodyPr wrap="none">
            <a:spAutoFit/>
          </a:bodyPr>
          <a:lstStyle/>
          <a:p>
            <a:pPr algn="ctr" eaLnBrk="0" hangingPunct="0">
              <a:spcBef>
                <a:spcPct val="20000"/>
              </a:spcBef>
              <a:defRPr/>
            </a:pPr>
            <a:r>
              <a:rPr lang="en-US" b="1" dirty="0">
                <a:latin typeface="+mj-lt"/>
              </a:rPr>
              <a:t>GPUs</a:t>
            </a:r>
          </a:p>
        </p:txBody>
      </p:sp>
      <p:grpSp>
        <p:nvGrpSpPr>
          <p:cNvPr id="16384" name="Group 76"/>
          <p:cNvGrpSpPr/>
          <p:nvPr/>
        </p:nvGrpSpPr>
        <p:grpSpPr bwMode="auto">
          <a:xfrm>
            <a:off x="4826002" y="4288632"/>
            <a:ext cx="1127125" cy="350044"/>
            <a:chOff x="4216196" y="5720992"/>
            <a:chExt cx="1127329" cy="466725"/>
          </a:xfrm>
        </p:grpSpPr>
        <p:pic>
          <p:nvPicPr>
            <p:cNvPr id="16408" name="Picture 80" descr="gpu_card.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16196" y="5720992"/>
              <a:ext cx="457200" cy="466725"/>
            </a:xfrm>
            <a:prstGeom prst="rect">
              <a:avLst/>
            </a:prstGeom>
            <a:noFill/>
            <a:ln w="9525">
              <a:noFill/>
              <a:miter lim="800000"/>
              <a:headEnd/>
              <a:tailEnd/>
            </a:ln>
          </p:spPr>
        </p:pic>
        <p:sp>
          <p:nvSpPr>
            <p:cNvPr id="82" name="Rectangle 81"/>
            <p:cNvSpPr/>
            <p:nvPr/>
          </p:nvSpPr>
          <p:spPr bwMode="auto">
            <a:xfrm>
              <a:off x="4768746" y="5814655"/>
              <a:ext cx="574779" cy="304800"/>
            </a:xfrm>
            <a:prstGeom prst="rect">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eaLnBrk="0" hangingPunct="0">
                <a:spcBef>
                  <a:spcPct val="20000"/>
                </a:spcBef>
                <a:defRPr/>
              </a:pPr>
              <a:endParaRPr lang="en-US"/>
            </a:p>
          </p:txBody>
        </p:sp>
      </p:grpSp>
      <p:sp>
        <p:nvSpPr>
          <p:cNvPr id="78" name="Rounded Rectangular Callout 67"/>
          <p:cNvSpPr/>
          <p:nvPr/>
        </p:nvSpPr>
        <p:spPr bwMode="auto">
          <a:xfrm>
            <a:off x="201615" y="2563417"/>
            <a:ext cx="2471737" cy="615553"/>
          </a:xfrm>
          <a:prstGeom prst="wedgeRoundRectCallout">
            <a:avLst>
              <a:gd name="adj1" fmla="val 57644"/>
              <a:gd name="adj2" fmla="val 113663"/>
              <a:gd name="adj3" fmla="val 16667"/>
            </a:avLst>
          </a:prstGeom>
          <a:noFill/>
          <a:ln w="9525" cap="flat" cmpd="sng" algn="ctr">
            <a:solidFill>
              <a:schemeClr val="tx1">
                <a:lumMod val="85000"/>
                <a:lumOff val="15000"/>
              </a:schemeClr>
            </a:solidFill>
            <a:prstDash val="solid"/>
            <a:round/>
            <a:headEnd type="none" w="med" len="med"/>
            <a:tailEnd type="none" w="med" len="med"/>
          </a:ln>
          <a:effectLst/>
        </p:spPr>
        <p:txBody>
          <a:bodyPr anchor="ctr"/>
          <a:lstStyle/>
          <a:p>
            <a:pPr algn="ctr" eaLnBrk="0" hangingPunct="0">
              <a:spcBef>
                <a:spcPct val="20000"/>
              </a:spcBef>
              <a:defRPr/>
            </a:pPr>
            <a:r>
              <a:rPr lang="zh-CN" altLang="en-US" dirty="0">
                <a:latin typeface="Microsoft YaHei" panose="020B0503020204020204" pitchFamily="34" charset="-122"/>
                <a:ea typeface="Microsoft YaHei" panose="020B0503020204020204" pitchFamily="34" charset="-122"/>
              </a:rPr>
              <a:t>资源池</a:t>
            </a:r>
            <a:endParaRPr lang="en-US" dirty="0">
              <a:latin typeface="Microsoft YaHei" panose="020B0503020204020204" pitchFamily="34" charset="-122"/>
              <a:ea typeface="Microsoft YaHei" panose="020B0503020204020204" pitchFamily="34" charset="-122"/>
            </a:endParaRPr>
          </a:p>
        </p:txBody>
      </p:sp>
      <p:sp>
        <p:nvSpPr>
          <p:cNvPr id="87" name="Rounded Rectangular Callout 67"/>
          <p:cNvSpPr/>
          <p:nvPr/>
        </p:nvSpPr>
        <p:spPr bwMode="auto">
          <a:xfrm>
            <a:off x="2" y="4090989"/>
            <a:ext cx="1763713" cy="613172"/>
          </a:xfrm>
          <a:prstGeom prst="wedgeRoundRectCallout">
            <a:avLst>
              <a:gd name="adj1" fmla="val 151722"/>
              <a:gd name="adj2" fmla="val -5385"/>
              <a:gd name="adj3" fmla="val 16667"/>
            </a:avLst>
          </a:prstGeom>
          <a:noFill/>
          <a:ln w="9525" cap="flat" cmpd="sng" algn="ctr">
            <a:solidFill>
              <a:schemeClr val="tx1">
                <a:lumMod val="85000"/>
                <a:lumOff val="15000"/>
              </a:schemeClr>
            </a:solidFill>
            <a:prstDash val="solid"/>
            <a:round/>
            <a:headEnd type="none" w="med" len="med"/>
            <a:tailEnd type="none" w="med" len="med"/>
          </a:ln>
          <a:effectLst/>
        </p:spPr>
        <p:txBody>
          <a:bodyPr anchor="ctr"/>
          <a:lstStyle/>
          <a:p>
            <a:pPr algn="ctr" eaLnBrk="0" hangingPunct="0">
              <a:spcBef>
                <a:spcPct val="20000"/>
              </a:spcBef>
              <a:defRPr/>
            </a:pPr>
            <a:r>
              <a:rPr lang="en-US" dirty="0">
                <a:latin typeface="+mj-lt"/>
                <a:ea typeface="MS PGothic" panose="020B0600070205080204" pitchFamily="1" charset="-128"/>
                <a:cs typeface="MS PGothic" panose="020B0600070205080204" pitchFamily="1" charset="-128"/>
              </a:rPr>
              <a:t>GPU</a:t>
            </a:r>
          </a:p>
          <a:p>
            <a:pPr algn="ctr" eaLnBrk="0" hangingPunct="0">
              <a:spcBef>
                <a:spcPct val="20000"/>
              </a:spcBef>
              <a:defRPr/>
            </a:pPr>
            <a:r>
              <a:rPr lang="zh-CN" altLang="en-US" dirty="0">
                <a:latin typeface="+mj-lt"/>
                <a:ea typeface="MS PGothic" panose="020B0600070205080204" pitchFamily="1" charset="-128"/>
                <a:cs typeface="MS PGothic" panose="020B0600070205080204" pitchFamily="1" charset="-128"/>
              </a:rPr>
              <a:t>共享</a:t>
            </a:r>
            <a:endParaRPr lang="en-US" dirty="0">
              <a:latin typeface="+mj-lt"/>
              <a:ea typeface="MS PGothic" panose="020B0600070205080204" pitchFamily="1" charset="-128"/>
              <a:cs typeface="MS PGothic" panose="020B0600070205080204" pitchFamily="1" charset="-128"/>
            </a:endParaRPr>
          </a:p>
        </p:txBody>
      </p:sp>
      <p:sp>
        <p:nvSpPr>
          <p:cNvPr id="79" name="Text Box 26"/>
          <p:cNvSpPr txBox="1">
            <a:spLocks noChangeArrowheads="1"/>
          </p:cNvSpPr>
          <p:nvPr/>
        </p:nvSpPr>
        <p:spPr bwMode="auto">
          <a:xfrm>
            <a:off x="4547911" y="890059"/>
            <a:ext cx="227081" cy="138106"/>
          </a:xfrm>
          <a:prstGeom prst="rect">
            <a:avLst/>
          </a:prstGeom>
          <a:noFill/>
          <a:ln w="9525">
            <a:noFill/>
            <a:round/>
          </a:ln>
        </p:spPr>
        <p:txBody>
          <a:bodyPr wrap="none" lIns="45720" tIns="0" rIns="45720" bIns="0">
            <a:spAutoFit/>
          </a:bodyPr>
          <a:lstStyle/>
          <a:p>
            <a:pPr defTabSz="448934" eaLnBrk="0" hangingPunct="0">
              <a:buClr>
                <a:srgbClr val="000000"/>
              </a:buClr>
              <a:buSzPct val="100000"/>
              <a:tabLst>
                <a:tab pos="0" algn="l"/>
                <a:tab pos="914378" algn="l"/>
                <a:tab pos="1828754" algn="l"/>
                <a:tab pos="2743132" algn="l"/>
                <a:tab pos="3657509" algn="l"/>
                <a:tab pos="4571886" algn="l"/>
                <a:tab pos="5486263" algn="l"/>
                <a:tab pos="6400640" algn="l"/>
                <a:tab pos="7315017" algn="l"/>
                <a:tab pos="8229395" algn="l"/>
                <a:tab pos="9143771" algn="l"/>
                <a:tab pos="10058149" algn="l"/>
              </a:tabLst>
            </a:pPr>
            <a:r>
              <a:rPr lang="en-GB" sz="900" b="1" dirty="0">
                <a:solidFill>
                  <a:srgbClr val="000000"/>
                </a:solidFill>
                <a:latin typeface="Arial" panose="020B0604020202020204" pitchFamily="34" charset="0"/>
              </a:rPr>
              <a:t>Lx</a:t>
            </a:r>
          </a:p>
        </p:txBody>
      </p:sp>
      <p:sp>
        <p:nvSpPr>
          <p:cNvPr id="81" name="TextBox 85"/>
          <p:cNvSpPr txBox="1">
            <a:spLocks noChangeArrowheads="1"/>
          </p:cNvSpPr>
          <p:nvPr/>
        </p:nvSpPr>
        <p:spPr bwMode="auto">
          <a:xfrm>
            <a:off x="6452839" y="1331089"/>
            <a:ext cx="2561893"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fontAlgn="base">
              <a:lnSpc>
                <a:spcPct val="200000"/>
              </a:lnSpc>
              <a:spcBef>
                <a:spcPct val="0"/>
              </a:spcBef>
              <a:spcAft>
                <a:spcPct val="0"/>
              </a:spcAft>
              <a:buNone/>
            </a:pPr>
            <a:r>
              <a:rPr lang="zh-CN" altLang="en-US" sz="2000" b="1" dirty="0">
                <a:solidFill>
                  <a:srgbClr val="000000"/>
                </a:solidFill>
                <a:latin typeface="微软雅黑" panose="020B0503020204020204" charset="-122"/>
                <a:ea typeface="微软雅黑" panose="020B0503020204020204" charset="-122"/>
              </a:rPr>
              <a:t>多种可视化支持：</a:t>
            </a:r>
            <a:endParaRPr lang="en-US" altLang="zh-CN" sz="2000" b="1" dirty="0">
              <a:solidFill>
                <a:srgbClr val="000000"/>
              </a:solidFill>
              <a:latin typeface="微软雅黑" panose="020B0503020204020204" charset="-122"/>
              <a:ea typeface="微软雅黑" panose="020B0503020204020204" charset="-122"/>
            </a:endParaRPr>
          </a:p>
          <a:p>
            <a:pPr marL="171450" indent="-171450" fontAlgn="base">
              <a:lnSpc>
                <a:spcPct val="200000"/>
              </a:lnSpc>
              <a:spcBef>
                <a:spcPct val="0"/>
              </a:spcBef>
              <a:spcAft>
                <a:spcPct val="0"/>
              </a:spcAft>
              <a:buFont typeface="Wingdings" panose="05000000000000000000" pitchFamily="2" charset="2"/>
              <a:buChar char="Ø"/>
            </a:pPr>
            <a:r>
              <a:rPr lang="en-US" altLang="zh-CN" sz="1600" b="1" dirty="0">
                <a:solidFill>
                  <a:srgbClr val="000000"/>
                </a:solidFill>
                <a:latin typeface="微软雅黑" panose="020B0503020204020204" charset="-122"/>
                <a:ea typeface="微软雅黑" panose="020B0503020204020204" charset="-122"/>
              </a:rPr>
              <a:t>VNC</a:t>
            </a:r>
          </a:p>
          <a:p>
            <a:pPr marL="171450" indent="-171450" fontAlgn="base">
              <a:lnSpc>
                <a:spcPct val="200000"/>
              </a:lnSpc>
              <a:spcBef>
                <a:spcPct val="0"/>
              </a:spcBef>
              <a:spcAft>
                <a:spcPct val="0"/>
              </a:spcAft>
              <a:buFont typeface="Wingdings" panose="05000000000000000000" pitchFamily="2" charset="2"/>
              <a:buChar char="Ø"/>
            </a:pPr>
            <a:r>
              <a:rPr lang="en-US" altLang="zh-CN" sz="1600" b="1" dirty="0">
                <a:solidFill>
                  <a:srgbClr val="000000"/>
                </a:solidFill>
                <a:latin typeface="微软雅黑" panose="020B0503020204020204" charset="-122"/>
                <a:ea typeface="微软雅黑" panose="020B0503020204020204" charset="-122"/>
              </a:rPr>
              <a:t>DCV</a:t>
            </a:r>
          </a:p>
          <a:p>
            <a:pPr marL="171450" indent="-171450" fontAlgn="base">
              <a:lnSpc>
                <a:spcPct val="200000"/>
              </a:lnSpc>
              <a:spcBef>
                <a:spcPct val="0"/>
              </a:spcBef>
              <a:spcAft>
                <a:spcPct val="0"/>
              </a:spcAft>
              <a:buFont typeface="Wingdings" panose="05000000000000000000" pitchFamily="2" charset="2"/>
              <a:buChar char="Ø"/>
            </a:pPr>
            <a:r>
              <a:rPr lang="en-US" altLang="zh-CN" sz="1600" b="1" dirty="0">
                <a:solidFill>
                  <a:srgbClr val="000000"/>
                </a:solidFill>
                <a:latin typeface="微软雅黑" panose="020B0503020204020204" charset="-122"/>
                <a:ea typeface="微软雅黑" panose="020B0503020204020204" charset="-122"/>
              </a:rPr>
              <a:t>RDP(</a:t>
            </a:r>
            <a:r>
              <a:rPr lang="zh-CN" altLang="en-US" sz="1600" b="1" dirty="0">
                <a:solidFill>
                  <a:srgbClr val="000000"/>
                </a:solidFill>
                <a:latin typeface="微软雅黑" panose="020B0503020204020204" charset="-122"/>
                <a:ea typeface="微软雅黑" panose="020B0503020204020204" charset="-122"/>
              </a:rPr>
              <a:t>应用虚拟化</a:t>
            </a:r>
            <a:r>
              <a:rPr lang="en-US" altLang="zh-CN" sz="1600" b="1" dirty="0">
                <a:solidFill>
                  <a:srgbClr val="000000"/>
                </a:solidFill>
                <a:latin typeface="微软雅黑" panose="020B0503020204020204" charset="-122"/>
                <a:ea typeface="微软雅黑" panose="020B0503020204020204" charset="-122"/>
              </a:rPr>
              <a:t>)</a:t>
            </a:r>
          </a:p>
          <a:p>
            <a:pPr marL="171450" indent="-171450" fontAlgn="base">
              <a:lnSpc>
                <a:spcPct val="200000"/>
              </a:lnSpc>
              <a:spcBef>
                <a:spcPct val="0"/>
              </a:spcBef>
              <a:spcAft>
                <a:spcPct val="0"/>
              </a:spcAft>
              <a:buFont typeface="Wingdings" panose="05000000000000000000" pitchFamily="2" charset="2"/>
              <a:buChar char="Ø"/>
            </a:pPr>
            <a:r>
              <a:rPr lang="zh-CN" altLang="en-US" sz="1600" b="1" dirty="0">
                <a:solidFill>
                  <a:srgbClr val="000000"/>
                </a:solidFill>
                <a:latin typeface="微软雅黑" panose="020B0503020204020204" charset="-122"/>
                <a:ea typeface="微软雅黑" panose="020B0503020204020204" charset="-122"/>
              </a:rPr>
              <a:t>支持</a:t>
            </a:r>
            <a:r>
              <a:rPr lang="en-US" altLang="zh-CN" sz="1600" b="1" dirty="0">
                <a:solidFill>
                  <a:srgbClr val="000000"/>
                </a:solidFill>
                <a:latin typeface="微软雅黑" panose="020B0503020204020204" charset="-122"/>
                <a:ea typeface="微软雅黑" panose="020B0503020204020204" charset="-122"/>
              </a:rPr>
              <a:t>Windows/Linux</a:t>
            </a:r>
          </a:p>
          <a:p>
            <a:pPr marL="171450" indent="-171450" fontAlgn="base">
              <a:lnSpc>
                <a:spcPct val="200000"/>
              </a:lnSpc>
              <a:spcBef>
                <a:spcPct val="0"/>
              </a:spcBef>
              <a:spcAft>
                <a:spcPct val="0"/>
              </a:spcAft>
              <a:buFont typeface="Wingdings" panose="05000000000000000000" pitchFamily="2" charset="2"/>
              <a:buChar char="Ø"/>
            </a:pPr>
            <a:r>
              <a:rPr lang="zh-CN" altLang="en-US" sz="1600" b="1" dirty="0">
                <a:solidFill>
                  <a:srgbClr val="000000"/>
                </a:solidFill>
                <a:latin typeface="微软雅黑" panose="020B0503020204020204" charset="-122"/>
                <a:ea typeface="微软雅黑" panose="020B0503020204020204" charset="-122"/>
              </a:rPr>
              <a:t>支持</a:t>
            </a:r>
            <a:r>
              <a:rPr lang="en-US" altLang="zh-CN" sz="1600" b="1" dirty="0">
                <a:solidFill>
                  <a:srgbClr val="000000"/>
                </a:solidFill>
                <a:latin typeface="微软雅黑" panose="020B0503020204020204" charset="-122"/>
                <a:ea typeface="微软雅黑" panose="020B0503020204020204" charset="-122"/>
              </a:rPr>
              <a:t>H.264</a:t>
            </a:r>
            <a:r>
              <a:rPr lang="zh-CN" altLang="en-US" sz="1600" b="1" dirty="0">
                <a:solidFill>
                  <a:srgbClr val="000000"/>
                </a:solidFill>
                <a:latin typeface="微软雅黑" panose="020B0503020204020204" charset="-122"/>
                <a:ea typeface="微软雅黑" panose="020B0503020204020204" charset="-122"/>
              </a:rPr>
              <a:t>及</a:t>
            </a:r>
            <a:r>
              <a:rPr lang="en-US" altLang="zh-CN" sz="1600" b="1" dirty="0">
                <a:solidFill>
                  <a:srgbClr val="000000"/>
                </a:solidFill>
                <a:latin typeface="微软雅黑" panose="020B0503020204020204" charset="-122"/>
                <a:ea typeface="微软雅黑" panose="020B0503020204020204" charset="-122"/>
              </a:rPr>
              <a:t>OpenGL</a:t>
            </a:r>
          </a:p>
        </p:txBody>
      </p:sp>
    </p:spTree>
    <p:extLst>
      <p:ext uri="{BB962C8B-B14F-4D97-AF65-F5344CB8AC3E}">
        <p14:creationId xmlns:p14="http://schemas.microsoft.com/office/powerpoint/2010/main" val="1414647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2168" y="33169"/>
            <a:ext cx="8541626" cy="539999"/>
          </a:xfrm>
        </p:spPr>
        <p:txBody>
          <a:bodyPr vert="horz" lIns="68580" tIns="34290" rIns="68580" bIns="34290" rtlCol="0" anchor="ctr">
            <a:normAutofit/>
          </a:bodyPr>
          <a:lstStyle/>
          <a:p>
            <a:r>
              <a:rPr lang="zh-CN" altLang="en-US" dirty="0"/>
              <a:t>目录</a:t>
            </a:r>
          </a:p>
        </p:txBody>
      </p:sp>
      <p:sp>
        <p:nvSpPr>
          <p:cNvPr id="4" name="矩形 3"/>
          <p:cNvSpPr/>
          <p:nvPr/>
        </p:nvSpPr>
        <p:spPr>
          <a:xfrm>
            <a:off x="1813263" y="1347111"/>
            <a:ext cx="685800" cy="5039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1</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5" name="矩形 4"/>
          <p:cNvSpPr/>
          <p:nvPr/>
        </p:nvSpPr>
        <p:spPr>
          <a:xfrm>
            <a:off x="1818176" y="2129288"/>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2</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6" name="矩形 5"/>
          <p:cNvSpPr/>
          <p:nvPr/>
        </p:nvSpPr>
        <p:spPr>
          <a:xfrm>
            <a:off x="1818176" y="2893091"/>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3</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7" name="矩形 6"/>
          <p:cNvSpPr/>
          <p:nvPr/>
        </p:nvSpPr>
        <p:spPr>
          <a:xfrm>
            <a:off x="2520645" y="2129288"/>
            <a:ext cx="4124294" cy="4699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500" dirty="0">
                <a:solidFill>
                  <a:prstClr val="black">
                    <a:lumMod val="75000"/>
                    <a:lumOff val="25000"/>
                  </a:prstClr>
                </a:solidFill>
                <a:latin typeface="微软雅黑" panose="020B0503020204020204" charset="-122"/>
                <a:ea typeface="微软雅黑" panose="020B0503020204020204" charset="-122"/>
              </a:rPr>
              <a:t> </a:t>
            </a:r>
            <a:r>
              <a:rPr lang="zh-CN" altLang="en-US" sz="1500" dirty="0">
                <a:solidFill>
                  <a:prstClr val="black">
                    <a:lumMod val="75000"/>
                    <a:lumOff val="25000"/>
                  </a:prstClr>
                </a:solidFill>
                <a:latin typeface="微软雅黑" panose="020B0503020204020204" charset="-122"/>
                <a:ea typeface="微软雅黑" panose="020B0503020204020204" charset="-122"/>
              </a:rPr>
              <a:t>弹性集群需求分析</a:t>
            </a:r>
          </a:p>
        </p:txBody>
      </p:sp>
      <p:sp>
        <p:nvSpPr>
          <p:cNvPr id="8" name="矩形 7"/>
          <p:cNvSpPr/>
          <p:nvPr/>
        </p:nvSpPr>
        <p:spPr>
          <a:xfrm>
            <a:off x="2520645" y="2896433"/>
            <a:ext cx="4124294" cy="48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产品和方案介绍</a:t>
            </a:r>
          </a:p>
        </p:txBody>
      </p:sp>
      <p:sp>
        <p:nvSpPr>
          <p:cNvPr id="9" name="矩形 8"/>
          <p:cNvSpPr/>
          <p:nvPr/>
        </p:nvSpPr>
        <p:spPr>
          <a:xfrm>
            <a:off x="2520645" y="1347112"/>
            <a:ext cx="4124294" cy="503988"/>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r>
              <a:rPr lang="zh-CN" altLang="en-US" sz="1500" b="1" dirty="0">
                <a:solidFill>
                  <a:prstClr val="white"/>
                </a:solidFill>
                <a:latin typeface="微软雅黑" panose="020B0503020204020204" charset="-122"/>
                <a:ea typeface="微软雅黑" panose="020B0503020204020204" charset="-122"/>
              </a:rPr>
              <a:t> 天云软件简介</a:t>
            </a:r>
          </a:p>
        </p:txBody>
      </p:sp>
      <p:sp>
        <p:nvSpPr>
          <p:cNvPr id="16" name="文本框 31"/>
          <p:cNvSpPr txBox="1">
            <a:spLocks noChangeArrowheads="1"/>
          </p:cNvSpPr>
          <p:nvPr>
            <p:custDataLst>
              <p:tags r:id="rId1"/>
            </p:custDataLst>
          </p:nvPr>
        </p:nvSpPr>
        <p:spPr bwMode="auto">
          <a:xfrm>
            <a:off x="936100" y="1596776"/>
            <a:ext cx="877163" cy="348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r>
              <a:rPr lang="en-US" altLang="zh-CN" sz="4500" b="1" dirty="0">
                <a:solidFill>
                  <a:schemeClr val="bg1">
                    <a:lumMod val="65000"/>
                  </a:schemeClr>
                </a:solidFill>
                <a:latin typeface="微软雅黑" panose="020B0503020204020204" charset="-122"/>
                <a:ea typeface="微软雅黑" panose="020B0503020204020204" charset="-122"/>
                <a:cs typeface="Segoe UI Black" panose="020B0A02040204020203" pitchFamily="34" charset="0"/>
              </a:rPr>
              <a:t>Contents</a:t>
            </a:r>
          </a:p>
        </p:txBody>
      </p:sp>
      <p:sp>
        <p:nvSpPr>
          <p:cNvPr id="3" name="页脚占位符 2"/>
          <p:cNvSpPr>
            <a:spLocks noGrp="1"/>
          </p:cNvSpPr>
          <p:nvPr>
            <p:ph type="ftr" sz="quarter" idx="4294967295"/>
          </p:nvPr>
        </p:nvSpPr>
        <p:spPr>
          <a:xfrm>
            <a:off x="3124200" y="4869657"/>
            <a:ext cx="2895600" cy="273844"/>
          </a:xfrm>
          <a:prstGeom prst="rect">
            <a:avLst/>
          </a:prstGeom>
        </p:spPr>
        <p:txBody>
          <a:bodyPr/>
          <a:lstStyle/>
          <a:p>
            <a:r>
              <a:rPr lang="zh-CN" altLang="en-US"/>
              <a:t>内部资料，注意保密</a:t>
            </a:r>
          </a:p>
        </p:txBody>
      </p:sp>
      <p:sp>
        <p:nvSpPr>
          <p:cNvPr id="10" name="灯片编号占位符 9"/>
          <p:cNvSpPr>
            <a:spLocks noGrp="1"/>
          </p:cNvSpPr>
          <p:nvPr>
            <p:ph type="sldNum" sz="quarter" idx="12"/>
          </p:nvPr>
        </p:nvSpPr>
        <p:spPr/>
        <p:txBody>
          <a:bodyPr/>
          <a:lstStyle/>
          <a:p>
            <a:fld id="{7C879813-BD44-47B0-9041-203886872F57}" type="slidenum">
              <a:rPr lang="zh-CN" altLang="en-US" smtClean="0"/>
              <a:t>2</a:t>
            </a:fld>
            <a:endParaRPr lang="zh-CN" altLang="en-US"/>
          </a:p>
        </p:txBody>
      </p:sp>
      <p:sp>
        <p:nvSpPr>
          <p:cNvPr id="19" name="矩形 18">
            <a:extLst>
              <a:ext uri="{FF2B5EF4-FFF2-40B4-BE49-F238E27FC236}">
                <a16:creationId xmlns:a16="http://schemas.microsoft.com/office/drawing/2014/main" id="{A4D1F895-2B0F-4F77-A305-5C2667ADCC97}"/>
              </a:ext>
            </a:extLst>
          </p:cNvPr>
          <p:cNvSpPr/>
          <p:nvPr/>
        </p:nvSpPr>
        <p:spPr>
          <a:xfrm>
            <a:off x="1818176" y="3665542"/>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4</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20" name="矩形 19">
            <a:extLst>
              <a:ext uri="{FF2B5EF4-FFF2-40B4-BE49-F238E27FC236}">
                <a16:creationId xmlns:a16="http://schemas.microsoft.com/office/drawing/2014/main" id="{6C57417B-73AD-40F0-B537-A63217064257}"/>
              </a:ext>
            </a:extLst>
          </p:cNvPr>
          <p:cNvSpPr/>
          <p:nvPr/>
        </p:nvSpPr>
        <p:spPr>
          <a:xfrm>
            <a:off x="2520645" y="3668884"/>
            <a:ext cx="4124294" cy="48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成功案例</a:t>
            </a:r>
          </a:p>
        </p:txBody>
      </p:sp>
    </p:spTree>
    <p:extLst>
      <p:ext uri="{BB962C8B-B14F-4D97-AF65-F5344CB8AC3E}">
        <p14:creationId xmlns:p14="http://schemas.microsoft.com/office/powerpoint/2010/main" val="25543695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kumimoji="1" lang="en-US" altLang="zh-CN"/>
              <a:t>(</a:t>
            </a:r>
            <a:fld id="{5950F3F5-50F5-E548-8F80-0B72BFB39B03}" type="slidenum">
              <a:rPr kumimoji="1" lang="zh-CN" altLang="en-US" smtClean="0"/>
              <a:t>20</a:t>
            </a:fld>
            <a:r>
              <a:rPr kumimoji="1" lang="en-US" altLang="zh-CN"/>
              <a:t>)</a:t>
            </a:r>
            <a:endParaRPr kumimoji="1" lang="zh-CN" altLang="en-US"/>
          </a:p>
        </p:txBody>
      </p:sp>
      <p:sp>
        <p:nvSpPr>
          <p:cNvPr id="3" name="内容占位符 2"/>
          <p:cNvSpPr>
            <a:spLocks noGrp="1"/>
          </p:cNvSpPr>
          <p:nvPr>
            <p:ph idx="1"/>
          </p:nvPr>
        </p:nvSpPr>
        <p:spPr/>
        <p:txBody>
          <a:bodyPr/>
          <a:lstStyle/>
          <a:p>
            <a:endParaRPr lang="zh-CN" altLang="en-US" dirty="0"/>
          </a:p>
        </p:txBody>
      </p:sp>
      <p:sp>
        <p:nvSpPr>
          <p:cNvPr id="4" name="标题 3"/>
          <p:cNvSpPr>
            <a:spLocks noGrp="1"/>
          </p:cNvSpPr>
          <p:nvPr>
            <p:ph type="title"/>
          </p:nvPr>
        </p:nvSpPr>
        <p:spPr/>
        <p:txBody>
          <a:bodyPr/>
          <a:lstStyle/>
          <a:p>
            <a:r>
              <a:rPr lang="en-US" altLang="zh-CN" dirty="0"/>
              <a:t>Web CAE</a:t>
            </a:r>
            <a:r>
              <a:rPr lang="zh-CN" altLang="en-US" dirty="0"/>
              <a:t>应用</a:t>
            </a:r>
          </a:p>
        </p:txBody>
      </p:sp>
      <p:pic>
        <p:nvPicPr>
          <p:cNvPr id="13" name="Picture 19">
            <a:extLst>
              <a:ext uri="{FF2B5EF4-FFF2-40B4-BE49-F238E27FC236}">
                <a16:creationId xmlns:a16="http://schemas.microsoft.com/office/drawing/2014/main" id="{012D81CD-27E2-4DFD-B9B1-CFDFC91D0F0F}"/>
              </a:ext>
            </a:extLst>
          </p:cNvPr>
          <p:cNvPicPr/>
          <p:nvPr/>
        </p:nvPicPr>
        <p:blipFill>
          <a:blip r:embed="rId3"/>
          <a:srcRect/>
          <a:stretch>
            <a:fillRect/>
          </a:stretch>
        </p:blipFill>
        <p:spPr bwMode="auto">
          <a:xfrm>
            <a:off x="253963" y="638040"/>
            <a:ext cx="3551555" cy="2885089"/>
          </a:xfrm>
          <a:prstGeom prst="rect">
            <a:avLst/>
          </a:prstGeom>
          <a:noFill/>
        </p:spPr>
      </p:pic>
      <p:pic>
        <p:nvPicPr>
          <p:cNvPr id="14" name="Picture 20">
            <a:extLst>
              <a:ext uri="{FF2B5EF4-FFF2-40B4-BE49-F238E27FC236}">
                <a16:creationId xmlns:a16="http://schemas.microsoft.com/office/drawing/2014/main" id="{E36965C0-C575-47B4-8E4D-D1B38BB2BD7B}"/>
              </a:ext>
            </a:extLst>
          </p:cNvPr>
          <p:cNvPicPr/>
          <p:nvPr/>
        </p:nvPicPr>
        <p:blipFill>
          <a:blip r:embed="rId4"/>
          <a:srcRect/>
          <a:stretch>
            <a:fillRect/>
          </a:stretch>
        </p:blipFill>
        <p:spPr bwMode="auto">
          <a:xfrm>
            <a:off x="2891902" y="1483988"/>
            <a:ext cx="3268532" cy="2593938"/>
          </a:xfrm>
          <a:prstGeom prst="rect">
            <a:avLst/>
          </a:prstGeom>
          <a:noFill/>
        </p:spPr>
      </p:pic>
      <p:pic>
        <p:nvPicPr>
          <p:cNvPr id="15" name="Picture 21">
            <a:extLst>
              <a:ext uri="{FF2B5EF4-FFF2-40B4-BE49-F238E27FC236}">
                <a16:creationId xmlns:a16="http://schemas.microsoft.com/office/drawing/2014/main" id="{37CEF04F-8783-4247-9DC2-572A7D5BED14}"/>
              </a:ext>
            </a:extLst>
          </p:cNvPr>
          <p:cNvPicPr/>
          <p:nvPr/>
        </p:nvPicPr>
        <p:blipFill>
          <a:blip r:embed="rId5"/>
          <a:srcRect/>
          <a:stretch>
            <a:fillRect/>
          </a:stretch>
        </p:blipFill>
        <p:spPr bwMode="auto">
          <a:xfrm>
            <a:off x="5794786" y="2239188"/>
            <a:ext cx="3268532" cy="2801919"/>
          </a:xfrm>
          <a:prstGeom prst="rect">
            <a:avLst/>
          </a:prstGeom>
          <a:noFill/>
        </p:spPr>
      </p:pic>
    </p:spTree>
    <p:extLst>
      <p:ext uri="{BB962C8B-B14F-4D97-AF65-F5344CB8AC3E}">
        <p14:creationId xmlns:p14="http://schemas.microsoft.com/office/powerpoint/2010/main" val="3136048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1DD8-7947-46EA-8D8C-C3FE8DEC2E56}"/>
              </a:ext>
            </a:extLst>
          </p:cNvPr>
          <p:cNvSpPr>
            <a:spLocks noGrp="1"/>
          </p:cNvSpPr>
          <p:nvPr>
            <p:ph type="title"/>
          </p:nvPr>
        </p:nvSpPr>
        <p:spPr/>
        <p:txBody>
          <a:bodyPr>
            <a:normAutofit fontScale="90000"/>
          </a:bodyPr>
          <a:lstStyle/>
          <a:p>
            <a:r>
              <a:rPr lang="en-US" altLang="zh-CN" sz="2400" dirty="0"/>
              <a:t>Web</a:t>
            </a:r>
            <a:r>
              <a:rPr lang="zh-CN" altLang="en-US" sz="2400" dirty="0"/>
              <a:t> </a:t>
            </a:r>
            <a:r>
              <a:rPr lang="en-US" altLang="zh-CN" sz="2400" dirty="0"/>
              <a:t>AI</a:t>
            </a:r>
            <a:r>
              <a:rPr lang="zh-CN" altLang="en-US" sz="2400" dirty="0"/>
              <a:t>应用</a:t>
            </a:r>
            <a:endParaRPr lang="en-CA" sz="2400" dirty="0"/>
          </a:p>
        </p:txBody>
      </p:sp>
      <p:grpSp>
        <p:nvGrpSpPr>
          <p:cNvPr id="8" name="Group 7"/>
          <p:cNvGrpSpPr/>
          <p:nvPr/>
        </p:nvGrpSpPr>
        <p:grpSpPr>
          <a:xfrm>
            <a:off x="2939957" y="1155634"/>
            <a:ext cx="3067292" cy="3635840"/>
            <a:chOff x="3243645" y="1122014"/>
            <a:chExt cx="3067292" cy="3635840"/>
          </a:xfrm>
        </p:grpSpPr>
        <p:sp>
          <p:nvSpPr>
            <p:cNvPr id="7" name="Rounded Rectangle 6"/>
            <p:cNvSpPr/>
            <p:nvPr/>
          </p:nvSpPr>
          <p:spPr>
            <a:xfrm>
              <a:off x="3243645" y="1122014"/>
              <a:ext cx="3067292" cy="363584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zh-CN" dirty="0" err="1">
                  <a:solidFill>
                    <a:schemeClr val="tx1"/>
                  </a:solidFill>
                </a:rPr>
                <a:t>Tensorflow</a:t>
              </a:r>
              <a:r>
                <a:rPr lang="en-US" altLang="zh-CN" dirty="0">
                  <a:solidFill>
                    <a:schemeClr val="tx1"/>
                  </a:solidFill>
                </a:rPr>
                <a:t> </a:t>
              </a:r>
              <a:r>
                <a:rPr lang="zh-CN" altLang="en-US" dirty="0">
                  <a:solidFill>
                    <a:schemeClr val="tx1"/>
                  </a:solidFill>
                </a:rPr>
                <a:t>应用</a:t>
              </a:r>
              <a:endParaRPr lang="en-US" dirty="0">
                <a:solidFill>
                  <a:schemeClr val="tx1"/>
                </a:solidFill>
              </a:endParaRPr>
            </a:p>
          </p:txBody>
        </p:sp>
        <p:pic>
          <p:nvPicPr>
            <p:cNvPr id="10" name="内容占位符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7738" y="1649813"/>
              <a:ext cx="2488557" cy="850319"/>
            </a:xfrm>
            <a:prstGeom prst="rect">
              <a:avLst/>
            </a:prstGeom>
          </p:spPr>
        </p:pic>
        <p:pic>
          <p:nvPicPr>
            <p:cNvPr id="12" name="Picture 11" descr="A screenshot of a map&#10;&#10;Description generated with very high confidence">
              <a:extLst>
                <a:ext uri="{FF2B5EF4-FFF2-40B4-BE49-F238E27FC236}">
                  <a16:creationId xmlns:a16="http://schemas.microsoft.com/office/drawing/2014/main" id="{55246F91-ED70-4EA2-A239-6290808CB9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1" y="3555715"/>
              <a:ext cx="2230474" cy="1147000"/>
            </a:xfrm>
            <a:prstGeom prst="rect">
              <a:avLst/>
            </a:prstGeom>
          </p:spPr>
        </p:pic>
        <p:grpSp>
          <p:nvGrpSpPr>
            <p:cNvPr id="14" name="Group 13"/>
            <p:cNvGrpSpPr/>
            <p:nvPr/>
          </p:nvGrpSpPr>
          <p:grpSpPr>
            <a:xfrm>
              <a:off x="3396858" y="2604302"/>
              <a:ext cx="2830316" cy="858813"/>
              <a:chOff x="5325094" y="2778292"/>
              <a:chExt cx="2883040" cy="1906842"/>
            </a:xfrm>
          </p:grpSpPr>
          <p:sp>
            <p:nvSpPr>
              <p:cNvPr id="15" name="Rectangle 14">
                <a:extLst>
                  <a:ext uri="{FF2B5EF4-FFF2-40B4-BE49-F238E27FC236}">
                    <a16:creationId xmlns:a16="http://schemas.microsoft.com/office/drawing/2014/main" id="{D38E73A2-D46F-4971-8A8D-34EFC6564A36}"/>
                  </a:ext>
                </a:extLst>
              </p:cNvPr>
              <p:cNvSpPr/>
              <p:nvPr/>
            </p:nvSpPr>
            <p:spPr>
              <a:xfrm>
                <a:off x="5325094" y="3425269"/>
                <a:ext cx="712631"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master</a:t>
                </a:r>
              </a:p>
            </p:txBody>
          </p:sp>
          <p:sp>
            <p:nvSpPr>
              <p:cNvPr id="16" name="Rectangle 15">
                <a:extLst>
                  <a:ext uri="{FF2B5EF4-FFF2-40B4-BE49-F238E27FC236}">
                    <a16:creationId xmlns:a16="http://schemas.microsoft.com/office/drawing/2014/main" id="{C72AA9E1-8712-413A-8F62-07DAEFB4805C}"/>
                  </a:ext>
                </a:extLst>
              </p:cNvPr>
              <p:cNvSpPr/>
              <p:nvPr/>
            </p:nvSpPr>
            <p:spPr>
              <a:xfrm>
                <a:off x="6333312" y="3852300"/>
                <a:ext cx="598868"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latin typeface="Microsoft YaHei" panose="020B0503020204020204" pitchFamily="34" charset="-122"/>
                    <a:ea typeface="Microsoft YaHei" panose="020B0503020204020204" pitchFamily="34" charset="-122"/>
                  </a:rPr>
                  <a:t>ps</a:t>
                </a:r>
                <a:endParaRPr lang="en-US" sz="1200" dirty="0">
                  <a:solidFill>
                    <a:schemeClr val="tx1"/>
                  </a:solidFill>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EB75B839-9F35-46E0-BC79-99E1E1ED1C9D}"/>
                  </a:ext>
                </a:extLst>
              </p:cNvPr>
              <p:cNvSpPr/>
              <p:nvPr/>
            </p:nvSpPr>
            <p:spPr>
              <a:xfrm>
                <a:off x="6333312" y="3032704"/>
                <a:ext cx="598868"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tx1"/>
                    </a:solidFill>
                    <a:latin typeface="Microsoft YaHei" panose="020B0503020204020204" pitchFamily="34" charset="-122"/>
                    <a:ea typeface="Microsoft YaHei" panose="020B0503020204020204" pitchFamily="34" charset="-122"/>
                  </a:rPr>
                  <a:t>ps</a:t>
                </a:r>
                <a:endParaRPr lang="en-US" sz="1200" dirty="0">
                  <a:solidFill>
                    <a:schemeClr val="tx1"/>
                  </a:solidFill>
                  <a:latin typeface="Microsoft YaHei" panose="020B0503020204020204" pitchFamily="34" charset="-122"/>
                  <a:ea typeface="Microsoft YaHei" panose="020B0503020204020204" pitchFamily="34" charset="-122"/>
                </a:endParaRPr>
              </a:p>
            </p:txBody>
          </p:sp>
          <p:cxnSp>
            <p:nvCxnSpPr>
              <p:cNvPr id="18" name="Straight Arrow Connector 17">
                <a:extLst>
                  <a:ext uri="{FF2B5EF4-FFF2-40B4-BE49-F238E27FC236}">
                    <a16:creationId xmlns:a16="http://schemas.microsoft.com/office/drawing/2014/main" id="{AF947FA2-60E2-4AB1-991E-5A10EDC221CD}"/>
                  </a:ext>
                </a:extLst>
              </p:cNvPr>
              <p:cNvCxnSpPr/>
              <p:nvPr/>
            </p:nvCxnSpPr>
            <p:spPr>
              <a:xfrm flipV="1">
                <a:off x="6037725" y="3240913"/>
                <a:ext cx="295587" cy="392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93D495D-9E0E-468B-9439-AC42AFDEB2AE}"/>
                  </a:ext>
                </a:extLst>
              </p:cNvPr>
              <p:cNvCxnSpPr/>
              <p:nvPr/>
            </p:nvCxnSpPr>
            <p:spPr>
              <a:xfrm>
                <a:off x="6037725" y="3633478"/>
                <a:ext cx="295587" cy="4270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FF6BF8E8-2875-4534-B9DD-9FB09535D399}"/>
                  </a:ext>
                </a:extLst>
              </p:cNvPr>
              <p:cNvSpPr/>
              <p:nvPr/>
            </p:nvSpPr>
            <p:spPr>
              <a:xfrm>
                <a:off x="7327131" y="2778292"/>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worker</a:t>
                </a:r>
              </a:p>
            </p:txBody>
          </p:sp>
          <p:sp>
            <p:nvSpPr>
              <p:cNvPr id="21" name="Rectangle 20">
                <a:extLst>
                  <a:ext uri="{FF2B5EF4-FFF2-40B4-BE49-F238E27FC236}">
                    <a16:creationId xmlns:a16="http://schemas.microsoft.com/office/drawing/2014/main" id="{72386CCB-0AB2-4C69-A1AF-C19A6B92322A}"/>
                  </a:ext>
                </a:extLst>
              </p:cNvPr>
              <p:cNvSpPr/>
              <p:nvPr/>
            </p:nvSpPr>
            <p:spPr>
              <a:xfrm>
                <a:off x="7327131" y="3460602"/>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worker</a:t>
                </a:r>
              </a:p>
            </p:txBody>
          </p:sp>
          <p:sp>
            <p:nvSpPr>
              <p:cNvPr id="22" name="Rectangle 21">
                <a:extLst>
                  <a:ext uri="{FF2B5EF4-FFF2-40B4-BE49-F238E27FC236}">
                    <a16:creationId xmlns:a16="http://schemas.microsoft.com/office/drawing/2014/main" id="{AB44A242-654E-415B-BB76-E5EBB4E69249}"/>
                  </a:ext>
                </a:extLst>
              </p:cNvPr>
              <p:cNvSpPr/>
              <p:nvPr/>
            </p:nvSpPr>
            <p:spPr>
              <a:xfrm>
                <a:off x="7327131" y="4268717"/>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worker</a:t>
                </a:r>
              </a:p>
            </p:txBody>
          </p:sp>
          <p:cxnSp>
            <p:nvCxnSpPr>
              <p:cNvPr id="23" name="Straight Arrow Connector 22">
                <a:extLst>
                  <a:ext uri="{FF2B5EF4-FFF2-40B4-BE49-F238E27FC236}">
                    <a16:creationId xmlns:a16="http://schemas.microsoft.com/office/drawing/2014/main" id="{BF95DFE1-30D9-40B5-99CD-23CCC2EB2871}"/>
                  </a:ext>
                </a:extLst>
              </p:cNvPr>
              <p:cNvCxnSpPr/>
              <p:nvPr/>
            </p:nvCxnSpPr>
            <p:spPr>
              <a:xfrm flipV="1">
                <a:off x="6932180" y="2986501"/>
                <a:ext cx="394951" cy="254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BFCCFC3-7083-45C4-BE93-847198989439}"/>
                  </a:ext>
                </a:extLst>
              </p:cNvPr>
              <p:cNvCxnSpPr/>
              <p:nvPr/>
            </p:nvCxnSpPr>
            <p:spPr>
              <a:xfrm>
                <a:off x="6932180" y="3240913"/>
                <a:ext cx="394951" cy="4278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64A7D0C-765B-4DAF-B4AE-96DFBDFE2400}"/>
                  </a:ext>
                </a:extLst>
              </p:cNvPr>
              <p:cNvCxnSpPr/>
              <p:nvPr/>
            </p:nvCxnSpPr>
            <p:spPr>
              <a:xfrm>
                <a:off x="6932180" y="3240913"/>
                <a:ext cx="394951" cy="12360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27CF1F8-8D1E-421C-A03F-DA04FE67AC31}"/>
                  </a:ext>
                </a:extLst>
              </p:cNvPr>
              <p:cNvCxnSpPr/>
              <p:nvPr/>
            </p:nvCxnSpPr>
            <p:spPr>
              <a:xfrm flipV="1">
                <a:off x="6932180" y="2986501"/>
                <a:ext cx="394951" cy="10740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428F73A-A246-455F-855E-1673683CF487}"/>
                  </a:ext>
                </a:extLst>
              </p:cNvPr>
              <p:cNvCxnSpPr/>
              <p:nvPr/>
            </p:nvCxnSpPr>
            <p:spPr>
              <a:xfrm flipV="1">
                <a:off x="6932180" y="3668811"/>
                <a:ext cx="394951" cy="3916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0BF9B67-555D-4819-8344-8E0D30D0C1D6}"/>
                  </a:ext>
                </a:extLst>
              </p:cNvPr>
              <p:cNvCxnSpPr/>
              <p:nvPr/>
            </p:nvCxnSpPr>
            <p:spPr>
              <a:xfrm>
                <a:off x="6932180" y="4060509"/>
                <a:ext cx="394951" cy="416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pic>
        <p:nvPicPr>
          <p:cNvPr id="6" name="Picture 5" descr="A screen shot of a smart phone&#10;&#10;Description automatically generated">
            <a:extLst>
              <a:ext uri="{FF2B5EF4-FFF2-40B4-BE49-F238E27FC236}">
                <a16:creationId xmlns:a16="http://schemas.microsoft.com/office/drawing/2014/main" id="{095D6C93-8A72-4D79-8387-C12A149DD063}"/>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9650" y="690768"/>
            <a:ext cx="2862932" cy="3009512"/>
          </a:xfrm>
          <a:prstGeom prst="rect">
            <a:avLst/>
          </a:prstGeom>
          <a:ln>
            <a:noFill/>
          </a:ln>
          <a:effectLst>
            <a:outerShdw blurRad="292100" dist="139700" dir="2700000" algn="tl" rotWithShape="0">
              <a:srgbClr val="333333">
                <a:alpha val="65000"/>
              </a:srgbClr>
            </a:outerShdw>
          </a:effectLst>
        </p:spPr>
      </p:pic>
      <p:sp>
        <p:nvSpPr>
          <p:cNvPr id="29" name="Rounded Rectangle 28"/>
          <p:cNvSpPr/>
          <p:nvPr/>
        </p:nvSpPr>
        <p:spPr>
          <a:xfrm>
            <a:off x="6076708" y="685085"/>
            <a:ext cx="3067292" cy="3635840"/>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US" altLang="zh-CN" dirty="0" err="1">
                <a:solidFill>
                  <a:schemeClr val="tx1"/>
                </a:solidFill>
              </a:rPr>
              <a:t>Pytorch</a:t>
            </a:r>
            <a:r>
              <a:rPr lang="en-US" altLang="zh-CN" dirty="0">
                <a:solidFill>
                  <a:schemeClr val="tx1"/>
                </a:solidFill>
              </a:rPr>
              <a:t> </a:t>
            </a:r>
            <a:r>
              <a:rPr lang="zh-CN" altLang="en-US" dirty="0">
                <a:solidFill>
                  <a:schemeClr val="tx1"/>
                </a:solidFill>
              </a:rPr>
              <a:t>应用</a:t>
            </a:r>
            <a:endParaRPr lang="en-US" dirty="0">
              <a:solidFill>
                <a:schemeClr val="tx1"/>
              </a:solidFill>
            </a:endParaRPr>
          </a:p>
        </p:txBody>
      </p:sp>
      <p:pic>
        <p:nvPicPr>
          <p:cNvPr id="30" name="图片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2424" y="1231495"/>
            <a:ext cx="2645301" cy="1684234"/>
          </a:xfrm>
          <a:prstGeom prst="rect">
            <a:avLst/>
          </a:prstGeom>
        </p:spPr>
      </p:pic>
      <p:grpSp>
        <p:nvGrpSpPr>
          <p:cNvPr id="31" name="Group 30"/>
          <p:cNvGrpSpPr/>
          <p:nvPr/>
        </p:nvGrpSpPr>
        <p:grpSpPr>
          <a:xfrm>
            <a:off x="6247953" y="3131001"/>
            <a:ext cx="2538083" cy="1036958"/>
            <a:chOff x="4940008" y="2338944"/>
            <a:chExt cx="2538083" cy="1759565"/>
          </a:xfrm>
        </p:grpSpPr>
        <p:sp>
          <p:nvSpPr>
            <p:cNvPr id="32" name="Rectangle 31">
              <a:extLst>
                <a:ext uri="{FF2B5EF4-FFF2-40B4-BE49-F238E27FC236}">
                  <a16:creationId xmlns:a16="http://schemas.microsoft.com/office/drawing/2014/main" id="{C6A7DA5B-4E41-4014-9BF9-CF0BE1E1E582}"/>
                </a:ext>
              </a:extLst>
            </p:cNvPr>
            <p:cNvSpPr/>
            <p:nvPr/>
          </p:nvSpPr>
          <p:spPr>
            <a:xfrm>
              <a:off x="4940008" y="3010518"/>
              <a:ext cx="95194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master</a:t>
              </a:r>
            </a:p>
          </p:txBody>
        </p:sp>
        <p:cxnSp>
          <p:nvCxnSpPr>
            <p:cNvPr id="33" name="Straight Arrow Connector 32">
              <a:extLst>
                <a:ext uri="{FF2B5EF4-FFF2-40B4-BE49-F238E27FC236}">
                  <a16:creationId xmlns:a16="http://schemas.microsoft.com/office/drawing/2014/main" id="{177C9EF7-2F03-46B5-9667-024B1DCDE52D}"/>
                </a:ext>
              </a:extLst>
            </p:cNvPr>
            <p:cNvCxnSpPr>
              <a:cxnSpLocks/>
            </p:cNvCxnSpPr>
            <p:nvPr/>
          </p:nvCxnSpPr>
          <p:spPr>
            <a:xfrm flipV="1">
              <a:off x="5891951" y="2547153"/>
              <a:ext cx="705137" cy="6715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1BCE9836-EFAE-40C0-AD81-2D80C973DAD9}"/>
                </a:ext>
              </a:extLst>
            </p:cNvPr>
            <p:cNvCxnSpPr>
              <a:cxnSpLocks/>
            </p:cNvCxnSpPr>
            <p:nvPr/>
          </p:nvCxnSpPr>
          <p:spPr>
            <a:xfrm>
              <a:off x="5891951" y="3218727"/>
              <a:ext cx="70513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821F8FF9-5EB9-445B-9DA8-424AF5E83B78}"/>
                </a:ext>
              </a:extLst>
            </p:cNvPr>
            <p:cNvSpPr/>
            <p:nvPr/>
          </p:nvSpPr>
          <p:spPr>
            <a:xfrm>
              <a:off x="6597088" y="2338944"/>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worker</a:t>
              </a:r>
            </a:p>
          </p:txBody>
        </p:sp>
        <p:sp>
          <p:nvSpPr>
            <p:cNvPr id="36" name="Rectangle 35">
              <a:extLst>
                <a:ext uri="{FF2B5EF4-FFF2-40B4-BE49-F238E27FC236}">
                  <a16:creationId xmlns:a16="http://schemas.microsoft.com/office/drawing/2014/main" id="{E9678D79-DF14-4811-807C-0F55B07ABABD}"/>
                </a:ext>
              </a:extLst>
            </p:cNvPr>
            <p:cNvSpPr/>
            <p:nvPr/>
          </p:nvSpPr>
          <p:spPr>
            <a:xfrm>
              <a:off x="6597087" y="3010518"/>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worker</a:t>
              </a:r>
            </a:p>
          </p:txBody>
        </p:sp>
        <p:sp>
          <p:nvSpPr>
            <p:cNvPr id="37" name="Rectangle 36">
              <a:extLst>
                <a:ext uri="{FF2B5EF4-FFF2-40B4-BE49-F238E27FC236}">
                  <a16:creationId xmlns:a16="http://schemas.microsoft.com/office/drawing/2014/main" id="{43F0414F-AFB2-4C8A-A0E5-5F5A2A334DFD}"/>
                </a:ext>
              </a:extLst>
            </p:cNvPr>
            <p:cNvSpPr/>
            <p:nvPr/>
          </p:nvSpPr>
          <p:spPr>
            <a:xfrm>
              <a:off x="6597088" y="3682092"/>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Microsoft YaHei" panose="020B0503020204020204" pitchFamily="34" charset="-122"/>
                  <a:ea typeface="Microsoft YaHei" panose="020B0503020204020204" pitchFamily="34" charset="-122"/>
                </a:rPr>
                <a:t>worker</a:t>
              </a:r>
            </a:p>
          </p:txBody>
        </p:sp>
        <p:cxnSp>
          <p:nvCxnSpPr>
            <p:cNvPr id="38" name="Straight Arrow Connector 37">
              <a:extLst>
                <a:ext uri="{FF2B5EF4-FFF2-40B4-BE49-F238E27FC236}">
                  <a16:creationId xmlns:a16="http://schemas.microsoft.com/office/drawing/2014/main" id="{52ADF5FF-0FD1-4123-BF03-711F0D845930}"/>
                </a:ext>
              </a:extLst>
            </p:cNvPr>
            <p:cNvCxnSpPr>
              <a:cxnSpLocks/>
            </p:cNvCxnSpPr>
            <p:nvPr/>
          </p:nvCxnSpPr>
          <p:spPr>
            <a:xfrm>
              <a:off x="5891951" y="3218727"/>
              <a:ext cx="705137" cy="6715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28167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1" lang="en-US" altLang="zh-CN"/>
              <a:t>(</a:t>
            </a:r>
            <a:fld id="{5950F3F5-50F5-E548-8F80-0B72BFB39B03}" type="slidenum">
              <a:rPr kumimoji="1" lang="zh-CN" altLang="en-US" smtClean="0"/>
              <a:t>22</a:t>
            </a:fld>
            <a:r>
              <a:rPr kumimoji="1" lang="en-US" altLang="zh-CN"/>
              <a:t>)</a:t>
            </a:r>
            <a:endParaRPr kumimoji="1" lang="zh-CN" altLang="en-US"/>
          </a:p>
        </p:txBody>
      </p:sp>
      <p:sp>
        <p:nvSpPr>
          <p:cNvPr id="4" name="Title 3"/>
          <p:cNvSpPr>
            <a:spLocks noGrp="1"/>
          </p:cNvSpPr>
          <p:nvPr>
            <p:ph type="title"/>
          </p:nvPr>
        </p:nvSpPr>
        <p:spPr/>
        <p:txBody>
          <a:bodyPr>
            <a:normAutofit/>
          </a:bodyPr>
          <a:lstStyle/>
          <a:p>
            <a:r>
              <a:rPr lang="zh-CN" altLang="en-US" dirty="0"/>
              <a:t> </a:t>
            </a:r>
            <a:r>
              <a:rPr lang="en-US" altLang="zh-CN" dirty="0"/>
              <a:t>Web AI</a:t>
            </a:r>
            <a:r>
              <a:rPr lang="zh-CN" altLang="en-US" dirty="0"/>
              <a:t>应用</a:t>
            </a:r>
            <a:endParaRPr lang="en-US" dirty="0"/>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34" y="692947"/>
            <a:ext cx="3591051" cy="159977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52" y="2715452"/>
            <a:ext cx="4766849" cy="2325655"/>
          </a:xfrm>
          <a:prstGeom prst="rect">
            <a:avLst/>
          </a:prstGeom>
        </p:spPr>
      </p:pic>
      <p:pic>
        <p:nvPicPr>
          <p:cNvPr id="6" name="Picture 10">
            <a:extLst>
              <a:ext uri="{FF2B5EF4-FFF2-40B4-BE49-F238E27FC236}">
                <a16:creationId xmlns:a16="http://schemas.microsoft.com/office/drawing/2014/main" id="{EB47B5B2-E53E-43D0-BF51-306B4035E0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3911" y="728638"/>
            <a:ext cx="3403189" cy="4052118"/>
          </a:xfrm>
          <a:prstGeom prst="rect">
            <a:avLst/>
          </a:prstGeom>
        </p:spPr>
      </p:pic>
    </p:spTree>
    <p:extLst>
      <p:ext uri="{BB962C8B-B14F-4D97-AF65-F5344CB8AC3E}">
        <p14:creationId xmlns:p14="http://schemas.microsoft.com/office/powerpoint/2010/main" val="112359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1DA51-3C6D-4665-BF9A-227F2ADB896D}"/>
              </a:ext>
            </a:extLst>
          </p:cNvPr>
          <p:cNvSpPr>
            <a:spLocks noGrp="1"/>
          </p:cNvSpPr>
          <p:nvPr>
            <p:ph type="title"/>
          </p:nvPr>
        </p:nvSpPr>
        <p:spPr/>
        <p:txBody>
          <a:bodyPr>
            <a:normAutofit fontScale="90000"/>
          </a:bodyPr>
          <a:lstStyle/>
          <a:p>
            <a:r>
              <a:rPr lang="en-US" altLang="zh-CN" sz="2400" dirty="0"/>
              <a:t>Web</a:t>
            </a:r>
            <a:r>
              <a:rPr lang="zh-CN" altLang="en-US" sz="2400" dirty="0"/>
              <a:t>门户直接支持</a:t>
            </a:r>
            <a:r>
              <a:rPr lang="en-US" altLang="zh-CN" sz="2400" dirty="0"/>
              <a:t>AI</a:t>
            </a:r>
            <a:r>
              <a:rPr lang="zh-CN" altLang="en-US" sz="2400" dirty="0"/>
              <a:t>开发</a:t>
            </a:r>
            <a:endParaRPr lang="en-CA" sz="2400" dirty="0"/>
          </a:p>
        </p:txBody>
      </p:sp>
      <p:pic>
        <p:nvPicPr>
          <p:cNvPr id="7" name="Content Placeholder 6" descr="A screenshot of a social media post&#10;&#10;Description automatically generated">
            <a:extLst>
              <a:ext uri="{FF2B5EF4-FFF2-40B4-BE49-F238E27FC236}">
                <a16:creationId xmlns:a16="http://schemas.microsoft.com/office/drawing/2014/main" id="{78C3D7DB-1430-425F-883F-A5FE0403C57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3863" y="779319"/>
            <a:ext cx="5829300" cy="3839225"/>
          </a:xfrm>
        </p:spPr>
      </p:pic>
      <p:sp>
        <p:nvSpPr>
          <p:cNvPr id="8" name="TextBox 7">
            <a:extLst>
              <a:ext uri="{FF2B5EF4-FFF2-40B4-BE49-F238E27FC236}">
                <a16:creationId xmlns:a16="http://schemas.microsoft.com/office/drawing/2014/main" id="{52787821-2EBE-4AD8-B736-170DF0D3C904}"/>
              </a:ext>
            </a:extLst>
          </p:cNvPr>
          <p:cNvSpPr txBox="1"/>
          <p:nvPr/>
        </p:nvSpPr>
        <p:spPr>
          <a:xfrm>
            <a:off x="6286500" y="1257300"/>
            <a:ext cx="2114550" cy="715581"/>
          </a:xfrm>
          <a:prstGeom prst="rect">
            <a:avLst/>
          </a:prstGeom>
          <a:noFill/>
        </p:spPr>
        <p:txBody>
          <a:bodyPr wrap="square" rtlCol="0">
            <a:spAutoFit/>
          </a:bodyPr>
          <a:lstStyle/>
          <a:p>
            <a:r>
              <a:rPr lang="zh-CN" altLang="en-US" sz="1350" dirty="0"/>
              <a:t>用户可以通过</a:t>
            </a:r>
            <a:r>
              <a:rPr lang="en-US" altLang="zh-CN" sz="1350" dirty="0"/>
              <a:t>web</a:t>
            </a:r>
            <a:r>
              <a:rPr lang="zh-CN" altLang="en-US" sz="1350" dirty="0"/>
              <a:t>界面直接访问远程桌面或图形应用，无需下载任何插件</a:t>
            </a:r>
            <a:endParaRPr lang="en-CA" sz="1350" dirty="0"/>
          </a:p>
        </p:txBody>
      </p:sp>
      <p:pic>
        <p:nvPicPr>
          <p:cNvPr id="10" name="Picture 9" descr="A screenshot of a computer&#10;&#10;Description automatically generated">
            <a:extLst>
              <a:ext uri="{FF2B5EF4-FFF2-40B4-BE49-F238E27FC236}">
                <a16:creationId xmlns:a16="http://schemas.microsoft.com/office/drawing/2014/main" id="{75349127-2064-49BE-AFD9-7183C7D8CA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7750" y="2457450"/>
            <a:ext cx="4155220" cy="2345895"/>
          </a:xfrm>
          <a:prstGeom prst="rect">
            <a:avLst/>
          </a:prstGeom>
        </p:spPr>
      </p:pic>
    </p:spTree>
    <p:extLst>
      <p:ext uri="{BB962C8B-B14F-4D97-AF65-F5344CB8AC3E}">
        <p14:creationId xmlns:p14="http://schemas.microsoft.com/office/powerpoint/2010/main" val="175260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C63806-1A6A-481D-B990-4BBC44E544E9}"/>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24</a:t>
            </a:fld>
            <a:r>
              <a:rPr kumimoji="1" lang="en-US" altLang="zh-CN"/>
              <a:t>)</a:t>
            </a:r>
            <a:endParaRPr kumimoji="1" lang="zh-CN" altLang="en-US"/>
          </a:p>
        </p:txBody>
      </p:sp>
      <p:sp>
        <p:nvSpPr>
          <p:cNvPr id="4" name="Title 3">
            <a:extLst>
              <a:ext uri="{FF2B5EF4-FFF2-40B4-BE49-F238E27FC236}">
                <a16:creationId xmlns:a16="http://schemas.microsoft.com/office/drawing/2014/main" id="{92F20339-962F-451D-9717-ADBCC70D9503}"/>
              </a:ext>
            </a:extLst>
          </p:cNvPr>
          <p:cNvSpPr>
            <a:spLocks noGrp="1"/>
          </p:cNvSpPr>
          <p:nvPr>
            <p:ph type="title"/>
          </p:nvPr>
        </p:nvSpPr>
        <p:spPr/>
        <p:txBody>
          <a:bodyPr>
            <a:normAutofit fontScale="90000"/>
          </a:bodyPr>
          <a:lstStyle/>
          <a:p>
            <a:r>
              <a:rPr lang="zh-CN" altLang="en-US" sz="2400" dirty="0"/>
              <a:t>支持其它机器学习库</a:t>
            </a:r>
            <a:endParaRPr lang="en-US" sz="2400" dirty="0"/>
          </a:p>
        </p:txBody>
      </p:sp>
      <p:graphicFrame>
        <p:nvGraphicFramePr>
          <p:cNvPr id="5" name="Table 4">
            <a:extLst>
              <a:ext uri="{FF2B5EF4-FFF2-40B4-BE49-F238E27FC236}">
                <a16:creationId xmlns:a16="http://schemas.microsoft.com/office/drawing/2014/main" id="{F4D1A5CA-B7BF-4438-86B1-41E798EE927D}"/>
              </a:ext>
            </a:extLst>
          </p:cNvPr>
          <p:cNvGraphicFramePr>
            <a:graphicFrameLocks noGrp="1"/>
          </p:cNvGraphicFramePr>
          <p:nvPr/>
        </p:nvGraphicFramePr>
        <p:xfrm>
          <a:off x="400856" y="691484"/>
          <a:ext cx="8444248" cy="4185595"/>
        </p:xfrm>
        <a:graphic>
          <a:graphicData uri="http://schemas.openxmlformats.org/drawingml/2006/table">
            <a:tbl>
              <a:tblPr firstRow="1" bandRow="1">
                <a:tableStyleId>{21E4AEA4-8DFA-4A89-87EB-49C32662AFE0}</a:tableStyleId>
              </a:tblPr>
              <a:tblGrid>
                <a:gridCol w="2488419">
                  <a:extLst>
                    <a:ext uri="{9D8B030D-6E8A-4147-A177-3AD203B41FA5}">
                      <a16:colId xmlns:a16="http://schemas.microsoft.com/office/drawing/2014/main" val="3359931120"/>
                    </a:ext>
                  </a:extLst>
                </a:gridCol>
                <a:gridCol w="5955829">
                  <a:extLst>
                    <a:ext uri="{9D8B030D-6E8A-4147-A177-3AD203B41FA5}">
                      <a16:colId xmlns:a16="http://schemas.microsoft.com/office/drawing/2014/main" val="4038346840"/>
                    </a:ext>
                  </a:extLst>
                </a:gridCol>
              </a:tblGrid>
              <a:tr h="383237">
                <a:tc>
                  <a:txBody>
                    <a:bodyPr/>
                    <a:lstStyle/>
                    <a:p>
                      <a:r>
                        <a:rPr lang="zh-CN" altLang="en-US" sz="1200" dirty="0">
                          <a:latin typeface="Microsoft YaHei" panose="020B0503020204020204" pitchFamily="34" charset="-122"/>
                          <a:ea typeface="Microsoft YaHei" panose="020B0503020204020204" pitchFamily="34" charset="-122"/>
                        </a:rPr>
                        <a:t>名称</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latin typeface="Microsoft YaHei" panose="020B0503020204020204" pitchFamily="34" charset="-122"/>
                          <a:ea typeface="Microsoft YaHei" panose="020B0503020204020204" pitchFamily="34" charset="-122"/>
                        </a:rPr>
                        <a:t>描述</a:t>
                      </a:r>
                      <a:endParaRPr lang="en-US" sz="12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448148703"/>
                  </a:ext>
                </a:extLst>
              </a:tr>
              <a:tr h="613225">
                <a:tc>
                  <a:txBody>
                    <a:bodyPr/>
                    <a:lstStyle/>
                    <a:p>
                      <a:r>
                        <a:rPr lang="en-US" sz="1200" dirty="0" err="1">
                          <a:latin typeface="Microsoft YaHei" panose="020B0503020204020204" pitchFamily="34" charset="-122"/>
                          <a:ea typeface="Microsoft YaHei" panose="020B0503020204020204" pitchFamily="34" charset="-122"/>
                        </a:rPr>
                        <a:t>Scikit</a:t>
                      </a:r>
                      <a:r>
                        <a:rPr lang="en-US" sz="1200" dirty="0">
                          <a:latin typeface="Microsoft YaHei" panose="020B0503020204020204" pitchFamily="34" charset="-122"/>
                          <a:ea typeface="Microsoft YaHei" panose="020B0503020204020204" pitchFamily="34" charset="-122"/>
                        </a:rPr>
                        <a:t>-learn （</a:t>
                      </a:r>
                      <a:r>
                        <a:rPr lang="zh-CN" altLang="en-US" sz="1200" dirty="0">
                          <a:latin typeface="Microsoft YaHei" panose="020B0503020204020204" pitchFamily="34" charset="-122"/>
                          <a:ea typeface="Microsoft YaHei" panose="020B0503020204020204" pitchFamily="34" charset="-122"/>
                        </a:rPr>
                        <a:t>通用算法库）</a:t>
                      </a:r>
                      <a:endParaRPr lang="en-US" sz="1200" dirty="0">
                        <a:latin typeface="Microsoft YaHei" panose="020B0503020204020204" pitchFamily="34" charset="-122"/>
                        <a:ea typeface="Microsoft YaHei" panose="020B0503020204020204" pitchFamily="34" charset="-122"/>
                      </a:endParaRPr>
                    </a:p>
                  </a:txBody>
                  <a:tcPr/>
                </a:tc>
                <a:tc>
                  <a:txBody>
                    <a:bodyPr/>
                    <a:lstStyle/>
                    <a:p>
                      <a:pPr marL="0" indent="0"/>
                      <a:r>
                        <a:rPr lang="en-US" altLang="zh-CN" sz="1200" dirty="0" err="1">
                          <a:latin typeface="Microsoft YaHei" panose="020B0503020204020204" pitchFamily="34" charset="-122"/>
                          <a:ea typeface="Microsoft YaHei" panose="020B0503020204020204" pitchFamily="34" charset="-122"/>
                        </a:rPr>
                        <a:t>Scikit</a:t>
                      </a:r>
                      <a:r>
                        <a:rPr lang="en-US" altLang="zh-CN" sz="1200" dirty="0">
                          <a:latin typeface="Microsoft YaHei" panose="020B0503020204020204" pitchFamily="34" charset="-122"/>
                          <a:ea typeface="Microsoft YaHei" panose="020B0503020204020204" pitchFamily="34" charset="-122"/>
                        </a:rPr>
                        <a:t>-learn</a:t>
                      </a:r>
                      <a:r>
                        <a:rPr lang="zh-CN" altLang="en-US" sz="1200" dirty="0">
                          <a:latin typeface="Microsoft YaHei" panose="020B0503020204020204" pitchFamily="34" charset="-122"/>
                          <a:ea typeface="Microsoft YaHei" panose="020B0503020204020204" pitchFamily="34" charset="-122"/>
                        </a:rPr>
                        <a:t>是开源的</a:t>
                      </a:r>
                      <a:r>
                        <a:rPr lang="en-US" altLang="zh-CN" sz="1200" dirty="0">
                          <a:latin typeface="Microsoft YaHei" panose="020B0503020204020204" pitchFamily="34" charset="-122"/>
                          <a:ea typeface="Microsoft YaHei" panose="020B0503020204020204" pitchFamily="34" charset="-122"/>
                        </a:rPr>
                        <a:t>Python</a:t>
                      </a:r>
                      <a:r>
                        <a:rPr lang="zh-CN" altLang="en-US" sz="1200" dirty="0">
                          <a:latin typeface="Microsoft YaHei" panose="020B0503020204020204" pitchFamily="34" charset="-122"/>
                          <a:ea typeface="Microsoft YaHei" panose="020B0503020204020204" pitchFamily="34" charset="-122"/>
                        </a:rPr>
                        <a:t>机器学习库，是一个完整的机器学习流程框架，提供了大量用于数据挖掘和分析的工具，包括数据预处理、交叉验证、算法与可视化算法等一系列接口。</a:t>
                      </a:r>
                      <a:endParaRPr lang="en-US" sz="12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048777720"/>
                  </a:ext>
                </a:extLst>
              </a:tr>
              <a:tr h="963639">
                <a:tc>
                  <a:txBody>
                    <a:bodyPr/>
                    <a:lstStyle/>
                    <a:p>
                      <a:r>
                        <a:rPr lang="en-US" sz="1200" dirty="0" err="1">
                          <a:latin typeface="Microsoft YaHei" panose="020B0503020204020204" pitchFamily="34" charset="-122"/>
                          <a:ea typeface="Microsoft YaHei" panose="020B0503020204020204" pitchFamily="34" charset="-122"/>
                        </a:rPr>
                        <a:t>MLlib</a:t>
                      </a:r>
                      <a:r>
                        <a:rPr lang="en-US" sz="1200" dirty="0">
                          <a:latin typeface="Microsoft YaHei" panose="020B0503020204020204" pitchFamily="34" charset="-122"/>
                          <a:ea typeface="Microsoft YaHei" panose="020B0503020204020204" pitchFamily="34" charset="-122"/>
                        </a:rPr>
                        <a:t> （</a:t>
                      </a:r>
                      <a:r>
                        <a:rPr lang="zh-CN" altLang="en-US" sz="1200" dirty="0">
                          <a:latin typeface="Microsoft YaHei" panose="020B0503020204020204" pitchFamily="34" charset="-122"/>
                          <a:ea typeface="Microsoft YaHei" panose="020B0503020204020204" pitchFamily="34" charset="-122"/>
                        </a:rPr>
                        <a:t>分布式算法库）</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en-US" altLang="zh-CN" sz="1200" dirty="0" err="1">
                          <a:latin typeface="Microsoft YaHei" panose="020B0503020204020204" pitchFamily="34" charset="-122"/>
                          <a:ea typeface="Microsoft YaHei" panose="020B0503020204020204" pitchFamily="34" charset="-122"/>
                        </a:rPr>
                        <a:t>MLlib</a:t>
                      </a:r>
                      <a:r>
                        <a:rPr lang="zh-CN" altLang="en-US" sz="1200" dirty="0">
                          <a:latin typeface="Microsoft YaHei" panose="020B0503020204020204" pitchFamily="34" charset="-122"/>
                          <a:ea typeface="Microsoft YaHei" panose="020B0503020204020204" pitchFamily="34" charset="-122"/>
                        </a:rPr>
                        <a:t>是</a:t>
                      </a:r>
                      <a:r>
                        <a:rPr lang="en-US" altLang="zh-CN" sz="1200" dirty="0">
                          <a:latin typeface="Microsoft YaHei" panose="020B0503020204020204" pitchFamily="34" charset="-122"/>
                          <a:ea typeface="Microsoft YaHei" panose="020B0503020204020204" pitchFamily="34" charset="-122"/>
                        </a:rPr>
                        <a:t>Spark</a:t>
                      </a:r>
                      <a:r>
                        <a:rPr lang="zh-CN" altLang="en-US" sz="1200" dirty="0">
                          <a:latin typeface="Microsoft YaHei" panose="020B0503020204020204" pitchFamily="34" charset="-122"/>
                          <a:ea typeface="Microsoft YaHei" panose="020B0503020204020204" pitchFamily="34" charset="-122"/>
                        </a:rPr>
                        <a:t>对常用机器学习算法的开源分布式实现库，目标是使实用的机器学习算法可扩展并容易使用。</a:t>
                      </a:r>
                      <a:r>
                        <a:rPr lang="en-US" altLang="zh-CN" sz="1200" dirty="0">
                          <a:latin typeface="Microsoft YaHei" panose="020B0503020204020204" pitchFamily="34" charset="-122"/>
                          <a:ea typeface="Microsoft YaHei" panose="020B0503020204020204" pitchFamily="34" charset="-122"/>
                        </a:rPr>
                        <a:t>Spark</a:t>
                      </a:r>
                      <a:r>
                        <a:rPr lang="zh-CN" altLang="en-US" sz="1200" dirty="0">
                          <a:latin typeface="Microsoft YaHei" panose="020B0503020204020204" pitchFamily="34" charset="-122"/>
                          <a:ea typeface="Microsoft YaHei" panose="020B0503020204020204" pitchFamily="34" charset="-122"/>
                        </a:rPr>
                        <a:t>是一个专门针对大量数据处理的通用的快速引擎，其基于内存的计算模型天生擅长机器学习算法的迭代计算，所以</a:t>
                      </a:r>
                      <a:r>
                        <a:rPr lang="en-US" altLang="zh-CN" sz="1200" dirty="0">
                          <a:latin typeface="Microsoft YaHei" panose="020B0503020204020204" pitchFamily="34" charset="-122"/>
                          <a:ea typeface="Microsoft YaHei" panose="020B0503020204020204" pitchFamily="34" charset="-122"/>
                        </a:rPr>
                        <a:t>Spark</a:t>
                      </a:r>
                      <a:r>
                        <a:rPr lang="zh-CN" altLang="en-US" sz="1200" dirty="0">
                          <a:latin typeface="Microsoft YaHei" panose="020B0503020204020204" pitchFamily="34" charset="-122"/>
                          <a:ea typeface="Microsoft YaHei" panose="020B0503020204020204" pitchFamily="34" charset="-122"/>
                        </a:rPr>
                        <a:t>是在大数据训练样本下的分布式机器学习理想平台，适用于工程化的实践项目。</a:t>
                      </a:r>
                      <a:endParaRPr lang="en-US" sz="12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221453747"/>
                  </a:ext>
                </a:extLst>
              </a:tr>
              <a:tr h="438018">
                <a:tc>
                  <a:txBody>
                    <a:bodyPr/>
                    <a:lstStyle/>
                    <a:p>
                      <a:r>
                        <a:rPr lang="en-US" altLang="zh-CN" sz="1200" dirty="0">
                          <a:latin typeface="Microsoft YaHei" panose="020B0503020204020204" pitchFamily="34" charset="-122"/>
                          <a:ea typeface="Microsoft YaHei" panose="020B0503020204020204" pitchFamily="34" charset="-122"/>
                        </a:rPr>
                        <a:t>OpenCV</a:t>
                      </a:r>
                      <a:r>
                        <a:rPr lang="zh-CN" altLang="en-US" sz="1200" dirty="0">
                          <a:latin typeface="Microsoft YaHei" panose="020B0503020204020204" pitchFamily="34" charset="-122"/>
                          <a:ea typeface="Microsoft YaHei" panose="020B0503020204020204" pitchFamily="34" charset="-122"/>
                        </a:rPr>
                        <a:t>（专门计算机视觉库）</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en-US" altLang="zh-CN" sz="1200" dirty="0">
                          <a:latin typeface="Microsoft YaHei" panose="020B0503020204020204" pitchFamily="34" charset="-122"/>
                          <a:ea typeface="Microsoft YaHei" panose="020B0503020204020204" pitchFamily="34" charset="-122"/>
                        </a:rPr>
                        <a:t>OpenCV</a:t>
                      </a:r>
                      <a:r>
                        <a:rPr lang="zh-CN" altLang="en-US" sz="1200" dirty="0">
                          <a:latin typeface="Microsoft YaHei" panose="020B0503020204020204" pitchFamily="34" charset="-122"/>
                          <a:ea typeface="Microsoft YaHei" panose="020B0503020204020204" pitchFamily="34" charset="-122"/>
                        </a:rPr>
                        <a:t>是开源的跨平台的计算机视觉库，由</a:t>
                      </a:r>
                      <a:r>
                        <a:rPr lang="en-US" altLang="zh-CN" sz="1200" dirty="0">
                          <a:latin typeface="Microsoft YaHei" panose="020B0503020204020204" pitchFamily="34" charset="-122"/>
                          <a:ea typeface="Microsoft YaHei" panose="020B0503020204020204" pitchFamily="34" charset="-122"/>
                        </a:rPr>
                        <a:t>Intel</a:t>
                      </a:r>
                      <a:r>
                        <a:rPr lang="zh-CN" altLang="en-US" sz="1200" dirty="0">
                          <a:latin typeface="Microsoft YaHei" panose="020B0503020204020204" pitchFamily="34" charset="-122"/>
                          <a:ea typeface="Microsoft YaHei" panose="020B0503020204020204" pitchFamily="34" charset="-122"/>
                        </a:rPr>
                        <a:t>发起并参与开发，用于开发实时的图像处理，计算机视觉以及模式识别应用。</a:t>
                      </a:r>
                      <a:endParaRPr lang="en-US" sz="12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188972188"/>
                  </a:ext>
                </a:extLst>
              </a:tr>
              <a:tr h="735599">
                <a:tc>
                  <a:txBody>
                    <a:bodyPr/>
                    <a:lstStyle/>
                    <a:p>
                      <a:r>
                        <a:rPr lang="en-US" altLang="zh-CN" sz="1200" dirty="0" err="1">
                          <a:latin typeface="Microsoft YaHei" panose="020B0503020204020204" pitchFamily="34" charset="-122"/>
                          <a:ea typeface="Microsoft YaHei" panose="020B0503020204020204" pitchFamily="34" charset="-122"/>
                        </a:rPr>
                        <a:t>Textsum</a:t>
                      </a:r>
                      <a:r>
                        <a:rPr lang="zh-CN" altLang="en-US" sz="1200" dirty="0">
                          <a:latin typeface="Microsoft YaHei" panose="020B0503020204020204" pitchFamily="34" charset="-122"/>
                          <a:ea typeface="Microsoft YaHei" panose="020B0503020204020204" pitchFamily="34" charset="-122"/>
                        </a:rPr>
                        <a:t>（情报文本分析）</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latin typeface="Microsoft YaHei" panose="020B0503020204020204" pitchFamily="34" charset="-122"/>
                          <a:ea typeface="Microsoft YaHei" panose="020B0503020204020204" pitchFamily="34" charset="-122"/>
                        </a:rPr>
                        <a:t>自然语言处理（</a:t>
                      </a:r>
                      <a:r>
                        <a:rPr lang="en-US" altLang="zh-CN" sz="1200" dirty="0">
                          <a:latin typeface="Microsoft YaHei" panose="020B0503020204020204" pitchFamily="34" charset="-122"/>
                          <a:ea typeface="Microsoft YaHei" panose="020B0503020204020204" pitchFamily="34" charset="-122"/>
                        </a:rPr>
                        <a:t>NLP</a:t>
                      </a:r>
                      <a:r>
                        <a:rPr lang="zh-CN" altLang="en-US" sz="1200" dirty="0">
                          <a:latin typeface="Microsoft YaHei" panose="020B0503020204020204" pitchFamily="34" charset="-122"/>
                          <a:ea typeface="Microsoft YaHei" panose="020B0503020204020204" pitchFamily="34" charset="-122"/>
                        </a:rPr>
                        <a:t>）对于浅层次的特征提取、分类等问题已经比较成熟，而深层次的语义理解是当下研究的热点。情报分析领域需要获取并筛选大量数据，从中找出重要的信息，产生情报并得到认知。</a:t>
                      </a:r>
                      <a:endParaRPr lang="en-US" sz="12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07434776"/>
                  </a:ext>
                </a:extLst>
              </a:tr>
              <a:tr h="735599">
                <a:tc>
                  <a:txBody>
                    <a:bodyPr/>
                    <a:lstStyle/>
                    <a:p>
                      <a:r>
                        <a:rPr lang="zh-CN" altLang="en-US" sz="1200" dirty="0">
                          <a:latin typeface="Microsoft YaHei" panose="020B0503020204020204" pitchFamily="34" charset="-122"/>
                          <a:ea typeface="Microsoft YaHei" panose="020B0503020204020204" pitchFamily="34" charset="-122"/>
                        </a:rPr>
                        <a:t>其它</a:t>
                      </a:r>
                      <a:r>
                        <a:rPr lang="en-US" altLang="zh-CN" sz="1200" dirty="0">
                          <a:latin typeface="Microsoft YaHei" panose="020B0503020204020204" pitchFamily="34" charset="-122"/>
                          <a:ea typeface="Microsoft YaHei" panose="020B0503020204020204" pitchFamily="34" charset="-122"/>
                        </a:rPr>
                        <a:t>Python</a:t>
                      </a:r>
                      <a:r>
                        <a:rPr lang="zh-CN" altLang="en-US" sz="1200" dirty="0">
                          <a:latin typeface="Microsoft YaHei" panose="020B0503020204020204" pitchFamily="34" charset="-122"/>
                          <a:ea typeface="Microsoft YaHei" panose="020B0503020204020204" pitchFamily="34" charset="-122"/>
                        </a:rPr>
                        <a:t>库</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en-US" sz="1200" dirty="0">
                          <a:latin typeface="Microsoft YaHei" panose="020B0503020204020204" pitchFamily="34" charset="-122"/>
                          <a:ea typeface="Microsoft YaHei" panose="020B0503020204020204" pitchFamily="34" charset="-122"/>
                        </a:rPr>
                        <a:t>•	pandas: </a:t>
                      </a:r>
                      <a:r>
                        <a:rPr lang="zh-CN" altLang="en-US" sz="1200" dirty="0">
                          <a:latin typeface="Microsoft YaHei" panose="020B0503020204020204" pitchFamily="34" charset="-122"/>
                          <a:ea typeface="Microsoft YaHei" panose="020B0503020204020204" pitchFamily="34" charset="-122"/>
                        </a:rPr>
                        <a:t>针对结构化和时间序列数据分析</a:t>
                      </a:r>
                      <a:endParaRPr lang="en-US" sz="1200" dirty="0">
                        <a:latin typeface="Microsoft YaHei" panose="020B0503020204020204" pitchFamily="34" charset="-122"/>
                        <a:ea typeface="Microsoft YaHei" panose="020B0503020204020204" pitchFamily="34" charset="-122"/>
                      </a:endParaRPr>
                    </a:p>
                    <a:p>
                      <a:r>
                        <a:rPr lang="en-US" sz="1200" dirty="0">
                          <a:latin typeface="Microsoft YaHei" panose="020B0503020204020204" pitchFamily="34" charset="-122"/>
                          <a:ea typeface="Microsoft YaHei" panose="020B0503020204020204" pitchFamily="34" charset="-122"/>
                        </a:rPr>
                        <a:t>•	</a:t>
                      </a:r>
                      <a:r>
                        <a:rPr lang="en-US" sz="1200" dirty="0" err="1">
                          <a:latin typeface="Microsoft YaHei" panose="020B0503020204020204" pitchFamily="34" charset="-122"/>
                          <a:ea typeface="Microsoft YaHei" panose="020B0503020204020204" pitchFamily="34" charset="-122"/>
                        </a:rPr>
                        <a:t>numpy</a:t>
                      </a:r>
                      <a:r>
                        <a:rPr lang="en-US" sz="1200" dirty="0">
                          <a:latin typeface="Microsoft YaHei" panose="020B0503020204020204" pitchFamily="34" charset="-122"/>
                          <a:ea typeface="Microsoft YaHei" panose="020B0503020204020204" pitchFamily="34" charset="-122"/>
                        </a:rPr>
                        <a:t>: </a:t>
                      </a:r>
                      <a:r>
                        <a:rPr lang="zh-CN" altLang="en-US" sz="1200" dirty="0">
                          <a:latin typeface="Microsoft YaHei" panose="020B0503020204020204" pitchFamily="34" charset="-122"/>
                          <a:ea typeface="Microsoft YaHei" panose="020B0503020204020204" pitchFamily="34" charset="-122"/>
                        </a:rPr>
                        <a:t>矩阵运算</a:t>
                      </a:r>
                      <a:endParaRPr lang="en-US" sz="1200" dirty="0">
                        <a:latin typeface="Microsoft YaHei" panose="020B0503020204020204" pitchFamily="34" charset="-122"/>
                        <a:ea typeface="Microsoft YaHei" panose="020B0503020204020204" pitchFamily="34" charset="-122"/>
                      </a:endParaRPr>
                    </a:p>
                    <a:p>
                      <a:r>
                        <a:rPr lang="en-US" sz="1200" dirty="0">
                          <a:latin typeface="Microsoft YaHei" panose="020B0503020204020204" pitchFamily="34" charset="-122"/>
                          <a:ea typeface="Microsoft YaHei" panose="020B0503020204020204" pitchFamily="34" charset="-122"/>
                        </a:rPr>
                        <a:t>•	</a:t>
                      </a:r>
                      <a:r>
                        <a:rPr lang="en-US" sz="1200" dirty="0" err="1">
                          <a:latin typeface="Microsoft YaHei" panose="020B0503020204020204" pitchFamily="34" charset="-122"/>
                          <a:ea typeface="Microsoft YaHei" panose="020B0503020204020204" pitchFamily="34" charset="-122"/>
                        </a:rPr>
                        <a:t>scipy</a:t>
                      </a:r>
                      <a:r>
                        <a:rPr lang="en-US" sz="1200" dirty="0">
                          <a:latin typeface="Microsoft YaHei" panose="020B0503020204020204" pitchFamily="34" charset="-122"/>
                          <a:ea typeface="Microsoft YaHei" panose="020B0503020204020204" pitchFamily="34" charset="-122"/>
                        </a:rPr>
                        <a:t>: </a:t>
                      </a:r>
                      <a:r>
                        <a:rPr lang="zh-CN" altLang="en-US" sz="1200" dirty="0">
                          <a:latin typeface="Microsoft YaHei" panose="020B0503020204020204" pitchFamily="34" charset="-122"/>
                          <a:ea typeface="Microsoft YaHei" panose="020B0503020204020204" pitchFamily="34" charset="-122"/>
                        </a:rPr>
                        <a:t>数学库</a:t>
                      </a:r>
                      <a:endParaRPr lang="en-US" sz="1200" dirty="0">
                        <a:latin typeface="Microsoft YaHei" panose="020B0503020204020204" pitchFamily="34" charset="-122"/>
                        <a:ea typeface="Microsoft YaHei" panose="020B0503020204020204" pitchFamily="34" charset="-122"/>
                      </a:endParaRPr>
                    </a:p>
                    <a:p>
                      <a:r>
                        <a:rPr lang="en-US" sz="1200" dirty="0">
                          <a:latin typeface="Microsoft YaHei" panose="020B0503020204020204" pitchFamily="34" charset="-122"/>
                          <a:ea typeface="Microsoft YaHei" panose="020B0503020204020204" pitchFamily="34" charset="-122"/>
                        </a:rPr>
                        <a:t>•	matplotlib: </a:t>
                      </a:r>
                      <a:r>
                        <a:rPr lang="zh-CN" altLang="en-US" sz="1200" dirty="0">
                          <a:latin typeface="Microsoft YaHei" panose="020B0503020204020204" pitchFamily="34" charset="-122"/>
                          <a:ea typeface="Microsoft YaHei" panose="020B0503020204020204" pitchFamily="34" charset="-122"/>
                        </a:rPr>
                        <a:t>作图</a:t>
                      </a:r>
                      <a:endParaRPr lang="en-US" sz="1200" dirty="0">
                        <a:latin typeface="Microsoft YaHei" panose="020B0503020204020204" pitchFamily="34" charset="-122"/>
                        <a:ea typeface="Microsoft YaHei" panose="020B0503020204020204" pitchFamily="34" charset="-122"/>
                      </a:endParaRPr>
                    </a:p>
                    <a:p>
                      <a:r>
                        <a:rPr lang="en-US" sz="1200" dirty="0">
                          <a:latin typeface="Microsoft YaHei" panose="020B0503020204020204" pitchFamily="34" charset="-122"/>
                          <a:ea typeface="Microsoft YaHei" panose="020B0503020204020204" pitchFamily="34" charset="-122"/>
                        </a:rPr>
                        <a:t>•	seaborn: </a:t>
                      </a:r>
                      <a:r>
                        <a:rPr lang="zh-CN" altLang="en-US" sz="1200" dirty="0">
                          <a:latin typeface="Microsoft YaHei" panose="020B0503020204020204" pitchFamily="34" charset="-122"/>
                          <a:ea typeface="Microsoft YaHei" panose="020B0503020204020204" pitchFamily="34" charset="-122"/>
                        </a:rPr>
                        <a:t>统计图表</a:t>
                      </a:r>
                      <a:endParaRPr lang="en-US" sz="12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537999618"/>
                  </a:ext>
                </a:extLst>
              </a:tr>
            </a:tbl>
          </a:graphicData>
        </a:graphic>
      </p:graphicFrame>
    </p:spTree>
    <p:extLst>
      <p:ext uri="{BB962C8B-B14F-4D97-AF65-F5344CB8AC3E}">
        <p14:creationId xmlns:p14="http://schemas.microsoft.com/office/powerpoint/2010/main" val="1170344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kumimoji="1" lang="en-US" altLang="zh-CN"/>
              <a:t>(</a:t>
            </a:r>
            <a:fld id="{5950F3F5-50F5-E548-8F80-0B72BFB39B03}" type="slidenum">
              <a:rPr kumimoji="1" lang="zh-CN" altLang="en-US" smtClean="0"/>
              <a:t>25</a:t>
            </a:fld>
            <a:r>
              <a:rPr kumimoji="1" lang="en-US" altLang="zh-CN"/>
              <a:t>)</a:t>
            </a:r>
            <a:endParaRPr kumimoji="1" lang="zh-CN" altLang="en-US"/>
          </a:p>
        </p:txBody>
      </p:sp>
      <p:sp>
        <p:nvSpPr>
          <p:cNvPr id="3" name="内容占位符 2"/>
          <p:cNvSpPr>
            <a:spLocks noGrp="1"/>
          </p:cNvSpPr>
          <p:nvPr>
            <p:ph idx="1"/>
          </p:nvPr>
        </p:nvSpPr>
        <p:spPr/>
        <p:txBody>
          <a:bodyPr/>
          <a:lstStyle/>
          <a:p>
            <a:endParaRPr lang="zh-CN" altLang="en-US" dirty="0"/>
          </a:p>
        </p:txBody>
      </p:sp>
      <p:sp>
        <p:nvSpPr>
          <p:cNvPr id="4" name="标题 3"/>
          <p:cNvSpPr>
            <a:spLocks noGrp="1"/>
          </p:cNvSpPr>
          <p:nvPr>
            <p:ph type="title"/>
          </p:nvPr>
        </p:nvSpPr>
        <p:spPr/>
        <p:txBody>
          <a:bodyPr/>
          <a:lstStyle/>
          <a:p>
            <a:r>
              <a:rPr lang="en-US" altLang="zh-CN" dirty="0"/>
              <a:t>Web </a:t>
            </a:r>
            <a:r>
              <a:rPr lang="zh-CN" altLang="en-US" dirty="0"/>
              <a:t>集群运维管理</a:t>
            </a:r>
          </a:p>
        </p:txBody>
      </p:sp>
      <p:pic>
        <p:nvPicPr>
          <p:cNvPr id="14" name="图片 13">
            <a:extLst>
              <a:ext uri="{FF2B5EF4-FFF2-40B4-BE49-F238E27FC236}">
                <a16:creationId xmlns:a16="http://schemas.microsoft.com/office/drawing/2014/main" id="{0E4FEA60-5A74-43A8-844C-4453F5D54DED}"/>
              </a:ext>
            </a:extLst>
          </p:cNvPr>
          <p:cNvPicPr>
            <a:picLocks noChangeAspect="1"/>
          </p:cNvPicPr>
          <p:nvPr/>
        </p:nvPicPr>
        <p:blipFill>
          <a:blip r:embed="rId3"/>
          <a:stretch>
            <a:fillRect/>
          </a:stretch>
        </p:blipFill>
        <p:spPr>
          <a:xfrm>
            <a:off x="269122" y="611340"/>
            <a:ext cx="4745281" cy="2038291"/>
          </a:xfrm>
          <a:prstGeom prst="rect">
            <a:avLst/>
          </a:prstGeom>
        </p:spPr>
      </p:pic>
      <p:pic>
        <p:nvPicPr>
          <p:cNvPr id="15" name="图片 14">
            <a:extLst>
              <a:ext uri="{FF2B5EF4-FFF2-40B4-BE49-F238E27FC236}">
                <a16:creationId xmlns:a16="http://schemas.microsoft.com/office/drawing/2014/main" id="{856917FD-58F0-4EAC-9B45-F16D66780313}"/>
              </a:ext>
            </a:extLst>
          </p:cNvPr>
          <p:cNvPicPr>
            <a:picLocks noChangeAspect="1"/>
          </p:cNvPicPr>
          <p:nvPr/>
        </p:nvPicPr>
        <p:blipFill>
          <a:blip r:embed="rId4"/>
          <a:stretch>
            <a:fillRect/>
          </a:stretch>
        </p:blipFill>
        <p:spPr>
          <a:xfrm>
            <a:off x="2353234" y="1883072"/>
            <a:ext cx="3781985" cy="1755065"/>
          </a:xfrm>
          <a:prstGeom prst="rect">
            <a:avLst/>
          </a:prstGeom>
        </p:spPr>
      </p:pic>
      <p:pic>
        <p:nvPicPr>
          <p:cNvPr id="16" name="图片 15">
            <a:extLst>
              <a:ext uri="{FF2B5EF4-FFF2-40B4-BE49-F238E27FC236}">
                <a16:creationId xmlns:a16="http://schemas.microsoft.com/office/drawing/2014/main" id="{4EAA2064-06A6-4FC5-A4D8-7ECA1ED02ED3}"/>
              </a:ext>
            </a:extLst>
          </p:cNvPr>
          <p:cNvPicPr>
            <a:picLocks noChangeAspect="1"/>
          </p:cNvPicPr>
          <p:nvPr/>
        </p:nvPicPr>
        <p:blipFill>
          <a:blip r:embed="rId5"/>
          <a:stretch>
            <a:fillRect/>
          </a:stretch>
        </p:blipFill>
        <p:spPr>
          <a:xfrm>
            <a:off x="4623757" y="2816901"/>
            <a:ext cx="3886379" cy="1725479"/>
          </a:xfrm>
          <a:prstGeom prst="rect">
            <a:avLst/>
          </a:prstGeom>
        </p:spPr>
      </p:pic>
    </p:spTree>
    <p:extLst>
      <p:ext uri="{BB962C8B-B14F-4D97-AF65-F5344CB8AC3E}">
        <p14:creationId xmlns:p14="http://schemas.microsoft.com/office/powerpoint/2010/main" val="3784639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B7FF0-3D04-490A-AF7B-3C1FF936C02D}"/>
              </a:ext>
            </a:extLst>
          </p:cNvPr>
          <p:cNvSpPr>
            <a:spLocks noGrp="1"/>
          </p:cNvSpPr>
          <p:nvPr>
            <p:ph type="title"/>
          </p:nvPr>
        </p:nvSpPr>
        <p:spPr/>
        <p:txBody>
          <a:bodyPr/>
          <a:lstStyle/>
          <a:p>
            <a:r>
              <a:rPr lang="zh-CN" altLang="en-US" dirty="0"/>
              <a:t>监控数据</a:t>
            </a:r>
            <a:endParaRPr lang="en-US" dirty="0"/>
          </a:p>
        </p:txBody>
      </p:sp>
      <p:sp>
        <p:nvSpPr>
          <p:cNvPr id="3" name="Content Placeholder 2">
            <a:extLst>
              <a:ext uri="{FF2B5EF4-FFF2-40B4-BE49-F238E27FC236}">
                <a16:creationId xmlns:a16="http://schemas.microsoft.com/office/drawing/2014/main" id="{2FF9BAD5-CE06-4D67-BEDD-0BC452B41330}"/>
              </a:ext>
            </a:extLst>
          </p:cNvPr>
          <p:cNvSpPr>
            <a:spLocks noGrp="1"/>
          </p:cNvSpPr>
          <p:nvPr>
            <p:ph idx="1"/>
          </p:nvPr>
        </p:nvSpPr>
        <p:spPr/>
        <p:txBody>
          <a:bodyPr/>
          <a:lstStyle/>
          <a:p>
            <a:r>
              <a:rPr lang="zh-CN" altLang="en-US" dirty="0"/>
              <a:t>主机：</a:t>
            </a:r>
            <a:r>
              <a:rPr lang="en-US" altLang="zh-CN" dirty="0"/>
              <a:t>CPU</a:t>
            </a:r>
            <a:r>
              <a:rPr lang="zh-CN" altLang="en-US" dirty="0"/>
              <a:t>、</a:t>
            </a:r>
            <a:r>
              <a:rPr lang="en-US" altLang="zh-CN" dirty="0"/>
              <a:t>GPU</a:t>
            </a:r>
            <a:r>
              <a:rPr lang="zh-CN" altLang="en-US" dirty="0"/>
              <a:t>、可用内存、网络</a:t>
            </a:r>
            <a:r>
              <a:rPr lang="en-US" altLang="zh-CN" dirty="0"/>
              <a:t>I/O</a:t>
            </a:r>
            <a:r>
              <a:rPr lang="zh-CN" altLang="en-US" dirty="0"/>
              <a:t>、存储</a:t>
            </a:r>
            <a:r>
              <a:rPr lang="en-US" altLang="zh-CN" dirty="0"/>
              <a:t>I/O</a:t>
            </a:r>
          </a:p>
          <a:p>
            <a:pPr marL="0" indent="0">
              <a:buNone/>
            </a:pPr>
            <a:endParaRPr lang="en-US" altLang="zh-CN" dirty="0"/>
          </a:p>
          <a:p>
            <a:r>
              <a:rPr lang="zh-CN" altLang="en-US" dirty="0"/>
              <a:t>作业：各进程的</a:t>
            </a:r>
            <a:r>
              <a:rPr lang="en-US" altLang="zh-CN" dirty="0"/>
              <a:t>CPU</a:t>
            </a:r>
            <a:r>
              <a:rPr lang="zh-CN" altLang="en-US" dirty="0"/>
              <a:t>时间、</a:t>
            </a:r>
            <a:r>
              <a:rPr lang="en-US" altLang="zh-CN" dirty="0"/>
              <a:t>GPU</a:t>
            </a:r>
            <a:r>
              <a:rPr lang="zh-CN" altLang="en-US" dirty="0"/>
              <a:t>使用、内存使用、存储</a:t>
            </a:r>
            <a:r>
              <a:rPr lang="en-US" altLang="zh-CN" dirty="0"/>
              <a:t>I/O</a:t>
            </a:r>
          </a:p>
          <a:p>
            <a:pPr lvl="1"/>
            <a:r>
              <a:rPr lang="en-US" altLang="zh-CN" dirty="0"/>
              <a:t>MPI</a:t>
            </a:r>
            <a:r>
              <a:rPr lang="zh-CN" altLang="en-US" dirty="0"/>
              <a:t>作业监控作业运行的每个节点上的每个进程的数据</a:t>
            </a:r>
            <a:endParaRPr lang="en-US" altLang="zh-CN" dirty="0"/>
          </a:p>
          <a:p>
            <a:pPr marL="342900" lvl="1" indent="0">
              <a:buNone/>
            </a:pPr>
            <a:endParaRPr lang="en-US" altLang="zh-CN" dirty="0"/>
          </a:p>
          <a:p>
            <a:r>
              <a:rPr lang="zh-CN" altLang="en-US" dirty="0"/>
              <a:t>数据存放在</a:t>
            </a:r>
            <a:r>
              <a:rPr lang="en-US" altLang="zh-CN" dirty="0"/>
              <a:t>Elasticsearch</a:t>
            </a:r>
            <a:r>
              <a:rPr lang="zh-CN" altLang="en-US" dirty="0"/>
              <a:t>中</a:t>
            </a:r>
            <a:endParaRPr lang="en-US" dirty="0"/>
          </a:p>
        </p:txBody>
      </p:sp>
      <p:sp>
        <p:nvSpPr>
          <p:cNvPr id="4" name="Footer Placeholder 3">
            <a:extLst>
              <a:ext uri="{FF2B5EF4-FFF2-40B4-BE49-F238E27FC236}">
                <a16:creationId xmlns:a16="http://schemas.microsoft.com/office/drawing/2014/main" id="{21C11849-1E60-4596-8C16-2A1CB9A33B59}"/>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ABDD7515-AE13-4EEE-87E9-BDE6F728259C}"/>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26</a:t>
            </a:fld>
            <a:r>
              <a:rPr kumimoji="1" lang="en-US" altLang="zh-CN"/>
              <a:t>)</a:t>
            </a:r>
            <a:endParaRPr kumimoji="1" lang="zh-CN" altLang="en-US" dirty="0"/>
          </a:p>
        </p:txBody>
      </p:sp>
    </p:spTree>
    <p:extLst>
      <p:ext uri="{BB962C8B-B14F-4D97-AF65-F5344CB8AC3E}">
        <p14:creationId xmlns:p14="http://schemas.microsoft.com/office/powerpoint/2010/main" val="518064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EE0825-173B-42F6-A68B-EA1C97031E7B}"/>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27</a:t>
            </a:fld>
            <a:r>
              <a:rPr kumimoji="1" lang="en-US" altLang="zh-CN"/>
              <a:t>)</a:t>
            </a:r>
            <a:endParaRPr kumimoji="1" lang="zh-CN" altLang="en-US"/>
          </a:p>
        </p:txBody>
      </p:sp>
      <p:sp>
        <p:nvSpPr>
          <p:cNvPr id="4" name="Title 3">
            <a:extLst>
              <a:ext uri="{FF2B5EF4-FFF2-40B4-BE49-F238E27FC236}">
                <a16:creationId xmlns:a16="http://schemas.microsoft.com/office/drawing/2014/main" id="{0A1014F1-2BA3-43A7-AD74-CEFD9C2DF121}"/>
              </a:ext>
            </a:extLst>
          </p:cNvPr>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亮点：高效的调度技术</a:t>
            </a:r>
            <a:endParaRPr lang="en-US" dirty="0"/>
          </a:p>
        </p:txBody>
      </p:sp>
      <p:sp>
        <p:nvSpPr>
          <p:cNvPr id="5" name="Oval 4">
            <a:extLst>
              <a:ext uri="{FF2B5EF4-FFF2-40B4-BE49-F238E27FC236}">
                <a16:creationId xmlns:a16="http://schemas.microsoft.com/office/drawing/2014/main" id="{EBC10452-5E90-48F8-A9F9-5A62693FC348}"/>
              </a:ext>
            </a:extLst>
          </p:cNvPr>
          <p:cNvSpPr/>
          <p:nvPr/>
        </p:nvSpPr>
        <p:spPr>
          <a:xfrm>
            <a:off x="1035844" y="2340322"/>
            <a:ext cx="728662" cy="478631"/>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zh-CN" altLang="en-US" sz="1100" b="1" dirty="0">
                <a:solidFill>
                  <a:schemeClr val="tx1"/>
                </a:solidFill>
                <a:latin typeface="Microsoft YaHei UI" panose="020B0503020204020204" pitchFamily="34" charset="-122"/>
                <a:ea typeface="Microsoft YaHei UI" panose="020B0503020204020204" pitchFamily="34" charset="-122"/>
              </a:rPr>
              <a:t>调度器</a:t>
            </a:r>
            <a:endParaRPr lang="en-US" sz="1100" b="1" dirty="0">
              <a:solidFill>
                <a:schemeClr val="tx1"/>
              </a:solidFill>
              <a:latin typeface="Microsoft YaHei UI" panose="020B0503020204020204" pitchFamily="34" charset="-122"/>
              <a:ea typeface="Microsoft YaHei UI" panose="020B0503020204020204" pitchFamily="34" charset="-122"/>
            </a:endParaRPr>
          </a:p>
        </p:txBody>
      </p:sp>
      <p:sp>
        <p:nvSpPr>
          <p:cNvPr id="6" name="Rectangle 5">
            <a:extLst>
              <a:ext uri="{FF2B5EF4-FFF2-40B4-BE49-F238E27FC236}">
                <a16:creationId xmlns:a16="http://schemas.microsoft.com/office/drawing/2014/main" id="{C1BADD0F-B1C6-4D6B-A0AD-37ADD3D370E9}"/>
              </a:ext>
            </a:extLst>
          </p:cNvPr>
          <p:cNvSpPr/>
          <p:nvPr/>
        </p:nvSpPr>
        <p:spPr>
          <a:xfrm>
            <a:off x="1005552" y="1530697"/>
            <a:ext cx="789246" cy="35004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100" b="1" dirty="0">
                <a:solidFill>
                  <a:schemeClr val="tx1"/>
                </a:solidFill>
                <a:latin typeface="Microsoft YaHei UI" panose="020B0503020204020204" pitchFamily="34" charset="-122"/>
                <a:ea typeface="Microsoft YaHei UI" panose="020B0503020204020204" pitchFamily="34" charset="-122"/>
              </a:rPr>
              <a:t>应用</a:t>
            </a:r>
            <a:endParaRPr lang="en-US" sz="1100" b="1" dirty="0">
              <a:solidFill>
                <a:schemeClr val="tx1"/>
              </a:solidFill>
              <a:latin typeface="Microsoft YaHei UI" panose="020B0503020204020204" pitchFamily="34" charset="-122"/>
              <a:ea typeface="Microsoft YaHei UI" panose="020B0503020204020204" pitchFamily="34" charset="-122"/>
            </a:endParaRPr>
          </a:p>
        </p:txBody>
      </p:sp>
      <p:cxnSp>
        <p:nvCxnSpPr>
          <p:cNvPr id="8" name="Straight Arrow Connector 7">
            <a:extLst>
              <a:ext uri="{FF2B5EF4-FFF2-40B4-BE49-F238E27FC236}">
                <a16:creationId xmlns:a16="http://schemas.microsoft.com/office/drawing/2014/main" id="{8AC126BD-F614-46BF-9C96-7682BCB63753}"/>
              </a:ext>
            </a:extLst>
          </p:cNvPr>
          <p:cNvCxnSpPr>
            <a:cxnSpLocks/>
          </p:cNvCxnSpPr>
          <p:nvPr/>
        </p:nvCxnSpPr>
        <p:spPr>
          <a:xfrm>
            <a:off x="1271587" y="1880741"/>
            <a:ext cx="0" cy="4595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F705B776-830A-428C-823A-5D354240DAE4}"/>
              </a:ext>
            </a:extLst>
          </p:cNvPr>
          <p:cNvSpPr txBox="1"/>
          <p:nvPr/>
        </p:nvSpPr>
        <p:spPr>
          <a:xfrm>
            <a:off x="352167" y="1973490"/>
            <a:ext cx="978693" cy="430887"/>
          </a:xfrm>
          <a:prstGeom prst="rect">
            <a:avLst/>
          </a:prstGeom>
          <a:noFill/>
        </p:spPr>
        <p:txBody>
          <a:bodyPr wrap="square" rtlCol="0">
            <a:spAutoFit/>
          </a:bodyPr>
          <a:lstStyle/>
          <a:p>
            <a:r>
              <a:rPr lang="en-US" altLang="zh-CN" sz="1100" dirty="0">
                <a:latin typeface="Microsoft YaHei UI" panose="020B0503020204020204" pitchFamily="34" charset="-122"/>
                <a:ea typeface="Microsoft YaHei UI" panose="020B0503020204020204" pitchFamily="34" charset="-122"/>
              </a:rPr>
              <a:t>2. </a:t>
            </a:r>
            <a:r>
              <a:rPr lang="zh-CN" altLang="en-US" sz="1100" dirty="0">
                <a:latin typeface="Microsoft YaHei UI" panose="020B0503020204020204" pitchFamily="34" charset="-122"/>
                <a:ea typeface="Microsoft YaHei UI" panose="020B0503020204020204" pitchFamily="34" charset="-122"/>
              </a:rPr>
              <a:t>应用资源请求</a:t>
            </a:r>
            <a:endParaRPr lang="en-US" sz="1100" dirty="0">
              <a:latin typeface="Microsoft YaHei UI" panose="020B0503020204020204" pitchFamily="34" charset="-122"/>
              <a:ea typeface="Microsoft YaHei UI" panose="020B0503020204020204" pitchFamily="34" charset="-122"/>
            </a:endParaRPr>
          </a:p>
        </p:txBody>
      </p:sp>
      <p:cxnSp>
        <p:nvCxnSpPr>
          <p:cNvPr id="12" name="Straight Arrow Connector 11">
            <a:extLst>
              <a:ext uri="{FF2B5EF4-FFF2-40B4-BE49-F238E27FC236}">
                <a16:creationId xmlns:a16="http://schemas.microsoft.com/office/drawing/2014/main" id="{49FF37CA-465E-477B-A4C5-C871D0CE8474}"/>
              </a:ext>
            </a:extLst>
          </p:cNvPr>
          <p:cNvCxnSpPr>
            <a:cxnSpLocks/>
          </p:cNvCxnSpPr>
          <p:nvPr/>
        </p:nvCxnSpPr>
        <p:spPr>
          <a:xfrm flipV="1">
            <a:off x="1521619" y="1880741"/>
            <a:ext cx="0" cy="4595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827384F-17BA-4F9A-BA56-34ED8924D2B3}"/>
              </a:ext>
            </a:extLst>
          </p:cNvPr>
          <p:cNvSpPr txBox="1"/>
          <p:nvPr/>
        </p:nvSpPr>
        <p:spPr>
          <a:xfrm>
            <a:off x="1563032" y="1985963"/>
            <a:ext cx="978693" cy="430887"/>
          </a:xfrm>
          <a:prstGeom prst="rect">
            <a:avLst/>
          </a:prstGeom>
          <a:noFill/>
        </p:spPr>
        <p:txBody>
          <a:bodyPr wrap="square" rtlCol="0">
            <a:spAutoFit/>
          </a:bodyPr>
          <a:lstStyle/>
          <a:p>
            <a:r>
              <a:rPr lang="en-US" altLang="zh-CN" sz="1100" dirty="0">
                <a:latin typeface="Microsoft YaHei UI" panose="020B0503020204020204" pitchFamily="34" charset="-122"/>
                <a:ea typeface="Microsoft YaHei UI" panose="020B0503020204020204" pitchFamily="34" charset="-122"/>
              </a:rPr>
              <a:t>3. </a:t>
            </a:r>
            <a:r>
              <a:rPr lang="zh-CN" altLang="en-US" sz="1100" dirty="0">
                <a:latin typeface="Microsoft YaHei UI" panose="020B0503020204020204" pitchFamily="34" charset="-122"/>
                <a:ea typeface="Microsoft YaHei UI" panose="020B0503020204020204" pitchFamily="34" charset="-122"/>
              </a:rPr>
              <a:t>应用资源分配</a:t>
            </a:r>
            <a:endParaRPr lang="en-US" sz="1100" dirty="0">
              <a:latin typeface="Microsoft YaHei UI" panose="020B0503020204020204" pitchFamily="34" charset="-122"/>
              <a:ea typeface="Microsoft YaHei UI" panose="020B0503020204020204" pitchFamily="34" charset="-122"/>
            </a:endParaRPr>
          </a:p>
        </p:txBody>
      </p:sp>
      <p:sp>
        <p:nvSpPr>
          <p:cNvPr id="16" name="Rectangle 15">
            <a:extLst>
              <a:ext uri="{FF2B5EF4-FFF2-40B4-BE49-F238E27FC236}">
                <a16:creationId xmlns:a16="http://schemas.microsoft.com/office/drawing/2014/main" id="{B4324567-6C99-465B-95ED-31E396F40BE0}"/>
              </a:ext>
            </a:extLst>
          </p:cNvPr>
          <p:cNvSpPr/>
          <p:nvPr/>
        </p:nvSpPr>
        <p:spPr>
          <a:xfrm>
            <a:off x="2436019" y="2416850"/>
            <a:ext cx="789246" cy="35004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100" b="1" dirty="0">
                <a:solidFill>
                  <a:schemeClr val="tx1"/>
                </a:solidFill>
                <a:latin typeface="Microsoft YaHei UI" panose="020B0503020204020204" pitchFamily="34" charset="-122"/>
                <a:ea typeface="Microsoft YaHei UI" panose="020B0503020204020204" pitchFamily="34" charset="-122"/>
              </a:rPr>
              <a:t>资源</a:t>
            </a:r>
            <a:endParaRPr lang="en-US" sz="1100" b="1" dirty="0">
              <a:solidFill>
                <a:schemeClr val="tx1"/>
              </a:solidFill>
              <a:latin typeface="Microsoft YaHei UI" panose="020B0503020204020204" pitchFamily="34" charset="-122"/>
              <a:ea typeface="Microsoft YaHei UI" panose="020B0503020204020204" pitchFamily="34" charset="-122"/>
            </a:endParaRPr>
          </a:p>
        </p:txBody>
      </p:sp>
      <p:cxnSp>
        <p:nvCxnSpPr>
          <p:cNvPr id="18" name="Connector: Elbow 17">
            <a:extLst>
              <a:ext uri="{FF2B5EF4-FFF2-40B4-BE49-F238E27FC236}">
                <a16:creationId xmlns:a16="http://schemas.microsoft.com/office/drawing/2014/main" id="{75E76129-64BB-4C69-B22D-E7FC6B32CA5B}"/>
              </a:ext>
            </a:extLst>
          </p:cNvPr>
          <p:cNvCxnSpPr>
            <a:stCxn id="6" idx="3"/>
            <a:endCxn id="16" idx="0"/>
          </p:cNvCxnSpPr>
          <p:nvPr/>
        </p:nvCxnSpPr>
        <p:spPr>
          <a:xfrm>
            <a:off x="1794798" y="1705719"/>
            <a:ext cx="1035844" cy="711131"/>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B5B11EA-C5A5-4204-AED0-5813E16B518D}"/>
              </a:ext>
            </a:extLst>
          </p:cNvPr>
          <p:cNvCxnSpPr>
            <a:stCxn id="16" idx="1"/>
            <a:endCxn id="5" idx="6"/>
          </p:cNvCxnSpPr>
          <p:nvPr/>
        </p:nvCxnSpPr>
        <p:spPr>
          <a:xfrm flipH="1" flipV="1">
            <a:off x="1764506" y="2579638"/>
            <a:ext cx="671513" cy="122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1112BEB-AC8B-44BF-986D-2DFDD5FBF417}"/>
              </a:ext>
            </a:extLst>
          </p:cNvPr>
          <p:cNvSpPr txBox="1"/>
          <p:nvPr/>
        </p:nvSpPr>
        <p:spPr>
          <a:xfrm>
            <a:off x="1622489" y="2688148"/>
            <a:ext cx="955546" cy="261610"/>
          </a:xfrm>
          <a:prstGeom prst="rect">
            <a:avLst/>
          </a:prstGeom>
          <a:noFill/>
        </p:spPr>
        <p:txBody>
          <a:bodyPr wrap="square" rtlCol="0">
            <a:spAutoFit/>
          </a:bodyPr>
          <a:lstStyle/>
          <a:p>
            <a:r>
              <a:rPr lang="en-US" sz="1100" dirty="0">
                <a:latin typeface="Microsoft YaHei UI" panose="020B0503020204020204" pitchFamily="34" charset="-122"/>
                <a:ea typeface="Microsoft YaHei UI" panose="020B0503020204020204" pitchFamily="34" charset="-122"/>
              </a:rPr>
              <a:t>1</a:t>
            </a:r>
            <a:r>
              <a:rPr lang="en-US" altLang="zh-CN" sz="1100" dirty="0">
                <a:latin typeface="Microsoft YaHei UI" panose="020B0503020204020204" pitchFamily="34" charset="-122"/>
                <a:ea typeface="Microsoft YaHei UI" panose="020B0503020204020204" pitchFamily="34" charset="-122"/>
              </a:rPr>
              <a:t>. </a:t>
            </a:r>
            <a:r>
              <a:rPr lang="zh-CN" altLang="en-US" sz="1100" dirty="0">
                <a:latin typeface="Microsoft YaHei UI" panose="020B0503020204020204" pitchFamily="34" charset="-122"/>
                <a:ea typeface="Microsoft YaHei UI" panose="020B0503020204020204" pitchFamily="34" charset="-122"/>
              </a:rPr>
              <a:t>资源感知</a:t>
            </a:r>
            <a:endParaRPr lang="en-US" sz="1100" dirty="0">
              <a:latin typeface="Microsoft YaHei UI" panose="020B0503020204020204" pitchFamily="34" charset="-122"/>
              <a:ea typeface="Microsoft YaHei UI" panose="020B0503020204020204" pitchFamily="34" charset="-122"/>
            </a:endParaRPr>
          </a:p>
        </p:txBody>
      </p:sp>
      <p:sp>
        <p:nvSpPr>
          <p:cNvPr id="22" name="TextBox 21">
            <a:extLst>
              <a:ext uri="{FF2B5EF4-FFF2-40B4-BE49-F238E27FC236}">
                <a16:creationId xmlns:a16="http://schemas.microsoft.com/office/drawing/2014/main" id="{492262F3-71AB-408A-A754-9F8DF04AD8EE}"/>
              </a:ext>
            </a:extLst>
          </p:cNvPr>
          <p:cNvSpPr txBox="1"/>
          <p:nvPr/>
        </p:nvSpPr>
        <p:spPr>
          <a:xfrm>
            <a:off x="2351873" y="1391498"/>
            <a:ext cx="1128712" cy="261610"/>
          </a:xfrm>
          <a:prstGeom prst="rect">
            <a:avLst/>
          </a:prstGeom>
          <a:noFill/>
        </p:spPr>
        <p:txBody>
          <a:bodyPr wrap="square" rtlCol="0">
            <a:spAutoFit/>
          </a:bodyPr>
          <a:lstStyle/>
          <a:p>
            <a:r>
              <a:rPr lang="en-US" sz="1100" dirty="0">
                <a:latin typeface="Microsoft YaHei UI" panose="020B0503020204020204" pitchFamily="34" charset="-122"/>
                <a:ea typeface="Microsoft YaHei UI" panose="020B0503020204020204" pitchFamily="34" charset="-122"/>
              </a:rPr>
              <a:t>4</a:t>
            </a:r>
            <a:r>
              <a:rPr lang="en-US" altLang="zh-CN" sz="1100" dirty="0">
                <a:latin typeface="Microsoft YaHei UI" panose="020B0503020204020204" pitchFamily="34" charset="-122"/>
                <a:ea typeface="Microsoft YaHei UI" panose="020B0503020204020204" pitchFamily="34" charset="-122"/>
              </a:rPr>
              <a:t>. </a:t>
            </a:r>
            <a:r>
              <a:rPr lang="zh-CN" altLang="en-US" sz="1100" dirty="0">
                <a:latin typeface="Microsoft YaHei UI" panose="020B0503020204020204" pitchFamily="34" charset="-122"/>
                <a:ea typeface="Microsoft YaHei UI" panose="020B0503020204020204" pitchFamily="34" charset="-122"/>
              </a:rPr>
              <a:t>使用资源</a:t>
            </a:r>
            <a:endParaRPr lang="en-US" sz="1100" dirty="0">
              <a:latin typeface="Microsoft YaHei UI" panose="020B0503020204020204" pitchFamily="34" charset="-122"/>
              <a:ea typeface="Microsoft YaHei UI" panose="020B0503020204020204" pitchFamily="34" charset="-122"/>
            </a:endParaRPr>
          </a:p>
        </p:txBody>
      </p:sp>
      <p:sp>
        <p:nvSpPr>
          <p:cNvPr id="23" name="Oval 22">
            <a:extLst>
              <a:ext uri="{FF2B5EF4-FFF2-40B4-BE49-F238E27FC236}">
                <a16:creationId xmlns:a16="http://schemas.microsoft.com/office/drawing/2014/main" id="{3054A580-421F-40AD-B78C-EACC59CE8CB2}"/>
              </a:ext>
            </a:extLst>
          </p:cNvPr>
          <p:cNvSpPr/>
          <p:nvPr/>
        </p:nvSpPr>
        <p:spPr>
          <a:xfrm>
            <a:off x="5641126" y="2310706"/>
            <a:ext cx="728662" cy="478631"/>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zh-CN" altLang="en-US" sz="1100" b="1" dirty="0">
                <a:solidFill>
                  <a:schemeClr val="tx1"/>
                </a:solidFill>
                <a:latin typeface="Microsoft YaHei UI" panose="020B0503020204020204" pitchFamily="34" charset="-122"/>
                <a:ea typeface="Microsoft YaHei UI" panose="020B0503020204020204" pitchFamily="34" charset="-122"/>
              </a:rPr>
              <a:t>调度器</a:t>
            </a:r>
            <a:endParaRPr lang="en-US" sz="1100" b="1" dirty="0">
              <a:solidFill>
                <a:schemeClr val="tx1"/>
              </a:solidFill>
              <a:latin typeface="Microsoft YaHei UI" panose="020B0503020204020204" pitchFamily="34" charset="-122"/>
              <a:ea typeface="Microsoft YaHei UI" panose="020B0503020204020204" pitchFamily="34" charset="-122"/>
            </a:endParaRPr>
          </a:p>
        </p:txBody>
      </p:sp>
      <p:sp>
        <p:nvSpPr>
          <p:cNvPr id="24" name="Rectangle 23">
            <a:extLst>
              <a:ext uri="{FF2B5EF4-FFF2-40B4-BE49-F238E27FC236}">
                <a16:creationId xmlns:a16="http://schemas.microsoft.com/office/drawing/2014/main" id="{BE79B7A6-9A70-4815-AC29-833BAC4A4137}"/>
              </a:ext>
            </a:extLst>
          </p:cNvPr>
          <p:cNvSpPr/>
          <p:nvPr/>
        </p:nvSpPr>
        <p:spPr>
          <a:xfrm>
            <a:off x="4219397" y="1493630"/>
            <a:ext cx="789246" cy="35004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100" b="1" dirty="0">
                <a:solidFill>
                  <a:schemeClr val="tx1"/>
                </a:solidFill>
                <a:latin typeface="Microsoft YaHei UI" panose="020B0503020204020204" pitchFamily="34" charset="-122"/>
                <a:ea typeface="Microsoft YaHei UI" panose="020B0503020204020204" pitchFamily="34" charset="-122"/>
              </a:rPr>
              <a:t>应用</a:t>
            </a:r>
            <a:endParaRPr lang="en-US" sz="1100" b="1" dirty="0">
              <a:solidFill>
                <a:schemeClr val="tx1"/>
              </a:solidFill>
              <a:latin typeface="Microsoft YaHei UI" panose="020B0503020204020204" pitchFamily="34" charset="-122"/>
              <a:ea typeface="Microsoft YaHei UI" panose="020B0503020204020204" pitchFamily="34" charset="-122"/>
            </a:endParaRPr>
          </a:p>
        </p:txBody>
      </p:sp>
      <p:cxnSp>
        <p:nvCxnSpPr>
          <p:cNvPr id="25" name="Straight Arrow Connector 24">
            <a:extLst>
              <a:ext uri="{FF2B5EF4-FFF2-40B4-BE49-F238E27FC236}">
                <a16:creationId xmlns:a16="http://schemas.microsoft.com/office/drawing/2014/main" id="{2A85DC21-3081-412A-A45E-2B84B5D3086A}"/>
              </a:ext>
            </a:extLst>
          </p:cNvPr>
          <p:cNvCxnSpPr>
            <a:cxnSpLocks/>
          </p:cNvCxnSpPr>
          <p:nvPr/>
        </p:nvCxnSpPr>
        <p:spPr>
          <a:xfrm>
            <a:off x="6005457" y="1843674"/>
            <a:ext cx="0" cy="4595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CC5070C-38CD-41D2-B473-58A7233C60D0}"/>
              </a:ext>
            </a:extLst>
          </p:cNvPr>
          <p:cNvSpPr txBox="1"/>
          <p:nvPr/>
        </p:nvSpPr>
        <p:spPr>
          <a:xfrm>
            <a:off x="4833540" y="1184728"/>
            <a:ext cx="1244591" cy="261610"/>
          </a:xfrm>
          <a:prstGeom prst="rect">
            <a:avLst/>
          </a:prstGeom>
          <a:noFill/>
        </p:spPr>
        <p:txBody>
          <a:bodyPr wrap="square" rtlCol="0">
            <a:spAutoFit/>
          </a:bodyPr>
          <a:lstStyle/>
          <a:p>
            <a:r>
              <a:rPr lang="en-US" altLang="zh-CN" sz="1100" dirty="0">
                <a:latin typeface="Microsoft YaHei UI" panose="020B0503020204020204" pitchFamily="34" charset="-122"/>
                <a:ea typeface="Microsoft YaHei UI" panose="020B0503020204020204" pitchFamily="34" charset="-122"/>
              </a:rPr>
              <a:t>2. </a:t>
            </a:r>
            <a:r>
              <a:rPr lang="zh-CN" altLang="en-US" sz="1100" dirty="0">
                <a:latin typeface="Microsoft YaHei UI" panose="020B0503020204020204" pitchFamily="34" charset="-122"/>
                <a:ea typeface="Microsoft YaHei UI" panose="020B0503020204020204" pitchFamily="34" charset="-122"/>
              </a:rPr>
              <a:t>资源请求定义</a:t>
            </a:r>
            <a:endParaRPr lang="en-US" sz="1100" dirty="0">
              <a:latin typeface="Microsoft YaHei UI" panose="020B0503020204020204" pitchFamily="34" charset="-122"/>
              <a:ea typeface="Microsoft YaHei UI" panose="020B0503020204020204" pitchFamily="34" charset="-122"/>
            </a:endParaRPr>
          </a:p>
        </p:txBody>
      </p:sp>
      <p:sp>
        <p:nvSpPr>
          <p:cNvPr id="28" name="TextBox 27">
            <a:extLst>
              <a:ext uri="{FF2B5EF4-FFF2-40B4-BE49-F238E27FC236}">
                <a16:creationId xmlns:a16="http://schemas.microsoft.com/office/drawing/2014/main" id="{26BAC4AC-066D-4EC9-9430-08DEEEFACF7C}"/>
              </a:ext>
            </a:extLst>
          </p:cNvPr>
          <p:cNvSpPr txBox="1"/>
          <p:nvPr/>
        </p:nvSpPr>
        <p:spPr>
          <a:xfrm>
            <a:off x="5115469" y="1964457"/>
            <a:ext cx="978693" cy="430887"/>
          </a:xfrm>
          <a:prstGeom prst="rect">
            <a:avLst/>
          </a:prstGeom>
          <a:noFill/>
        </p:spPr>
        <p:txBody>
          <a:bodyPr wrap="square" rtlCol="0">
            <a:spAutoFit/>
          </a:bodyPr>
          <a:lstStyle/>
          <a:p>
            <a:r>
              <a:rPr lang="en-US" altLang="zh-CN" sz="1100" dirty="0">
                <a:latin typeface="Microsoft YaHei UI" panose="020B0503020204020204" pitchFamily="34" charset="-122"/>
                <a:ea typeface="Microsoft YaHei UI" panose="020B0503020204020204" pitchFamily="34" charset="-122"/>
              </a:rPr>
              <a:t>3. </a:t>
            </a:r>
            <a:r>
              <a:rPr lang="zh-CN" altLang="en-US" sz="1100" dirty="0">
                <a:latin typeface="Microsoft YaHei UI" panose="020B0503020204020204" pitchFamily="34" charset="-122"/>
                <a:ea typeface="Microsoft YaHei UI" panose="020B0503020204020204" pitchFamily="34" charset="-122"/>
              </a:rPr>
              <a:t>应用资源调度</a:t>
            </a:r>
            <a:endParaRPr lang="en-US" sz="1100" dirty="0">
              <a:latin typeface="Microsoft YaHei UI" panose="020B0503020204020204" pitchFamily="34" charset="-122"/>
              <a:ea typeface="Microsoft YaHei UI" panose="020B0503020204020204" pitchFamily="34" charset="-122"/>
            </a:endParaRPr>
          </a:p>
        </p:txBody>
      </p:sp>
      <p:sp>
        <p:nvSpPr>
          <p:cNvPr id="29" name="Rectangle 28">
            <a:extLst>
              <a:ext uri="{FF2B5EF4-FFF2-40B4-BE49-F238E27FC236}">
                <a16:creationId xmlns:a16="http://schemas.microsoft.com/office/drawing/2014/main" id="{BD1F3D50-230C-4340-9467-4367FB3596F7}"/>
              </a:ext>
            </a:extLst>
          </p:cNvPr>
          <p:cNvSpPr/>
          <p:nvPr/>
        </p:nvSpPr>
        <p:spPr>
          <a:xfrm>
            <a:off x="7041301" y="2387234"/>
            <a:ext cx="789246" cy="35004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sz="1100" b="1" dirty="0">
                <a:solidFill>
                  <a:schemeClr val="tx1"/>
                </a:solidFill>
                <a:latin typeface="Microsoft YaHei UI" panose="020B0503020204020204" pitchFamily="34" charset="-122"/>
                <a:ea typeface="Microsoft YaHei UI" panose="020B0503020204020204" pitchFamily="34" charset="-122"/>
              </a:rPr>
              <a:t>资源</a:t>
            </a:r>
            <a:endParaRPr lang="en-US" sz="1100" b="1" dirty="0">
              <a:solidFill>
                <a:schemeClr val="tx1"/>
              </a:solidFill>
              <a:latin typeface="Microsoft YaHei UI" panose="020B0503020204020204" pitchFamily="34" charset="-122"/>
              <a:ea typeface="Microsoft YaHei UI" panose="020B0503020204020204" pitchFamily="34" charset="-122"/>
            </a:endParaRPr>
          </a:p>
        </p:txBody>
      </p:sp>
      <p:cxnSp>
        <p:nvCxnSpPr>
          <p:cNvPr id="31" name="Straight Arrow Connector 30">
            <a:extLst>
              <a:ext uri="{FF2B5EF4-FFF2-40B4-BE49-F238E27FC236}">
                <a16:creationId xmlns:a16="http://schemas.microsoft.com/office/drawing/2014/main" id="{8F953EB7-BC51-4884-A19A-5A142665E003}"/>
              </a:ext>
            </a:extLst>
          </p:cNvPr>
          <p:cNvCxnSpPr>
            <a:cxnSpLocks/>
          </p:cNvCxnSpPr>
          <p:nvPr/>
        </p:nvCxnSpPr>
        <p:spPr>
          <a:xfrm flipH="1" flipV="1">
            <a:off x="6369787" y="2631672"/>
            <a:ext cx="671513" cy="122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8A59F4F-11E9-4C20-95CC-690B33BEB0DE}"/>
              </a:ext>
            </a:extLst>
          </p:cNvPr>
          <p:cNvSpPr txBox="1"/>
          <p:nvPr/>
        </p:nvSpPr>
        <p:spPr>
          <a:xfrm>
            <a:off x="6227771" y="2658532"/>
            <a:ext cx="955546" cy="261610"/>
          </a:xfrm>
          <a:prstGeom prst="rect">
            <a:avLst/>
          </a:prstGeom>
          <a:noFill/>
        </p:spPr>
        <p:txBody>
          <a:bodyPr wrap="square" rtlCol="0">
            <a:spAutoFit/>
          </a:bodyPr>
          <a:lstStyle/>
          <a:p>
            <a:r>
              <a:rPr lang="en-US" sz="1100" dirty="0">
                <a:latin typeface="Microsoft YaHei UI" panose="020B0503020204020204" pitchFamily="34" charset="-122"/>
                <a:ea typeface="Microsoft YaHei UI" panose="020B0503020204020204" pitchFamily="34" charset="-122"/>
              </a:rPr>
              <a:t>1</a:t>
            </a:r>
            <a:r>
              <a:rPr lang="en-US" altLang="zh-CN" sz="1100" dirty="0">
                <a:latin typeface="Microsoft YaHei UI" panose="020B0503020204020204" pitchFamily="34" charset="-122"/>
                <a:ea typeface="Microsoft YaHei UI" panose="020B0503020204020204" pitchFamily="34" charset="-122"/>
              </a:rPr>
              <a:t>. </a:t>
            </a:r>
            <a:r>
              <a:rPr lang="zh-CN" altLang="en-US" sz="1100" dirty="0">
                <a:latin typeface="Microsoft YaHei UI" panose="020B0503020204020204" pitchFamily="34" charset="-122"/>
                <a:ea typeface="Microsoft YaHei UI" panose="020B0503020204020204" pitchFamily="34" charset="-122"/>
              </a:rPr>
              <a:t>资源感知</a:t>
            </a:r>
            <a:endParaRPr lang="en-US" sz="1100" dirty="0">
              <a:latin typeface="Microsoft YaHei UI" panose="020B0503020204020204" pitchFamily="34" charset="-122"/>
              <a:ea typeface="Microsoft YaHei UI" panose="020B0503020204020204" pitchFamily="34" charset="-122"/>
            </a:endParaRPr>
          </a:p>
        </p:txBody>
      </p:sp>
      <p:sp>
        <p:nvSpPr>
          <p:cNvPr id="33" name="TextBox 32">
            <a:extLst>
              <a:ext uri="{FF2B5EF4-FFF2-40B4-BE49-F238E27FC236}">
                <a16:creationId xmlns:a16="http://schemas.microsoft.com/office/drawing/2014/main" id="{742BF35A-30B8-491B-8EA9-A7E7EB9E7D5A}"/>
              </a:ext>
            </a:extLst>
          </p:cNvPr>
          <p:cNvSpPr txBox="1"/>
          <p:nvPr/>
        </p:nvSpPr>
        <p:spPr>
          <a:xfrm>
            <a:off x="6227771" y="2125624"/>
            <a:ext cx="1777067" cy="261610"/>
          </a:xfrm>
          <a:prstGeom prst="rect">
            <a:avLst/>
          </a:prstGeom>
          <a:noFill/>
        </p:spPr>
        <p:txBody>
          <a:bodyPr wrap="square" rtlCol="0">
            <a:spAutoFit/>
          </a:bodyPr>
          <a:lstStyle/>
          <a:p>
            <a:r>
              <a:rPr lang="en-US" sz="1100" dirty="0">
                <a:latin typeface="Microsoft YaHei UI" panose="020B0503020204020204" pitchFamily="34" charset="-122"/>
                <a:ea typeface="Microsoft YaHei UI" panose="020B0503020204020204" pitchFamily="34" charset="-122"/>
              </a:rPr>
              <a:t>4</a:t>
            </a:r>
            <a:r>
              <a:rPr lang="en-US" altLang="zh-CN" sz="1100" dirty="0">
                <a:latin typeface="Microsoft YaHei UI" panose="020B0503020204020204" pitchFamily="34" charset="-122"/>
                <a:ea typeface="Microsoft YaHei UI" panose="020B0503020204020204" pitchFamily="34" charset="-122"/>
              </a:rPr>
              <a:t>. </a:t>
            </a:r>
            <a:r>
              <a:rPr lang="zh-CN" altLang="en-US" sz="1100" dirty="0">
                <a:latin typeface="Microsoft YaHei UI" panose="020B0503020204020204" pitchFamily="34" charset="-122"/>
                <a:ea typeface="Microsoft YaHei UI" panose="020B0503020204020204" pitchFamily="34" charset="-122"/>
              </a:rPr>
              <a:t>作业分发，使用资源</a:t>
            </a:r>
            <a:endParaRPr lang="en-US" sz="1100" dirty="0">
              <a:latin typeface="Microsoft YaHei UI" panose="020B0503020204020204" pitchFamily="34" charset="-122"/>
              <a:ea typeface="Microsoft YaHei UI" panose="020B0503020204020204" pitchFamily="34" charset="-122"/>
            </a:endParaRPr>
          </a:p>
        </p:txBody>
      </p:sp>
      <p:sp>
        <p:nvSpPr>
          <p:cNvPr id="35" name="Rectangle: Rounded Corners 34">
            <a:extLst>
              <a:ext uri="{FF2B5EF4-FFF2-40B4-BE49-F238E27FC236}">
                <a16:creationId xmlns:a16="http://schemas.microsoft.com/office/drawing/2014/main" id="{42397DD5-FD4C-44A3-B9AE-D079E79CED0E}"/>
              </a:ext>
            </a:extLst>
          </p:cNvPr>
          <p:cNvSpPr/>
          <p:nvPr/>
        </p:nvSpPr>
        <p:spPr>
          <a:xfrm>
            <a:off x="5577518" y="1545323"/>
            <a:ext cx="1031133" cy="26161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1100" b="1" dirty="0">
                <a:solidFill>
                  <a:schemeClr val="tx1"/>
                </a:solidFill>
                <a:latin typeface="Microsoft YaHei UI" panose="020B0503020204020204" pitchFamily="34" charset="-122"/>
                <a:ea typeface="Microsoft YaHei UI" panose="020B0503020204020204" pitchFamily="34" charset="-122"/>
              </a:rPr>
              <a:t>队列</a:t>
            </a:r>
            <a:endParaRPr lang="en-US" sz="1100" b="1" dirty="0">
              <a:solidFill>
                <a:schemeClr val="tx1"/>
              </a:solidFill>
              <a:latin typeface="Microsoft YaHei UI" panose="020B0503020204020204" pitchFamily="34" charset="-122"/>
              <a:ea typeface="Microsoft YaHei UI" panose="020B0503020204020204" pitchFamily="34" charset="-122"/>
            </a:endParaRPr>
          </a:p>
        </p:txBody>
      </p:sp>
      <p:cxnSp>
        <p:nvCxnSpPr>
          <p:cNvPr id="37" name="Straight Arrow Connector 36">
            <a:extLst>
              <a:ext uri="{FF2B5EF4-FFF2-40B4-BE49-F238E27FC236}">
                <a16:creationId xmlns:a16="http://schemas.microsoft.com/office/drawing/2014/main" id="{0FD83528-DBD6-45E0-AA81-EF1A92962CC4}"/>
              </a:ext>
            </a:extLst>
          </p:cNvPr>
          <p:cNvCxnSpPr>
            <a:stCxn id="24" idx="3"/>
            <a:endCxn id="35" idx="1"/>
          </p:cNvCxnSpPr>
          <p:nvPr/>
        </p:nvCxnSpPr>
        <p:spPr>
          <a:xfrm>
            <a:off x="5008643" y="1668652"/>
            <a:ext cx="568875" cy="747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408C018C-E40E-4599-A1AD-0A5B9AA6517B}"/>
              </a:ext>
            </a:extLst>
          </p:cNvPr>
          <p:cNvCxnSpPr>
            <a:cxnSpLocks/>
          </p:cNvCxnSpPr>
          <p:nvPr/>
        </p:nvCxnSpPr>
        <p:spPr>
          <a:xfrm flipV="1">
            <a:off x="6347223" y="2444684"/>
            <a:ext cx="694077" cy="1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93A5684B-1CB6-49D2-AB70-28BA1958BD4B}"/>
              </a:ext>
            </a:extLst>
          </p:cNvPr>
          <p:cNvSpPr txBox="1"/>
          <p:nvPr/>
        </p:nvSpPr>
        <p:spPr>
          <a:xfrm>
            <a:off x="503773" y="851267"/>
            <a:ext cx="3460166" cy="369332"/>
          </a:xfrm>
          <a:prstGeom prst="rect">
            <a:avLst/>
          </a:prstGeom>
          <a:noFill/>
        </p:spPr>
        <p:txBody>
          <a:bodyPr wrap="square" rtlCol="0">
            <a:spAutoFit/>
          </a:bodyPr>
          <a:lstStyle/>
          <a:p>
            <a:r>
              <a:rPr lang="zh-CN" altLang="en-US" b="1" dirty="0">
                <a:latin typeface="Microsoft YaHei UI" panose="020B0503020204020204" pitchFamily="34" charset="-122"/>
                <a:ea typeface="Microsoft YaHei UI" panose="020B0503020204020204" pitchFamily="34" charset="-122"/>
              </a:rPr>
              <a:t>被动资源调度（如</a:t>
            </a:r>
            <a:r>
              <a:rPr lang="en-US" altLang="zh-CN" b="1" dirty="0">
                <a:latin typeface="Microsoft YaHei UI" panose="020B0503020204020204" pitchFamily="34" charset="-122"/>
                <a:ea typeface="Microsoft YaHei UI" panose="020B0503020204020204" pitchFamily="34" charset="-122"/>
              </a:rPr>
              <a:t>YARN</a:t>
            </a:r>
            <a:r>
              <a:rPr lang="zh-CN" altLang="en-US" b="1" dirty="0">
                <a:latin typeface="Microsoft YaHei UI" panose="020B0503020204020204" pitchFamily="34" charset="-122"/>
                <a:ea typeface="Microsoft YaHei UI" panose="020B0503020204020204" pitchFamily="34" charset="-122"/>
              </a:rPr>
              <a:t>）</a:t>
            </a:r>
            <a:endParaRPr lang="en-US" b="1" dirty="0">
              <a:latin typeface="Microsoft YaHei UI" panose="020B0503020204020204" pitchFamily="34" charset="-122"/>
              <a:ea typeface="Microsoft YaHei UI" panose="020B0503020204020204" pitchFamily="34" charset="-122"/>
            </a:endParaRPr>
          </a:p>
        </p:txBody>
      </p:sp>
      <p:sp>
        <p:nvSpPr>
          <p:cNvPr id="43" name="TextBox 42">
            <a:extLst>
              <a:ext uri="{FF2B5EF4-FFF2-40B4-BE49-F238E27FC236}">
                <a16:creationId xmlns:a16="http://schemas.microsoft.com/office/drawing/2014/main" id="{0C569B38-D20A-4169-B496-BE29C8ADE887}"/>
              </a:ext>
            </a:extLst>
          </p:cNvPr>
          <p:cNvSpPr txBox="1"/>
          <p:nvPr/>
        </p:nvSpPr>
        <p:spPr>
          <a:xfrm>
            <a:off x="5386221" y="854805"/>
            <a:ext cx="3460166" cy="369332"/>
          </a:xfrm>
          <a:prstGeom prst="rect">
            <a:avLst/>
          </a:prstGeom>
          <a:noFill/>
        </p:spPr>
        <p:txBody>
          <a:bodyPr wrap="square" rtlCol="0">
            <a:spAutoFit/>
          </a:bodyPr>
          <a:lstStyle/>
          <a:p>
            <a:r>
              <a:rPr lang="zh-CN" altLang="en-US" b="1" dirty="0">
                <a:latin typeface="Microsoft YaHei UI" panose="020B0503020204020204" pitchFamily="34" charset="-122"/>
                <a:ea typeface="Microsoft YaHei UI" panose="020B0503020204020204" pitchFamily="34" charset="-122"/>
              </a:rPr>
              <a:t>主动资源调度（</a:t>
            </a:r>
            <a:r>
              <a:rPr lang="en-US" altLang="zh-CN" b="1" dirty="0">
                <a:latin typeface="Microsoft YaHei UI" panose="020B0503020204020204" pitchFamily="34" charset="-122"/>
                <a:ea typeface="Microsoft YaHei UI" panose="020B0503020204020204" pitchFamily="34" charset="-122"/>
              </a:rPr>
              <a:t>AIP</a:t>
            </a:r>
            <a:r>
              <a:rPr lang="zh-CN" altLang="en-US" b="1" dirty="0">
                <a:latin typeface="Microsoft YaHei UI" panose="020B0503020204020204" pitchFamily="34" charset="-122"/>
                <a:ea typeface="Microsoft YaHei UI" panose="020B0503020204020204" pitchFamily="34" charset="-122"/>
              </a:rPr>
              <a:t>）</a:t>
            </a:r>
            <a:endParaRPr lang="en-US" b="1" dirty="0">
              <a:latin typeface="Microsoft YaHei UI" panose="020B0503020204020204" pitchFamily="34" charset="-122"/>
              <a:ea typeface="Microsoft YaHei UI" panose="020B0503020204020204" pitchFamily="34" charset="-122"/>
            </a:endParaRPr>
          </a:p>
        </p:txBody>
      </p:sp>
      <p:sp>
        <p:nvSpPr>
          <p:cNvPr id="44" name="TextBox 43">
            <a:extLst>
              <a:ext uri="{FF2B5EF4-FFF2-40B4-BE49-F238E27FC236}">
                <a16:creationId xmlns:a16="http://schemas.microsoft.com/office/drawing/2014/main" id="{3E06C6A4-0F19-4B77-8A32-7FE2B30D36EA}"/>
              </a:ext>
            </a:extLst>
          </p:cNvPr>
          <p:cNvSpPr txBox="1"/>
          <p:nvPr/>
        </p:nvSpPr>
        <p:spPr>
          <a:xfrm>
            <a:off x="685800" y="3164681"/>
            <a:ext cx="3014663" cy="1446550"/>
          </a:xfrm>
          <a:prstGeom prst="rect">
            <a:avLst/>
          </a:prstGeom>
          <a:noFill/>
        </p:spPr>
        <p:txBody>
          <a:bodyPr wrap="square" rtlCol="0">
            <a:spAutoFit/>
          </a:bodyPr>
          <a:lstStyle/>
          <a:p>
            <a:pPr marL="285750" indent="-285750">
              <a:buFont typeface="Arial" panose="020B0604020202020204" pitchFamily="34" charset="0"/>
              <a:buChar char="•"/>
            </a:pPr>
            <a:r>
              <a:rPr lang="zh-CN" altLang="en-US" sz="1100" dirty="0">
                <a:latin typeface="Microsoft YaHei UI" panose="020B0503020204020204" pitchFamily="34" charset="-122"/>
                <a:ea typeface="Microsoft YaHei UI" panose="020B0503020204020204" pitchFamily="34" charset="-122"/>
              </a:rPr>
              <a:t>应用请求出发资源调度，调度器对每个资源请求根据调度策略做一次资源分配</a:t>
            </a:r>
            <a:r>
              <a:rPr lang="en-US" altLang="zh-CN" sz="1100" dirty="0">
                <a:latin typeface="Microsoft YaHei UI" panose="020B0503020204020204" pitchFamily="34" charset="-122"/>
                <a:ea typeface="Microsoft YaHei UI" panose="020B0503020204020204" pitchFamily="34" charset="-122"/>
              </a:rPr>
              <a:t>/</a:t>
            </a:r>
            <a:r>
              <a:rPr lang="zh-CN" altLang="en-US" sz="1100" dirty="0">
                <a:latin typeface="Microsoft YaHei UI" panose="020B0503020204020204" pitchFamily="34" charset="-122"/>
                <a:ea typeface="Microsoft YaHei UI" panose="020B0503020204020204" pitchFamily="34" charset="-122"/>
              </a:rPr>
              <a:t>调度，多个请求出发多次调度</a:t>
            </a:r>
            <a:endParaRPr lang="en-US" altLang="zh-CN" sz="1100" dirty="0">
              <a:latin typeface="Microsoft YaHei UI" panose="020B0503020204020204" pitchFamily="34" charset="-122"/>
              <a:ea typeface="Microsoft YaHei UI" panose="020B0503020204020204" pitchFamily="34" charset="-122"/>
            </a:endParaRPr>
          </a:p>
          <a:p>
            <a:endParaRPr lang="en-US" altLang="zh-CN" sz="1100" dirty="0">
              <a:latin typeface="Microsoft YaHei UI" panose="020B0503020204020204" pitchFamily="34" charset="-122"/>
              <a:ea typeface="Microsoft YaHei UI" panose="020B0503020204020204" pitchFamily="34" charset="-122"/>
            </a:endParaRPr>
          </a:p>
          <a:p>
            <a:r>
              <a:rPr lang="zh-CN" altLang="en-US" sz="1100" b="1" dirty="0">
                <a:solidFill>
                  <a:srgbClr val="FF0000"/>
                </a:solidFill>
                <a:latin typeface="Microsoft YaHei UI" panose="020B0503020204020204" pitchFamily="34" charset="-122"/>
                <a:ea typeface="Microsoft YaHei UI" panose="020B0503020204020204" pitchFamily="34" charset="-122"/>
              </a:rPr>
              <a:t>缺点：</a:t>
            </a:r>
            <a:endParaRPr lang="en-US" altLang="zh-CN" sz="1100" b="1" dirty="0">
              <a:solidFill>
                <a:srgbClr val="FF0000"/>
              </a:solidFill>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zh-CN" altLang="en-US" sz="1100" dirty="0">
                <a:latin typeface="Microsoft YaHei UI" panose="020B0503020204020204" pitchFamily="34" charset="-122"/>
                <a:ea typeface="Microsoft YaHei UI" panose="020B0503020204020204" pitchFamily="34" charset="-122"/>
              </a:rPr>
              <a:t>吞吐量低</a:t>
            </a:r>
            <a:endParaRPr lang="en-US" altLang="zh-CN" sz="1100"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zh-CN" altLang="en-US" sz="1100" dirty="0">
                <a:latin typeface="Microsoft YaHei UI" panose="020B0503020204020204" pitchFamily="34" charset="-122"/>
                <a:ea typeface="Microsoft YaHei UI" panose="020B0503020204020204" pitchFamily="34" charset="-122"/>
              </a:rPr>
              <a:t>各个调度间无协调，只能实现简单调度策略</a:t>
            </a:r>
            <a:endParaRPr lang="en-US" sz="1100" dirty="0">
              <a:latin typeface="Microsoft YaHei UI" panose="020B0503020204020204" pitchFamily="34" charset="-122"/>
              <a:ea typeface="Microsoft YaHei UI" panose="020B0503020204020204" pitchFamily="34" charset="-122"/>
            </a:endParaRPr>
          </a:p>
        </p:txBody>
      </p:sp>
      <p:sp>
        <p:nvSpPr>
          <p:cNvPr id="45" name="TextBox 44">
            <a:extLst>
              <a:ext uri="{FF2B5EF4-FFF2-40B4-BE49-F238E27FC236}">
                <a16:creationId xmlns:a16="http://schemas.microsoft.com/office/drawing/2014/main" id="{9DF899C9-7F39-4DA1-8455-0566C90F67C4}"/>
              </a:ext>
            </a:extLst>
          </p:cNvPr>
          <p:cNvSpPr txBox="1"/>
          <p:nvPr/>
        </p:nvSpPr>
        <p:spPr>
          <a:xfrm>
            <a:off x="4862456" y="3121924"/>
            <a:ext cx="3014663" cy="1277273"/>
          </a:xfrm>
          <a:prstGeom prst="rect">
            <a:avLst/>
          </a:prstGeom>
          <a:noFill/>
        </p:spPr>
        <p:txBody>
          <a:bodyPr wrap="square" rtlCol="0">
            <a:spAutoFit/>
          </a:bodyPr>
          <a:lstStyle/>
          <a:p>
            <a:pPr marL="285750" indent="-285750">
              <a:buFont typeface="Arial" panose="020B0604020202020204" pitchFamily="34" charset="0"/>
              <a:buChar char="•"/>
            </a:pPr>
            <a:r>
              <a:rPr lang="zh-CN" altLang="en-US" sz="1100" dirty="0">
                <a:latin typeface="Microsoft YaHei UI" panose="020B0503020204020204" pitchFamily="34" charset="-122"/>
                <a:ea typeface="Microsoft YaHei UI" panose="020B0503020204020204" pitchFamily="34" charset="-122"/>
              </a:rPr>
              <a:t>多个应用请求放到队列中，调度器根据调度策略一次调度多个请求</a:t>
            </a:r>
            <a:endParaRPr lang="en-US" altLang="zh-CN" sz="1100" dirty="0">
              <a:latin typeface="Microsoft YaHei UI" panose="020B0503020204020204" pitchFamily="34" charset="-122"/>
              <a:ea typeface="Microsoft YaHei UI" panose="020B0503020204020204" pitchFamily="34" charset="-122"/>
            </a:endParaRPr>
          </a:p>
          <a:p>
            <a:endParaRPr lang="en-US" altLang="zh-CN" sz="1100" dirty="0">
              <a:latin typeface="Microsoft YaHei UI" panose="020B0503020204020204" pitchFamily="34" charset="-122"/>
              <a:ea typeface="Microsoft YaHei UI" panose="020B0503020204020204" pitchFamily="34" charset="-122"/>
            </a:endParaRPr>
          </a:p>
          <a:p>
            <a:r>
              <a:rPr lang="zh-CN" altLang="en-US" sz="1100" b="1" dirty="0">
                <a:solidFill>
                  <a:srgbClr val="0070C0"/>
                </a:solidFill>
                <a:latin typeface="Microsoft YaHei UI" panose="020B0503020204020204" pitchFamily="34" charset="-122"/>
                <a:ea typeface="Microsoft YaHei UI" panose="020B0503020204020204" pitchFamily="34" charset="-122"/>
              </a:rPr>
              <a:t>优点：</a:t>
            </a:r>
            <a:endParaRPr lang="en-US" altLang="zh-CN" sz="1100" b="1" dirty="0">
              <a:solidFill>
                <a:srgbClr val="0070C0"/>
              </a:solidFill>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zh-CN" altLang="en-US" sz="1100" dirty="0">
                <a:latin typeface="Microsoft YaHei UI" panose="020B0503020204020204" pitchFamily="34" charset="-122"/>
                <a:ea typeface="Microsoft YaHei UI" panose="020B0503020204020204" pitchFamily="34" charset="-122"/>
              </a:rPr>
              <a:t>吞吐量高</a:t>
            </a:r>
            <a:endParaRPr lang="en-US" altLang="zh-CN" sz="1100"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zh-CN" altLang="en-US" sz="1100" dirty="0">
                <a:latin typeface="Microsoft YaHei UI" panose="020B0503020204020204" pitchFamily="34" charset="-122"/>
                <a:ea typeface="Microsoft YaHei UI" panose="020B0503020204020204" pitchFamily="34" charset="-122"/>
              </a:rPr>
              <a:t>能协调队列中多个请求的资源需求，实现复杂和优化的资源调度</a:t>
            </a:r>
            <a:endParaRPr lang="en-US" sz="110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306079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8D5B87-C4AF-456A-90AD-9B4C54F5B53C}"/>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28</a:t>
            </a:fld>
            <a:r>
              <a:rPr kumimoji="1" lang="en-US" altLang="zh-CN"/>
              <a:t>)</a:t>
            </a:r>
            <a:endParaRPr kumimoji="1" lang="zh-CN" altLang="en-US"/>
          </a:p>
        </p:txBody>
      </p:sp>
      <p:sp>
        <p:nvSpPr>
          <p:cNvPr id="3" name="Content Placeholder 2">
            <a:extLst>
              <a:ext uri="{FF2B5EF4-FFF2-40B4-BE49-F238E27FC236}">
                <a16:creationId xmlns:a16="http://schemas.microsoft.com/office/drawing/2014/main" id="{FFA72FC4-3F2C-4180-AAB7-B2E71182078D}"/>
              </a:ext>
            </a:extLst>
          </p:cNvPr>
          <p:cNvSpPr>
            <a:spLocks noGrp="1"/>
          </p:cNvSpPr>
          <p:nvPr>
            <p:ph idx="1"/>
          </p:nvPr>
        </p:nvSpPr>
        <p:spPr>
          <a:xfrm>
            <a:off x="250209" y="888626"/>
            <a:ext cx="4399164" cy="3684888"/>
          </a:xfrm>
        </p:spPr>
        <p:txBody>
          <a:bodyPr>
            <a:normAutofit lnSpcReduction="10000"/>
          </a:bodyPr>
          <a:lstStyle/>
          <a:p>
            <a:r>
              <a:rPr lang="zh-CN" altLang="en-US" sz="1800" dirty="0">
                <a:solidFill>
                  <a:schemeClr val="tx1"/>
                </a:solidFill>
                <a:latin typeface="Microsoft YaHei" panose="020B0503020204020204" pitchFamily="34" charset="-122"/>
                <a:ea typeface="Microsoft YaHei" panose="020B0503020204020204" pitchFamily="34" charset="-122"/>
              </a:rPr>
              <a:t>多个队列并存，每个队列可以配置不同的策略</a:t>
            </a:r>
            <a:endParaRPr lang="en-US" altLang="zh-CN" sz="1800" dirty="0">
              <a:solidFill>
                <a:schemeClr val="tx1"/>
              </a:solidFill>
              <a:latin typeface="Microsoft YaHei" panose="020B0503020204020204" pitchFamily="34" charset="-122"/>
              <a:ea typeface="Microsoft YaHei" panose="020B0503020204020204" pitchFamily="34" charset="-122"/>
            </a:endParaRPr>
          </a:p>
          <a:p>
            <a:pPr lvl="1"/>
            <a:r>
              <a:rPr lang="zh-CN" altLang="en-US" sz="1600" dirty="0">
                <a:solidFill>
                  <a:schemeClr val="tx1"/>
                </a:solidFill>
                <a:latin typeface="Microsoft YaHei" panose="020B0503020204020204" pitchFamily="34" charset="-122"/>
                <a:ea typeface="Microsoft YaHei" panose="020B0503020204020204" pitchFamily="34" charset="-122"/>
              </a:rPr>
              <a:t>先进先出</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1"/>
            <a:r>
              <a:rPr lang="zh-CN" altLang="en-US" sz="1600" dirty="0">
                <a:solidFill>
                  <a:schemeClr val="tx1"/>
                </a:solidFill>
                <a:latin typeface="Microsoft YaHei" panose="020B0503020204020204" pitchFamily="34" charset="-122"/>
                <a:ea typeface="Microsoft YaHei" panose="020B0503020204020204" pitchFamily="34" charset="-122"/>
              </a:rPr>
              <a:t>优先级</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1"/>
            <a:r>
              <a:rPr lang="zh-CN" altLang="en-US" sz="1600" dirty="0">
                <a:solidFill>
                  <a:schemeClr val="tx1"/>
                </a:solidFill>
                <a:latin typeface="Microsoft YaHei" panose="020B0503020204020204" pitchFamily="34" charset="-122"/>
                <a:ea typeface="Microsoft YaHei" panose="020B0503020204020204" pitchFamily="34" charset="-122"/>
              </a:rPr>
              <a:t>轮循</a:t>
            </a:r>
            <a:r>
              <a:rPr lang="en-US" altLang="zh-CN" sz="1600" dirty="0">
                <a:solidFill>
                  <a:schemeClr val="tx1"/>
                </a:solidFill>
                <a:latin typeface="Microsoft YaHei" panose="020B0503020204020204" pitchFamily="34" charset="-122"/>
                <a:ea typeface="Microsoft YaHei" panose="020B0503020204020204" pitchFamily="34" charset="-122"/>
              </a:rPr>
              <a:t>(round robin)</a:t>
            </a:r>
          </a:p>
          <a:p>
            <a:pPr lvl="1"/>
            <a:r>
              <a:rPr lang="zh-CN" altLang="en-US" sz="1600" dirty="0">
                <a:solidFill>
                  <a:schemeClr val="tx1"/>
                </a:solidFill>
                <a:latin typeface="Microsoft YaHei" panose="020B0503020204020204" pitchFamily="34" charset="-122"/>
                <a:ea typeface="Microsoft YaHei" panose="020B0503020204020204" pitchFamily="34" charset="-122"/>
              </a:rPr>
              <a:t>独占</a:t>
            </a:r>
            <a:r>
              <a:rPr lang="en-US" altLang="zh-CN" sz="1600" dirty="0">
                <a:solidFill>
                  <a:schemeClr val="tx1"/>
                </a:solidFill>
                <a:latin typeface="Microsoft YaHei" panose="020B0503020204020204" pitchFamily="34" charset="-122"/>
                <a:ea typeface="Microsoft YaHei" panose="020B0503020204020204" pitchFamily="34" charset="-122"/>
              </a:rPr>
              <a:t>(exclusive)</a:t>
            </a:r>
          </a:p>
          <a:p>
            <a:pPr lvl="1"/>
            <a:r>
              <a:rPr lang="zh-CN" altLang="en-US" sz="1600" dirty="0">
                <a:solidFill>
                  <a:schemeClr val="tx1"/>
                </a:solidFill>
                <a:latin typeface="Microsoft YaHei" panose="020B0503020204020204" pitchFamily="34" charset="-122"/>
                <a:ea typeface="Microsoft YaHei" panose="020B0503020204020204" pitchFamily="34" charset="-122"/>
              </a:rPr>
              <a:t>公平分享</a:t>
            </a:r>
            <a:r>
              <a:rPr lang="en-US" altLang="zh-CN" sz="1600" dirty="0">
                <a:solidFill>
                  <a:schemeClr val="tx1"/>
                </a:solidFill>
                <a:latin typeface="Microsoft YaHei" panose="020B0503020204020204" pitchFamily="34" charset="-122"/>
                <a:ea typeface="Microsoft YaHei" panose="020B0503020204020204" pitchFamily="34" charset="-122"/>
              </a:rPr>
              <a:t>(</a:t>
            </a:r>
            <a:r>
              <a:rPr lang="en-US" altLang="zh-CN" sz="1600" dirty="0" err="1">
                <a:solidFill>
                  <a:schemeClr val="tx1"/>
                </a:solidFill>
                <a:latin typeface="Microsoft YaHei" panose="020B0503020204020204" pitchFamily="34" charset="-122"/>
                <a:ea typeface="Microsoft YaHei" panose="020B0503020204020204" pitchFamily="34" charset="-122"/>
              </a:rPr>
              <a:t>fairshare</a:t>
            </a:r>
            <a:r>
              <a:rPr lang="en-US" altLang="zh-CN" sz="1600" dirty="0">
                <a:solidFill>
                  <a:schemeClr val="tx1"/>
                </a:solidFill>
                <a:latin typeface="Microsoft YaHei" panose="020B0503020204020204" pitchFamily="34" charset="-122"/>
                <a:ea typeface="Microsoft YaHei" panose="020B0503020204020204" pitchFamily="34" charset="-122"/>
              </a:rPr>
              <a:t>)</a:t>
            </a:r>
          </a:p>
          <a:p>
            <a:pPr lvl="1"/>
            <a:r>
              <a:rPr lang="zh-CN" altLang="en-US" sz="1600" dirty="0">
                <a:solidFill>
                  <a:schemeClr val="tx1"/>
                </a:solidFill>
                <a:latin typeface="Microsoft YaHei" panose="020B0503020204020204" pitchFamily="34" charset="-122"/>
                <a:ea typeface="Microsoft YaHei" panose="020B0503020204020204" pitchFamily="34" charset="-122"/>
              </a:rPr>
              <a:t>根据优先级抢占</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2"/>
            <a:r>
              <a:rPr lang="zh-CN" altLang="en-US" sz="1200" dirty="0">
                <a:solidFill>
                  <a:schemeClr val="tx1"/>
                </a:solidFill>
                <a:latin typeface="Microsoft YaHei" panose="020B0503020204020204" pitchFamily="34" charset="-122"/>
                <a:ea typeface="Microsoft YaHei" panose="020B0503020204020204" pitchFamily="34" charset="-122"/>
              </a:rPr>
              <a:t>支持基于作业槽抢占或基于资源的抢占</a:t>
            </a:r>
            <a:endParaRPr lang="en-US" altLang="zh-CN" sz="1200" dirty="0">
              <a:solidFill>
                <a:schemeClr val="tx1"/>
              </a:solidFill>
              <a:latin typeface="Microsoft YaHei" panose="020B0503020204020204" pitchFamily="34" charset="-122"/>
              <a:ea typeface="Microsoft YaHei" panose="020B0503020204020204" pitchFamily="34" charset="-122"/>
            </a:endParaRPr>
          </a:p>
          <a:p>
            <a:pPr lvl="1"/>
            <a:r>
              <a:rPr lang="zh-CN" altLang="en-US" sz="1600" dirty="0">
                <a:solidFill>
                  <a:schemeClr val="tx1"/>
                </a:solidFill>
                <a:latin typeface="Microsoft YaHei" panose="020B0503020204020204" pitchFamily="34" charset="-122"/>
                <a:ea typeface="Microsoft YaHei" panose="020B0503020204020204" pitchFamily="34" charset="-122"/>
              </a:rPr>
              <a:t>作业槽</a:t>
            </a:r>
            <a:r>
              <a:rPr lang="en-US" altLang="zh-CN" sz="1600" dirty="0">
                <a:solidFill>
                  <a:schemeClr val="tx1"/>
                </a:solidFill>
                <a:latin typeface="Microsoft YaHei" panose="020B0503020204020204" pitchFamily="34" charset="-122"/>
                <a:ea typeface="Microsoft YaHei" panose="020B0503020204020204" pitchFamily="34" charset="-122"/>
              </a:rPr>
              <a:t>Ownership</a:t>
            </a:r>
          </a:p>
          <a:p>
            <a:pPr lvl="1"/>
            <a:r>
              <a:rPr lang="zh-CN" altLang="en-US" sz="1600" dirty="0">
                <a:solidFill>
                  <a:schemeClr val="tx1"/>
                </a:solidFill>
                <a:latin typeface="Microsoft YaHei" panose="020B0503020204020204" pitchFamily="34" charset="-122"/>
                <a:ea typeface="Microsoft YaHei" panose="020B0503020204020204" pitchFamily="34" charset="-122"/>
              </a:rPr>
              <a:t>平行作业资源预留</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1"/>
            <a:r>
              <a:rPr lang="zh-CN" altLang="en-US" sz="1600" dirty="0">
                <a:solidFill>
                  <a:schemeClr val="tx1"/>
                </a:solidFill>
                <a:latin typeface="Microsoft YaHei" panose="020B0503020204020204" pitchFamily="34" charset="-122"/>
                <a:ea typeface="Microsoft YaHei" panose="020B0503020204020204" pitchFamily="34" charset="-122"/>
              </a:rPr>
              <a:t>基于资源阀值的调度</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1"/>
            <a:r>
              <a:rPr lang="en-US" altLang="zh-CN" sz="1600" dirty="0">
                <a:solidFill>
                  <a:schemeClr val="tx1"/>
                </a:solidFill>
                <a:latin typeface="Microsoft YaHei" panose="020B0503020204020204" pitchFamily="34" charset="-122"/>
                <a:ea typeface="Microsoft YaHei" panose="020B0503020204020204" pitchFamily="34" charset="-122"/>
              </a:rPr>
              <a:t>Packing</a:t>
            </a:r>
            <a:r>
              <a:rPr lang="zh-CN" altLang="en-US" sz="1600" dirty="0">
                <a:solidFill>
                  <a:schemeClr val="tx1"/>
                </a:solidFill>
                <a:latin typeface="Microsoft YaHei" panose="020B0503020204020204" pitchFamily="34" charset="-122"/>
                <a:ea typeface="Microsoft YaHei" panose="020B0503020204020204" pitchFamily="34" charset="-122"/>
              </a:rPr>
              <a:t>（减少资源碎片）</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1"/>
            <a:r>
              <a:rPr lang="en-US" altLang="zh-CN" sz="1600" dirty="0">
                <a:solidFill>
                  <a:schemeClr val="tx1"/>
                </a:solidFill>
                <a:latin typeface="Microsoft YaHei" panose="020B0503020204020204" pitchFamily="34" charset="-122"/>
                <a:ea typeface="Microsoft YaHei" panose="020B0503020204020204" pitchFamily="34" charset="-122"/>
              </a:rPr>
              <a:t>Spreading</a:t>
            </a:r>
            <a:r>
              <a:rPr lang="zh-CN" altLang="en-US" sz="1600" dirty="0">
                <a:solidFill>
                  <a:schemeClr val="tx1"/>
                </a:solidFill>
                <a:latin typeface="Microsoft YaHei" panose="020B0503020204020204" pitchFamily="34" charset="-122"/>
                <a:ea typeface="Microsoft YaHei" panose="020B0503020204020204" pitchFamily="34" charset="-122"/>
              </a:rPr>
              <a:t>（负载均衡）</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1"/>
            <a:endParaRPr lang="en-US" sz="1600" dirty="0">
              <a:solidFill>
                <a:schemeClr val="tx1"/>
              </a:solidFill>
              <a:latin typeface="Microsoft YaHei" panose="020B0503020204020204" pitchFamily="34" charset="-122"/>
              <a:ea typeface="Microsoft YaHei" panose="020B0503020204020204" pitchFamily="34" charset="-122"/>
            </a:endParaRPr>
          </a:p>
        </p:txBody>
      </p:sp>
      <p:sp>
        <p:nvSpPr>
          <p:cNvPr id="4" name="Title 3">
            <a:extLst>
              <a:ext uri="{FF2B5EF4-FFF2-40B4-BE49-F238E27FC236}">
                <a16:creationId xmlns:a16="http://schemas.microsoft.com/office/drawing/2014/main" id="{A85F97AC-8028-4AF0-BA84-B497C8597740}"/>
              </a:ext>
            </a:extLst>
          </p:cNvPr>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亮点：丰富的调度策略 </a:t>
            </a:r>
            <a:endParaRPr lang="en-US" dirty="0"/>
          </a:p>
        </p:txBody>
      </p:sp>
      <p:sp>
        <p:nvSpPr>
          <p:cNvPr id="6" name="Content Placeholder 2">
            <a:extLst>
              <a:ext uri="{FF2B5EF4-FFF2-40B4-BE49-F238E27FC236}">
                <a16:creationId xmlns:a16="http://schemas.microsoft.com/office/drawing/2014/main" id="{60666559-F35E-4247-88CD-C1A421E272B8}"/>
              </a:ext>
            </a:extLst>
          </p:cNvPr>
          <p:cNvSpPr txBox="1">
            <a:spLocks/>
          </p:cNvSpPr>
          <p:nvPr/>
        </p:nvSpPr>
        <p:spPr>
          <a:xfrm>
            <a:off x="4649373" y="771668"/>
            <a:ext cx="4428781" cy="368488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panose="02080604020202020204" charset="0"/>
              <a:buChar char="•"/>
              <a:defRPr sz="2000" kern="1200">
                <a:solidFill>
                  <a:schemeClr val="tx2"/>
                </a:solidFill>
                <a:latin typeface="华文细黑"/>
                <a:ea typeface="华文细黑"/>
                <a:cs typeface="华文细黑"/>
              </a:defRPr>
            </a:lvl1pPr>
            <a:lvl2pPr marL="742950" indent="-285750" algn="l" defTabSz="457200" rtl="0" eaLnBrk="1" latinLnBrk="0" hangingPunct="1">
              <a:spcBef>
                <a:spcPct val="20000"/>
              </a:spcBef>
              <a:buFont typeface="Arial" panose="02080604020202020204" charset="0"/>
              <a:buChar char="–"/>
              <a:defRPr sz="1800" kern="1200">
                <a:solidFill>
                  <a:schemeClr val="tx2"/>
                </a:solidFill>
                <a:latin typeface="华文细黑"/>
                <a:ea typeface="华文细黑"/>
                <a:cs typeface="华文细黑"/>
              </a:defRPr>
            </a:lvl2pPr>
            <a:lvl3pPr marL="1143000" indent="-228600" algn="l" defTabSz="457200" rtl="0" eaLnBrk="1" latinLnBrk="0" hangingPunct="1">
              <a:spcBef>
                <a:spcPct val="20000"/>
              </a:spcBef>
              <a:buFont typeface="Arial" panose="02080604020202020204" charset="0"/>
              <a:buChar char="•"/>
              <a:defRPr sz="1600" kern="1200">
                <a:solidFill>
                  <a:schemeClr val="tx2"/>
                </a:solidFill>
                <a:latin typeface="华文细黑"/>
                <a:ea typeface="华文细黑"/>
                <a:cs typeface="华文细黑"/>
              </a:defRPr>
            </a:lvl3pPr>
            <a:lvl4pPr marL="1600200" indent="-228600" algn="l" defTabSz="457200" rtl="0" eaLnBrk="1" latinLnBrk="0" hangingPunct="1">
              <a:spcBef>
                <a:spcPct val="20000"/>
              </a:spcBef>
              <a:buFont typeface="Arial" panose="02080604020202020204" charset="0"/>
              <a:buChar char="–"/>
              <a:defRPr sz="1400" kern="1200">
                <a:solidFill>
                  <a:schemeClr val="tx2"/>
                </a:solidFill>
                <a:latin typeface="华文细黑"/>
                <a:ea typeface="华文细黑"/>
                <a:cs typeface="华文细黑"/>
              </a:defRPr>
            </a:lvl4pPr>
            <a:lvl5pPr marL="2057400" indent="-228600" algn="l" defTabSz="457200" rtl="0" eaLnBrk="1" latinLnBrk="0" hangingPunct="1">
              <a:spcBef>
                <a:spcPct val="20000"/>
              </a:spcBef>
              <a:buFont typeface="Arial" panose="02080604020202020204" charset="0"/>
              <a:buChar char="»"/>
              <a:defRPr sz="1200" kern="1200">
                <a:solidFill>
                  <a:schemeClr val="tx2"/>
                </a:solidFill>
                <a:latin typeface="华文细黑"/>
                <a:ea typeface="华文细黑"/>
                <a:cs typeface="华文细黑"/>
              </a:defRPr>
            </a:lvl5pPr>
            <a:lvl6pPr marL="25146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9pPr>
          </a:lstStyle>
          <a:p>
            <a:r>
              <a:rPr lang="zh-CN" altLang="en-US" sz="1600" dirty="0">
                <a:solidFill>
                  <a:schemeClr val="tx1"/>
                </a:solidFill>
                <a:latin typeface="Microsoft YaHei" panose="020B0503020204020204" pitchFamily="34" charset="-122"/>
                <a:ea typeface="Microsoft YaHei" panose="020B0503020204020204" pitchFamily="34" charset="-122"/>
              </a:rPr>
              <a:t>队列配置和定制</a:t>
            </a:r>
            <a:endParaRPr lang="en-US" altLang="zh-CN" sz="16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主机级</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2"/>
            <a:r>
              <a:rPr lang="zh-CN" altLang="en-US" sz="1200" dirty="0">
                <a:solidFill>
                  <a:schemeClr val="tx1"/>
                </a:solidFill>
                <a:latin typeface="Microsoft YaHei" panose="020B0503020204020204" pitchFamily="34" charset="-122"/>
                <a:ea typeface="Microsoft YaHei" panose="020B0503020204020204" pitchFamily="34" charset="-122"/>
              </a:rPr>
              <a:t>总作业槽限制</a:t>
            </a:r>
            <a:endParaRPr lang="en-US" altLang="zh-CN" sz="1200" dirty="0">
              <a:solidFill>
                <a:schemeClr val="tx1"/>
              </a:solidFill>
              <a:latin typeface="Microsoft YaHei" panose="020B0503020204020204" pitchFamily="34" charset="-122"/>
              <a:ea typeface="Microsoft YaHei" panose="020B0503020204020204" pitchFamily="34" charset="-122"/>
            </a:endParaRPr>
          </a:p>
          <a:p>
            <a:pPr lvl="2"/>
            <a:r>
              <a:rPr lang="zh-CN" altLang="en-US" sz="1200" dirty="0">
                <a:solidFill>
                  <a:schemeClr val="tx1"/>
                </a:solidFill>
                <a:latin typeface="Microsoft YaHei" panose="020B0503020204020204" pitchFamily="34" charset="-122"/>
                <a:ea typeface="Microsoft YaHei" panose="020B0503020204020204" pitchFamily="34" charset="-122"/>
              </a:rPr>
              <a:t>调度资源阀值</a:t>
            </a:r>
            <a:endParaRPr lang="en-US" altLang="zh-CN" sz="1200" dirty="0">
              <a:solidFill>
                <a:schemeClr val="tx1"/>
              </a:solidFill>
              <a:latin typeface="Microsoft YaHei" panose="020B0503020204020204" pitchFamily="34" charset="-122"/>
              <a:ea typeface="Microsoft YaHei" panose="020B0503020204020204" pitchFamily="34" charset="-122"/>
            </a:endParaRPr>
          </a:p>
          <a:p>
            <a:pPr lvl="2"/>
            <a:r>
              <a:rPr lang="zh-CN" altLang="en-US" sz="1200" dirty="0">
                <a:solidFill>
                  <a:schemeClr val="tx1"/>
                </a:solidFill>
                <a:latin typeface="Microsoft YaHei" panose="020B0503020204020204" pitchFamily="34" charset="-122"/>
                <a:ea typeface="Microsoft YaHei" panose="020B0503020204020204" pitchFamily="34" charset="-122"/>
              </a:rPr>
              <a:t>主机组可用作业槽控制</a:t>
            </a:r>
            <a:endParaRPr lang="en-US" altLang="zh-CN" sz="12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用户</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2"/>
            <a:r>
              <a:rPr lang="zh-CN" altLang="en-US" sz="1200" dirty="0">
                <a:solidFill>
                  <a:schemeClr val="tx1"/>
                </a:solidFill>
                <a:latin typeface="Microsoft YaHei" panose="020B0503020204020204" pitchFamily="34" charset="-122"/>
                <a:ea typeface="Microsoft YaHei" panose="020B0503020204020204" pitchFamily="34" charset="-122"/>
              </a:rPr>
              <a:t>用户组公平分享</a:t>
            </a:r>
            <a:endParaRPr lang="en-US" altLang="zh-CN" sz="1200" dirty="0">
              <a:solidFill>
                <a:schemeClr val="tx1"/>
              </a:solidFill>
              <a:latin typeface="Microsoft YaHei" panose="020B0503020204020204" pitchFamily="34" charset="-122"/>
              <a:ea typeface="Microsoft YaHei" panose="020B0503020204020204" pitchFamily="34" charset="-122"/>
            </a:endParaRPr>
          </a:p>
          <a:p>
            <a:pPr lvl="2"/>
            <a:r>
              <a:rPr lang="zh-CN" altLang="en-US" sz="1200" dirty="0">
                <a:solidFill>
                  <a:schemeClr val="tx1"/>
                </a:solidFill>
                <a:latin typeface="Microsoft YaHei" panose="020B0503020204020204" pitchFamily="34" charset="-122"/>
                <a:ea typeface="Microsoft YaHei" panose="020B0503020204020204" pitchFamily="34" charset="-122"/>
              </a:rPr>
              <a:t>用户组总作业槽限制</a:t>
            </a:r>
            <a:endParaRPr lang="en-US" altLang="zh-CN" sz="12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主机、主机群限制和偏爱（</a:t>
            </a:r>
            <a:r>
              <a:rPr lang="en-US" altLang="zh-CN" sz="1400" dirty="0">
                <a:solidFill>
                  <a:schemeClr val="tx1"/>
                </a:solidFill>
                <a:latin typeface="Microsoft YaHei" panose="020B0503020204020204" pitchFamily="34" charset="-122"/>
                <a:ea typeface="Microsoft YaHei" panose="020B0503020204020204" pitchFamily="34" charset="-122"/>
              </a:rPr>
              <a:t>preference</a:t>
            </a:r>
            <a:r>
              <a:rPr lang="zh-CN" altLang="en-US" sz="1400" dirty="0">
                <a:solidFill>
                  <a:schemeClr val="tx1"/>
                </a:solidFill>
                <a:latin typeface="Microsoft YaHei" panose="020B0503020204020204" pitchFamily="34" charset="-122"/>
                <a:ea typeface="Microsoft YaHei" panose="020B0503020204020204" pitchFamily="34" charset="-122"/>
              </a:rPr>
              <a:t>）</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作业进程</a:t>
            </a:r>
            <a:r>
              <a:rPr lang="en-US" altLang="zh-CN" sz="1400" dirty="0">
                <a:solidFill>
                  <a:schemeClr val="tx1"/>
                </a:solidFill>
                <a:latin typeface="Microsoft YaHei" panose="020B0503020204020204" pitchFamily="34" charset="-122"/>
                <a:ea typeface="Microsoft YaHei" panose="020B0503020204020204" pitchFamily="34" charset="-122"/>
              </a:rPr>
              <a:t>CPU</a:t>
            </a:r>
            <a:r>
              <a:rPr lang="zh-CN" altLang="en-US" sz="1400" dirty="0">
                <a:solidFill>
                  <a:schemeClr val="tx1"/>
                </a:solidFill>
                <a:latin typeface="Microsoft YaHei" panose="020B0503020204020204" pitchFamily="34" charset="-122"/>
                <a:ea typeface="Microsoft YaHei" panose="020B0503020204020204" pitchFamily="34" charset="-122"/>
              </a:rPr>
              <a:t>核的绑定</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作业预处理、后处理（</a:t>
            </a:r>
            <a:r>
              <a:rPr lang="en-US" altLang="zh-CN" sz="1400" dirty="0">
                <a:solidFill>
                  <a:schemeClr val="tx1"/>
                </a:solidFill>
                <a:latin typeface="Microsoft YaHei" panose="020B0503020204020204" pitchFamily="34" charset="-122"/>
                <a:ea typeface="Microsoft YaHei" panose="020B0503020204020204" pitchFamily="34" charset="-122"/>
              </a:rPr>
              <a:t>pre/post-exec)</a:t>
            </a:r>
          </a:p>
          <a:p>
            <a:pPr lvl="1"/>
            <a:r>
              <a:rPr lang="zh-CN" altLang="en-US" sz="1400" dirty="0">
                <a:solidFill>
                  <a:schemeClr val="tx1"/>
                </a:solidFill>
                <a:latin typeface="Microsoft YaHei" panose="020B0503020204020204" pitchFamily="34" charset="-122"/>
                <a:ea typeface="Microsoft YaHei" panose="020B0503020204020204" pitchFamily="34" charset="-122"/>
              </a:rPr>
              <a:t>灵活作业槽配置</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2"/>
            <a:r>
              <a:rPr lang="zh-CN" altLang="en-US" sz="1200" dirty="0">
                <a:solidFill>
                  <a:schemeClr val="tx1"/>
                </a:solidFill>
                <a:latin typeface="Microsoft YaHei" panose="020B0503020204020204" pitchFamily="34" charset="-122"/>
                <a:ea typeface="Microsoft YaHei" panose="020B0503020204020204" pitchFamily="34" charset="-122"/>
              </a:rPr>
              <a:t>结合队列、用户、项目、主机的作业槽或作业数限制</a:t>
            </a:r>
            <a:endParaRPr lang="en-US" altLang="zh-CN" sz="12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允许</a:t>
            </a:r>
            <a:r>
              <a:rPr lang="en-US" altLang="zh-CN" sz="1400" dirty="0">
                <a:solidFill>
                  <a:schemeClr val="tx1"/>
                </a:solidFill>
                <a:latin typeface="Microsoft YaHei" panose="020B0503020204020204" pitchFamily="34" charset="-122"/>
                <a:ea typeface="Microsoft YaHei" panose="020B0503020204020204" pitchFamily="34" charset="-122"/>
              </a:rPr>
              <a:t>/</a:t>
            </a:r>
            <a:r>
              <a:rPr lang="zh-CN" altLang="en-US" sz="1400" dirty="0">
                <a:solidFill>
                  <a:schemeClr val="tx1"/>
                </a:solidFill>
                <a:latin typeface="Microsoft YaHei" panose="020B0503020204020204" pitchFamily="34" charset="-122"/>
                <a:ea typeface="Microsoft YaHei" panose="020B0503020204020204" pitchFamily="34" charset="-122"/>
              </a:rPr>
              <a:t>禁止交互作业</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作业自动重运行</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1"/>
            <a:r>
              <a:rPr lang="zh-CN" altLang="en-US" sz="1400" dirty="0">
                <a:solidFill>
                  <a:schemeClr val="tx1"/>
                </a:solidFill>
                <a:latin typeface="Microsoft YaHei" panose="020B0503020204020204" pitchFamily="34" charset="-122"/>
                <a:ea typeface="Microsoft YaHei" panose="020B0503020204020204" pitchFamily="34" charset="-122"/>
              </a:rPr>
              <a:t>作业运行时间窗</a:t>
            </a:r>
            <a:endParaRPr lang="en-US" altLang="zh-CN" sz="1400" dirty="0">
              <a:solidFill>
                <a:schemeClr val="tx1"/>
              </a:solidFill>
              <a:latin typeface="Microsoft YaHei" panose="020B0503020204020204" pitchFamily="34" charset="-122"/>
              <a:ea typeface="Microsoft YaHei" panose="020B0503020204020204" pitchFamily="34" charset="-122"/>
            </a:endParaRPr>
          </a:p>
          <a:p>
            <a:pPr lvl="1"/>
            <a:endParaRPr lang="en-US" sz="1400" dirty="0">
              <a:solidFill>
                <a:schemeClr val="tx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67008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亮点：独有的调度策略</a:t>
            </a:r>
            <a:endParaRPr lang="en-US" dirty="0"/>
          </a:p>
        </p:txBody>
      </p:sp>
      <p:sp>
        <p:nvSpPr>
          <p:cNvPr id="5" name="Content Placeholder 1"/>
          <p:cNvSpPr>
            <a:spLocks noGrp="1"/>
          </p:cNvSpPr>
          <p:nvPr>
            <p:ph idx="1"/>
          </p:nvPr>
        </p:nvSpPr>
        <p:spPr>
          <a:xfrm>
            <a:off x="628650" y="810102"/>
            <a:ext cx="7886700" cy="3807619"/>
          </a:xfrm>
        </p:spPr>
        <p:txBody>
          <a:bodyPr>
            <a:normAutofit/>
          </a:bodyPr>
          <a:lstStyle/>
          <a:p>
            <a:r>
              <a:rPr lang="en-US" altLang="zh-CN" sz="1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License scheduling</a:t>
            </a:r>
          </a:p>
          <a:p>
            <a:pPr lvl="1"/>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确保无许可证 </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不会启动</a:t>
            </a:r>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pPr lvl="1"/>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基于优先级分配和抢占拥有许可证的 </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job</a:t>
            </a:r>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pPr lvl="1"/>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跨多个集群调度许可证</a:t>
            </a:r>
            <a:r>
              <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(SkyForm AIP </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全局许可证代理</a:t>
            </a:r>
            <a:r>
              <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p>
          <a:p>
            <a:r>
              <a:rPr lang="en-US" altLang="zh-CN" sz="1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Resource ownership</a:t>
            </a:r>
          </a:p>
          <a:p>
            <a:pPr lvl="1"/>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允许其他用户浏览资源所有者的资源</a:t>
            </a:r>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pPr lvl="1"/>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资源所有者用最长等待时间确保资源回收</a:t>
            </a:r>
            <a:endParaRPr lang="en-US" altLang="zh-CN" sz="1600" dirty="0">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800" dirty="0">
                <a:latin typeface="Microsoft YaHei" panose="020B0503020204020204" pitchFamily="34" charset="-122"/>
                <a:ea typeface="Microsoft YaHei" panose="020B0503020204020204" pitchFamily="34" charset="-122"/>
                <a:cs typeface="Arial" panose="020B0604020202020204" pitchFamily="34" charset="0"/>
              </a:rPr>
              <a:t>R</a:t>
            </a:r>
            <a:r>
              <a:rPr lang="en-US" altLang="zh-CN" sz="1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esource limits</a:t>
            </a:r>
          </a:p>
          <a:p>
            <a:pPr lvl="1"/>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在用户组、主机组或项目组中，通过每个用户、主机、队列、项目</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r>
              <a:rPr lang="en-US" altLang="zh-CN" sz="1600" dirty="0" err="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lsb.resources</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限制配置</a:t>
            </a:r>
            <a:endParaRPr lang="en-US"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r>
              <a:rPr lang="en-US" altLang="zh-CN" sz="1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Load threshold based scheduling</a:t>
            </a:r>
            <a:endParaRPr lang="en-US" sz="18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pPr lvl="1"/>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许多其他的调度器仅能基于静态配置参数调度 </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job</a:t>
            </a:r>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pPr lvl="1"/>
            <a:r>
              <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SkyForm AIP </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允许基于负载阈值的 </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调度</a:t>
            </a:r>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89217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关于天云软件</a:t>
            </a:r>
            <a:endParaRPr lang="en-US" dirty="0"/>
          </a:p>
        </p:txBody>
      </p:sp>
      <p:sp>
        <p:nvSpPr>
          <p:cNvPr id="10" name="TextBox 9"/>
          <p:cNvSpPr txBox="1"/>
          <p:nvPr/>
        </p:nvSpPr>
        <p:spPr>
          <a:xfrm>
            <a:off x="4090268" y="1733211"/>
            <a:ext cx="4803540" cy="2467342"/>
          </a:xfrm>
          <a:prstGeom prst="rect">
            <a:avLst/>
          </a:prstGeom>
          <a:noFill/>
        </p:spPr>
        <p:txBody>
          <a:bodyPr wrap="square" rtlCol="0">
            <a:spAutoFit/>
          </a:bodyPr>
          <a:lstStyle/>
          <a:p>
            <a:pPr marL="137160" indent="-137160">
              <a:spcBef>
                <a:spcPts val="450"/>
              </a:spcBef>
              <a:spcAft>
                <a:spcPts val="450"/>
              </a:spcAft>
              <a:buClr>
                <a:srgbClr val="00ABFF"/>
              </a:buClr>
              <a:buFont typeface="Wingdings" panose="05000000000000000000" pitchFamily="2" charset="2"/>
              <a:buChar char="§"/>
            </a:pPr>
            <a:r>
              <a:rPr lang="zh-CN" altLang="en-US" sz="1600" dirty="0">
                <a:latin typeface="Microsoft YaHei" charset="-122"/>
                <a:ea typeface="Microsoft YaHei" charset="-122"/>
                <a:cs typeface="Microsoft YaHei" charset="-122"/>
              </a:rPr>
              <a:t>天云软件核心团队来自于前经验丰富的北美团队</a:t>
            </a:r>
          </a:p>
          <a:p>
            <a:pPr marL="137160" indent="-137160">
              <a:spcBef>
                <a:spcPts val="450"/>
              </a:spcBef>
              <a:spcAft>
                <a:spcPts val="450"/>
              </a:spcAft>
              <a:buClr>
                <a:srgbClr val="00ABFF"/>
              </a:buClr>
              <a:buFont typeface="Wingdings" panose="05000000000000000000" pitchFamily="2" charset="2"/>
              <a:buChar char="§"/>
            </a:pPr>
            <a:r>
              <a:rPr lang="zh-CN" altLang="en-US" sz="1500" dirty="0">
                <a:latin typeface="Microsoft YaHei" charset="-122"/>
                <a:ea typeface="Microsoft YaHei" charset="-122"/>
                <a:cs typeface="Microsoft YaHei" charset="-122"/>
              </a:rPr>
              <a:t>总部位于北京中关村软件园云基地；研发团队在北京</a:t>
            </a:r>
            <a:r>
              <a:rPr lang="en-US" altLang="en-US" sz="1500" dirty="0">
                <a:latin typeface="Microsoft YaHei" charset="-122"/>
                <a:ea typeface="Microsoft YaHei" charset="-122"/>
                <a:cs typeface="Microsoft YaHei" charset="-122"/>
              </a:rPr>
              <a:t>、</a:t>
            </a:r>
            <a:r>
              <a:rPr lang="zh-CN" altLang="en-US" sz="1500" dirty="0">
                <a:latin typeface="Microsoft YaHei" charset="-122"/>
                <a:ea typeface="Microsoft YaHei" charset="-122"/>
                <a:cs typeface="Microsoft YaHei" charset="-122"/>
              </a:rPr>
              <a:t>西安、和杭州</a:t>
            </a:r>
            <a:endParaRPr lang="en-US" altLang="zh-CN" sz="1500" dirty="0">
              <a:latin typeface="Microsoft YaHei" charset="-122"/>
              <a:ea typeface="Microsoft YaHei" charset="-122"/>
              <a:cs typeface="Microsoft YaHei" charset="-122"/>
            </a:endParaRPr>
          </a:p>
          <a:p>
            <a:pPr marL="137160" indent="-137160">
              <a:spcBef>
                <a:spcPts val="450"/>
              </a:spcBef>
              <a:spcAft>
                <a:spcPts val="450"/>
              </a:spcAft>
              <a:buClr>
                <a:srgbClr val="00ABFF"/>
              </a:buClr>
              <a:buFont typeface="Wingdings" panose="05000000000000000000" pitchFamily="2" charset="2"/>
              <a:buChar char="§"/>
            </a:pPr>
            <a:r>
              <a:rPr lang="zh-CN" altLang="en-US" sz="1500" dirty="0">
                <a:latin typeface="Microsoft YaHei" charset="-122"/>
                <a:ea typeface="Microsoft YaHei" charset="-122"/>
                <a:cs typeface="Microsoft YaHei" charset="-122"/>
              </a:rPr>
              <a:t>在国内多个城市设有销售渠道</a:t>
            </a:r>
            <a:endParaRPr lang="en-US" altLang="zh-CN" sz="1500" dirty="0">
              <a:latin typeface="Microsoft YaHei" charset="-122"/>
              <a:ea typeface="Microsoft YaHei" charset="-122"/>
              <a:cs typeface="Microsoft YaHei" charset="-122"/>
            </a:endParaRPr>
          </a:p>
          <a:p>
            <a:pPr marL="137160" indent="-137160">
              <a:spcBef>
                <a:spcPts val="450"/>
              </a:spcBef>
              <a:spcAft>
                <a:spcPts val="450"/>
              </a:spcAft>
              <a:buClr>
                <a:srgbClr val="00ABFF"/>
              </a:buClr>
              <a:buFont typeface="Wingdings" panose="05000000000000000000" pitchFamily="2" charset="2"/>
              <a:buChar char="§"/>
            </a:pPr>
            <a:r>
              <a:rPr lang="zh-CN" altLang="en-US" sz="1500" dirty="0">
                <a:latin typeface="Microsoft YaHei" charset="-122"/>
                <a:ea typeface="Microsoft YaHei" charset="-122"/>
                <a:cs typeface="Microsoft YaHei" charset="-122"/>
              </a:rPr>
              <a:t>团队具有丰富的</a:t>
            </a:r>
            <a:r>
              <a:rPr lang="en-US" altLang="zh-CN" sz="1500" dirty="0">
                <a:latin typeface="Microsoft YaHei" charset="-122"/>
                <a:ea typeface="Microsoft YaHei" charset="-122"/>
                <a:cs typeface="Microsoft YaHei" charset="-122"/>
              </a:rPr>
              <a:t>HPC</a:t>
            </a:r>
            <a:r>
              <a:rPr lang="zh-CN" altLang="en-US" sz="1500" dirty="0">
                <a:latin typeface="Microsoft YaHei" charset="-122"/>
                <a:ea typeface="Microsoft YaHei" charset="-122"/>
                <a:cs typeface="Microsoft YaHei" charset="-122"/>
              </a:rPr>
              <a:t>研发经验与项目经验，同时在集群计算、大数据、云计算方面具备专家经验</a:t>
            </a:r>
            <a:endParaRPr lang="en-US" sz="1500" dirty="0">
              <a:latin typeface="Microsoft YaHei" charset="-122"/>
              <a:ea typeface="Microsoft YaHei" charset="-122"/>
              <a:cs typeface="Microsoft YaHei" charset="-122"/>
            </a:endParaRPr>
          </a:p>
          <a:p>
            <a:pPr marL="137160" indent="-137160">
              <a:spcBef>
                <a:spcPts val="450"/>
              </a:spcBef>
              <a:spcAft>
                <a:spcPts val="450"/>
              </a:spcAft>
              <a:buClr>
                <a:srgbClr val="00ABFF"/>
              </a:buClr>
              <a:buFont typeface="Wingdings" panose="05000000000000000000" pitchFamily="2" charset="2"/>
              <a:buChar char="§"/>
            </a:pPr>
            <a:r>
              <a:rPr lang="zh-CN" altLang="en-US" sz="1500" dirty="0">
                <a:latin typeface="Microsoft YaHei" charset="-122"/>
                <a:ea typeface="Microsoft YaHei" charset="-122"/>
                <a:cs typeface="Microsoft YaHei" charset="-122"/>
              </a:rPr>
              <a:t>成员是具有</a:t>
            </a:r>
            <a:r>
              <a:rPr lang="en-US" altLang="zh-CN" sz="1500" dirty="0">
                <a:latin typeface="Microsoft YaHei" charset="-122"/>
                <a:ea typeface="Microsoft YaHei" charset="-122"/>
                <a:cs typeface="Microsoft YaHei" charset="-122"/>
              </a:rPr>
              <a:t>10</a:t>
            </a:r>
            <a:r>
              <a:rPr lang="zh-CN" altLang="en-US" sz="1500" dirty="0">
                <a:latin typeface="Microsoft YaHei" charset="-122"/>
                <a:ea typeface="Microsoft YaHei" charset="-122"/>
                <a:cs typeface="Microsoft YaHei" charset="-122"/>
              </a:rPr>
              <a:t>年以上高性能计算经验的架构师与开发人员</a:t>
            </a:r>
            <a:endParaRPr lang="en-US" sz="1500" dirty="0">
              <a:latin typeface="Microsoft YaHei" charset="-122"/>
              <a:ea typeface="Microsoft YaHei" charset="-122"/>
              <a:cs typeface="Microsoft YaHei" charset="-122"/>
            </a:endParaRPr>
          </a:p>
        </p:txBody>
      </p:sp>
      <p:sp>
        <p:nvSpPr>
          <p:cNvPr id="11" name="TextBox 10"/>
          <p:cNvSpPr txBox="1"/>
          <p:nvPr/>
        </p:nvSpPr>
        <p:spPr>
          <a:xfrm>
            <a:off x="4165616" y="1129048"/>
            <a:ext cx="4450505" cy="300082"/>
          </a:xfrm>
          <a:prstGeom prst="rect">
            <a:avLst/>
          </a:prstGeom>
          <a:solidFill>
            <a:schemeClr val="bg1"/>
          </a:solidFill>
          <a:ln>
            <a:solidFill>
              <a:schemeClr val="tx1"/>
            </a:solidFill>
          </a:ln>
        </p:spPr>
        <p:txBody>
          <a:bodyPr wrap="square" rtlCol="0">
            <a:spAutoFit/>
          </a:bodyPr>
          <a:lstStyle/>
          <a:p>
            <a:r>
              <a:rPr lang="zh-CN" altLang="en-US" sz="1350" b="1" dirty="0">
                <a:latin typeface="Microsoft YaHei" charset="-122"/>
                <a:ea typeface="Microsoft YaHei" charset="-122"/>
                <a:cs typeface="Microsoft YaHei" charset="-122"/>
              </a:rPr>
              <a:t>领先技术和自主知识产权的企业级软件产品和服务公司</a:t>
            </a:r>
            <a:endParaRPr lang="en-US" sz="1350" b="1" dirty="0">
              <a:latin typeface="Microsoft YaHei" charset="-122"/>
              <a:ea typeface="Microsoft YaHei" charset="-122"/>
              <a:cs typeface="Microsoft YaHei" charset="-122"/>
            </a:endParaRPr>
          </a:p>
        </p:txBody>
      </p:sp>
      <p:pic>
        <p:nvPicPr>
          <p:cNvPr id="1026" name="Picture 2" descr="Map&#10;&#10;Description automatically generated">
            <a:extLst>
              <a:ext uri="{FF2B5EF4-FFF2-40B4-BE49-F238E27FC236}">
                <a16:creationId xmlns:a16="http://schemas.microsoft.com/office/drawing/2014/main" id="{FF4A3BE7-D5E0-4270-A359-9E37A7A6B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03" y="1279089"/>
            <a:ext cx="3699033" cy="3028684"/>
          </a:xfrm>
          <a:prstGeom prst="rect">
            <a:avLst/>
          </a:prstGeom>
          <a:noFill/>
        </p:spPr>
      </p:pic>
      <p:pic>
        <p:nvPicPr>
          <p:cNvPr id="3074" name="Picture 2" descr="Icon&#10;&#10;Description automatically generated">
            <a:extLst>
              <a:ext uri="{FF2B5EF4-FFF2-40B4-BE49-F238E27FC236}">
                <a16:creationId xmlns:a16="http://schemas.microsoft.com/office/drawing/2014/main" id="{DC0D1F33-DC02-4687-87C4-BD2F4FE7C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460" y="2234765"/>
            <a:ext cx="263151" cy="263151"/>
          </a:xfrm>
          <a:prstGeom prst="rect">
            <a:avLst/>
          </a:prstGeom>
          <a:noFill/>
        </p:spPr>
      </p:pic>
      <p:pic>
        <p:nvPicPr>
          <p:cNvPr id="7" name="Picture 2" descr="Icon&#10;&#10;Description automatically generated">
            <a:extLst>
              <a:ext uri="{FF2B5EF4-FFF2-40B4-BE49-F238E27FC236}">
                <a16:creationId xmlns:a16="http://schemas.microsoft.com/office/drawing/2014/main" id="{CB87BCDE-4571-4517-9ECE-56C1E1F34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35" y="2645585"/>
            <a:ext cx="150508" cy="150508"/>
          </a:xfrm>
          <a:prstGeom prst="rect">
            <a:avLst/>
          </a:prstGeom>
          <a:noFill/>
        </p:spPr>
      </p:pic>
      <p:pic>
        <p:nvPicPr>
          <p:cNvPr id="9" name="Picture 2" descr="Icon&#10;&#10;Description automatically generated">
            <a:extLst>
              <a:ext uri="{FF2B5EF4-FFF2-40B4-BE49-F238E27FC236}">
                <a16:creationId xmlns:a16="http://schemas.microsoft.com/office/drawing/2014/main" id="{FFD33404-6D18-4D69-B071-3E452CF22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1886" y="3042136"/>
            <a:ext cx="150508" cy="150508"/>
          </a:xfrm>
          <a:prstGeom prst="rect">
            <a:avLst/>
          </a:prstGeom>
          <a:noFill/>
        </p:spPr>
      </p:pic>
      <p:pic>
        <p:nvPicPr>
          <p:cNvPr id="13" name="Picture 2" descr="Icon&#10;&#10;Description automatically generated">
            <a:extLst>
              <a:ext uri="{FF2B5EF4-FFF2-40B4-BE49-F238E27FC236}">
                <a16:creationId xmlns:a16="http://schemas.microsoft.com/office/drawing/2014/main" id="{D198273A-1EB0-43B0-B5FC-DE7A6D53A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206" y="3864411"/>
            <a:ext cx="150508" cy="150508"/>
          </a:xfrm>
          <a:prstGeom prst="rect">
            <a:avLst/>
          </a:prstGeom>
          <a:noFill/>
        </p:spPr>
      </p:pic>
      <p:pic>
        <p:nvPicPr>
          <p:cNvPr id="14" name="Picture 2" descr="Icon&#10;&#10;Description automatically generated">
            <a:extLst>
              <a:ext uri="{FF2B5EF4-FFF2-40B4-BE49-F238E27FC236}">
                <a16:creationId xmlns:a16="http://schemas.microsoft.com/office/drawing/2014/main" id="{8B5AEEF0-B03A-4F34-846B-D11C7D389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2394" y="1733211"/>
            <a:ext cx="150508" cy="150508"/>
          </a:xfrm>
          <a:prstGeom prst="rect">
            <a:avLst/>
          </a:prstGeom>
          <a:noFill/>
        </p:spPr>
      </p:pic>
      <p:pic>
        <p:nvPicPr>
          <p:cNvPr id="15" name="Picture 2" descr="Icon&#10;&#10;Description automatically generated">
            <a:extLst>
              <a:ext uri="{FF2B5EF4-FFF2-40B4-BE49-F238E27FC236}">
                <a16:creationId xmlns:a16="http://schemas.microsoft.com/office/drawing/2014/main" id="{A76CE8DB-0B60-410C-8278-2627D7688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8021" y="2891628"/>
            <a:ext cx="150508" cy="150508"/>
          </a:xfrm>
          <a:prstGeom prst="rect">
            <a:avLst/>
          </a:prstGeom>
          <a:noFill/>
        </p:spPr>
      </p:pic>
      <p:pic>
        <p:nvPicPr>
          <p:cNvPr id="16" name="Picture 2" descr="Icon&#10;&#10;Description automatically generated">
            <a:extLst>
              <a:ext uri="{FF2B5EF4-FFF2-40B4-BE49-F238E27FC236}">
                <a16:creationId xmlns:a16="http://schemas.microsoft.com/office/drawing/2014/main" id="{EC7C5881-871E-412E-99E8-DE1C894F0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4714" y="3321165"/>
            <a:ext cx="150508" cy="150508"/>
          </a:xfrm>
          <a:prstGeom prst="rect">
            <a:avLst/>
          </a:prstGeom>
          <a:noFill/>
        </p:spPr>
      </p:pic>
      <p:pic>
        <p:nvPicPr>
          <p:cNvPr id="17" name="Picture 2" descr="Icon&#10;&#10;Description automatically generated">
            <a:extLst>
              <a:ext uri="{FF2B5EF4-FFF2-40B4-BE49-F238E27FC236}">
                <a16:creationId xmlns:a16="http://schemas.microsoft.com/office/drawing/2014/main" id="{EAA3F45A-97E3-4349-BA15-1FB1A405D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365" y="3117390"/>
            <a:ext cx="150508" cy="150508"/>
          </a:xfrm>
          <a:prstGeom prst="rect">
            <a:avLst/>
          </a:prstGeom>
          <a:noFill/>
        </p:spPr>
      </p:pic>
      <p:pic>
        <p:nvPicPr>
          <p:cNvPr id="18" name="Picture 2" descr="Icon&#10;&#10;Description automatically generated">
            <a:extLst>
              <a:ext uri="{FF2B5EF4-FFF2-40B4-BE49-F238E27FC236}">
                <a16:creationId xmlns:a16="http://schemas.microsoft.com/office/drawing/2014/main" id="{FC8032BB-6D46-48D9-A30C-98CE0F8BA3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8100" y="3166430"/>
            <a:ext cx="150508" cy="150508"/>
          </a:xfrm>
          <a:prstGeom prst="rect">
            <a:avLst/>
          </a:prstGeom>
          <a:noFill/>
        </p:spPr>
      </p:pic>
    </p:spTree>
    <p:extLst>
      <p:ext uri="{BB962C8B-B14F-4D97-AF65-F5344CB8AC3E}">
        <p14:creationId xmlns:p14="http://schemas.microsoft.com/office/powerpoint/2010/main" val="2781214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36402C-3EC1-439F-977F-FCD399C16BAE}"/>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30</a:t>
            </a:fld>
            <a:r>
              <a:rPr kumimoji="1" lang="en-US" altLang="zh-CN"/>
              <a:t>)</a:t>
            </a:r>
            <a:endParaRPr kumimoji="1" lang="zh-CN" altLang="en-US"/>
          </a:p>
        </p:txBody>
      </p:sp>
      <p:pic>
        <p:nvPicPr>
          <p:cNvPr id="10" name="Content Placeholder 9">
            <a:extLst>
              <a:ext uri="{FF2B5EF4-FFF2-40B4-BE49-F238E27FC236}">
                <a16:creationId xmlns:a16="http://schemas.microsoft.com/office/drawing/2014/main" id="{A51933F3-1559-442B-B586-095CE0213A73}"/>
              </a:ext>
            </a:extLst>
          </p:cNvPr>
          <p:cNvPicPr>
            <a:picLocks noGrp="1" noChangeAspect="1"/>
          </p:cNvPicPr>
          <p:nvPr>
            <p:ph idx="1"/>
          </p:nvPr>
        </p:nvPicPr>
        <p:blipFill>
          <a:blip r:embed="rId3"/>
          <a:stretch>
            <a:fillRect/>
          </a:stretch>
        </p:blipFill>
        <p:spPr>
          <a:xfrm>
            <a:off x="4432462" y="912019"/>
            <a:ext cx="4181475" cy="3638550"/>
          </a:xfrm>
        </p:spPr>
      </p:pic>
      <p:sp>
        <p:nvSpPr>
          <p:cNvPr id="4" name="Title 3">
            <a:extLst>
              <a:ext uri="{FF2B5EF4-FFF2-40B4-BE49-F238E27FC236}">
                <a16:creationId xmlns:a16="http://schemas.microsoft.com/office/drawing/2014/main" id="{80ACA30C-EE93-442E-A879-48796B2A8D2B}"/>
              </a:ext>
            </a:extLst>
          </p:cNvPr>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亮点：多维度资源配额</a:t>
            </a:r>
            <a:endParaRPr lang="en-US" dirty="0"/>
          </a:p>
        </p:txBody>
      </p:sp>
      <p:sp>
        <p:nvSpPr>
          <p:cNvPr id="11" name="Rectangle 10">
            <a:extLst>
              <a:ext uri="{FF2B5EF4-FFF2-40B4-BE49-F238E27FC236}">
                <a16:creationId xmlns:a16="http://schemas.microsoft.com/office/drawing/2014/main" id="{148F96CD-C249-4764-B79D-8092FD219347}"/>
              </a:ext>
            </a:extLst>
          </p:cNvPr>
          <p:cNvSpPr/>
          <p:nvPr/>
        </p:nvSpPr>
        <p:spPr>
          <a:xfrm>
            <a:off x="5306400" y="3931200"/>
            <a:ext cx="554400"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主机</a:t>
            </a:r>
            <a:r>
              <a:rPr lang="en-US" altLang="zh-CN" sz="1000" b="1" dirty="0">
                <a:solidFill>
                  <a:schemeClr val="tx1"/>
                </a:solidFill>
                <a:latin typeface="Microsoft YaHei" panose="020B0503020204020204" pitchFamily="34" charset="-122"/>
                <a:ea typeface="Microsoft YaHei" panose="020B0503020204020204" pitchFamily="34" charset="-122"/>
              </a:rPr>
              <a:t>1</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12" name="Rectangle 11">
            <a:extLst>
              <a:ext uri="{FF2B5EF4-FFF2-40B4-BE49-F238E27FC236}">
                <a16:creationId xmlns:a16="http://schemas.microsoft.com/office/drawing/2014/main" id="{29CE41A5-195D-4C35-92D9-AB245AC1DD3B}"/>
              </a:ext>
            </a:extLst>
          </p:cNvPr>
          <p:cNvSpPr/>
          <p:nvPr/>
        </p:nvSpPr>
        <p:spPr>
          <a:xfrm>
            <a:off x="5832000" y="3931200"/>
            <a:ext cx="554400"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主机</a:t>
            </a:r>
            <a:r>
              <a:rPr lang="en-US" altLang="zh-CN" sz="1000" b="1" dirty="0">
                <a:solidFill>
                  <a:schemeClr val="tx1"/>
                </a:solidFill>
                <a:latin typeface="Microsoft YaHei" panose="020B0503020204020204" pitchFamily="34" charset="-122"/>
                <a:ea typeface="Microsoft YaHei" panose="020B0503020204020204" pitchFamily="34" charset="-122"/>
              </a:rPr>
              <a:t>2</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9FFECBE5-AD78-4F0E-9AF2-3A32357045D8}"/>
              </a:ext>
            </a:extLst>
          </p:cNvPr>
          <p:cNvSpPr/>
          <p:nvPr/>
        </p:nvSpPr>
        <p:spPr>
          <a:xfrm>
            <a:off x="6372000" y="3931200"/>
            <a:ext cx="554400"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主机</a:t>
            </a:r>
            <a:r>
              <a:rPr lang="en-US" altLang="zh-CN" sz="1000" b="1" dirty="0">
                <a:solidFill>
                  <a:schemeClr val="tx1"/>
                </a:solidFill>
                <a:latin typeface="Microsoft YaHei" panose="020B0503020204020204" pitchFamily="34" charset="-122"/>
                <a:ea typeface="Microsoft YaHei" panose="020B0503020204020204" pitchFamily="34" charset="-122"/>
              </a:rPr>
              <a:t>3</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29576E37-3B3A-4DC5-B814-28D190656BF7}"/>
              </a:ext>
            </a:extLst>
          </p:cNvPr>
          <p:cNvSpPr/>
          <p:nvPr/>
        </p:nvSpPr>
        <p:spPr>
          <a:xfrm>
            <a:off x="6812568" y="3931200"/>
            <a:ext cx="835200"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主机</a:t>
            </a:r>
            <a:r>
              <a:rPr lang="en-US" altLang="zh-CN" sz="1000" b="1" dirty="0">
                <a:solidFill>
                  <a:schemeClr val="tx1"/>
                </a:solidFill>
                <a:latin typeface="Microsoft YaHei" panose="020B0503020204020204" pitchFamily="34" charset="-122"/>
                <a:ea typeface="Microsoft YaHei" panose="020B0503020204020204" pitchFamily="34" charset="-122"/>
              </a:rPr>
              <a:t>4</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16" name="Rectangle 15">
            <a:extLst>
              <a:ext uri="{FF2B5EF4-FFF2-40B4-BE49-F238E27FC236}">
                <a16:creationId xmlns:a16="http://schemas.microsoft.com/office/drawing/2014/main" id="{2C286AD7-778E-4CE8-9E39-E76A5B70878A}"/>
              </a:ext>
            </a:extLst>
          </p:cNvPr>
          <p:cNvSpPr/>
          <p:nvPr/>
        </p:nvSpPr>
        <p:spPr>
          <a:xfrm>
            <a:off x="5658338" y="4241139"/>
            <a:ext cx="1292400"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bg2">
                    <a:lumMod val="50000"/>
                  </a:schemeClr>
                </a:solidFill>
                <a:latin typeface="Microsoft YaHei" panose="020B0503020204020204" pitchFamily="34" charset="-122"/>
                <a:ea typeface="Microsoft YaHei" panose="020B0503020204020204" pitchFamily="34" charset="-122"/>
              </a:rPr>
              <a:t>主机</a:t>
            </a:r>
            <a:endParaRPr lang="en-US" sz="1400" b="1" dirty="0">
              <a:solidFill>
                <a:schemeClr val="bg2">
                  <a:lumMod val="50000"/>
                </a:schemeClr>
              </a:solidFill>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6019F135-8A79-456D-97BA-73ECEDAC4D33}"/>
              </a:ext>
            </a:extLst>
          </p:cNvPr>
          <p:cNvSpPr/>
          <p:nvPr/>
        </p:nvSpPr>
        <p:spPr>
          <a:xfrm>
            <a:off x="7900968" y="1121570"/>
            <a:ext cx="767832"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用户组</a:t>
            </a:r>
            <a:r>
              <a:rPr lang="en-US" altLang="zh-CN" sz="1000" b="1" dirty="0">
                <a:solidFill>
                  <a:schemeClr val="tx1"/>
                </a:solidFill>
                <a:latin typeface="Microsoft YaHei" panose="020B0503020204020204" pitchFamily="34" charset="-122"/>
                <a:ea typeface="Microsoft YaHei" panose="020B0503020204020204" pitchFamily="34" charset="-122"/>
              </a:rPr>
              <a:t>A</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18" name="Rectangle 17">
            <a:extLst>
              <a:ext uri="{FF2B5EF4-FFF2-40B4-BE49-F238E27FC236}">
                <a16:creationId xmlns:a16="http://schemas.microsoft.com/office/drawing/2014/main" id="{CCCF204F-5CCF-4B19-BAAC-EC3A50D204C8}"/>
              </a:ext>
            </a:extLst>
          </p:cNvPr>
          <p:cNvSpPr/>
          <p:nvPr/>
        </p:nvSpPr>
        <p:spPr>
          <a:xfrm>
            <a:off x="7900968" y="1582230"/>
            <a:ext cx="767832"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用户组</a:t>
            </a:r>
            <a:r>
              <a:rPr lang="en-US" altLang="zh-CN" sz="1000" b="1" dirty="0">
                <a:solidFill>
                  <a:schemeClr val="tx1"/>
                </a:solidFill>
                <a:latin typeface="Microsoft YaHei" panose="020B0503020204020204" pitchFamily="34" charset="-122"/>
                <a:ea typeface="Microsoft YaHei" panose="020B0503020204020204" pitchFamily="34" charset="-122"/>
              </a:rPr>
              <a:t>B</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19" name="Rectangle 18">
            <a:extLst>
              <a:ext uri="{FF2B5EF4-FFF2-40B4-BE49-F238E27FC236}">
                <a16:creationId xmlns:a16="http://schemas.microsoft.com/office/drawing/2014/main" id="{3E3E1DB8-FD6F-4992-9296-C47D82D440E9}"/>
              </a:ext>
            </a:extLst>
          </p:cNvPr>
          <p:cNvSpPr/>
          <p:nvPr/>
        </p:nvSpPr>
        <p:spPr>
          <a:xfrm>
            <a:off x="7900968" y="1956630"/>
            <a:ext cx="767832"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用户组</a:t>
            </a:r>
            <a:r>
              <a:rPr lang="en-US" altLang="zh-CN" sz="1000" b="1" dirty="0">
                <a:solidFill>
                  <a:schemeClr val="tx1"/>
                </a:solidFill>
                <a:latin typeface="Microsoft YaHei" panose="020B0503020204020204" pitchFamily="34" charset="-122"/>
                <a:ea typeface="Microsoft YaHei" panose="020B0503020204020204" pitchFamily="34" charset="-122"/>
              </a:rPr>
              <a:t>C</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20" name="Rectangle 19">
            <a:extLst>
              <a:ext uri="{FF2B5EF4-FFF2-40B4-BE49-F238E27FC236}">
                <a16:creationId xmlns:a16="http://schemas.microsoft.com/office/drawing/2014/main" id="{56F0F030-719C-4CB9-AAC2-61B99904C112}"/>
              </a:ext>
            </a:extLst>
          </p:cNvPr>
          <p:cNvSpPr/>
          <p:nvPr/>
        </p:nvSpPr>
        <p:spPr>
          <a:xfrm>
            <a:off x="7900968" y="2369199"/>
            <a:ext cx="767832"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用户组</a:t>
            </a:r>
            <a:r>
              <a:rPr lang="en-US" altLang="zh-CN" sz="1000" b="1" dirty="0">
                <a:solidFill>
                  <a:schemeClr val="tx1"/>
                </a:solidFill>
                <a:latin typeface="Microsoft YaHei" panose="020B0503020204020204" pitchFamily="34" charset="-122"/>
                <a:ea typeface="Microsoft YaHei" panose="020B0503020204020204" pitchFamily="34" charset="-122"/>
              </a:rPr>
              <a:t>D</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21" name="Rectangle 20">
            <a:extLst>
              <a:ext uri="{FF2B5EF4-FFF2-40B4-BE49-F238E27FC236}">
                <a16:creationId xmlns:a16="http://schemas.microsoft.com/office/drawing/2014/main" id="{1E741A17-FEF1-4936-877D-CF9207FCFE3D}"/>
              </a:ext>
            </a:extLst>
          </p:cNvPr>
          <p:cNvSpPr/>
          <p:nvPr/>
        </p:nvSpPr>
        <p:spPr>
          <a:xfrm>
            <a:off x="7900968" y="2828470"/>
            <a:ext cx="767832"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用户组</a:t>
            </a:r>
            <a:r>
              <a:rPr lang="en-US" altLang="zh-CN" sz="1000" b="1" dirty="0">
                <a:solidFill>
                  <a:schemeClr val="tx1"/>
                </a:solidFill>
                <a:latin typeface="Microsoft YaHei" panose="020B0503020204020204" pitchFamily="34" charset="-122"/>
                <a:ea typeface="Microsoft YaHei" panose="020B0503020204020204" pitchFamily="34" charset="-122"/>
              </a:rPr>
              <a:t>E</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22" name="Rectangle 21">
            <a:extLst>
              <a:ext uri="{FF2B5EF4-FFF2-40B4-BE49-F238E27FC236}">
                <a16:creationId xmlns:a16="http://schemas.microsoft.com/office/drawing/2014/main" id="{CB2692EF-87E5-4771-9CE5-9B128F6C5686}"/>
              </a:ext>
            </a:extLst>
          </p:cNvPr>
          <p:cNvSpPr/>
          <p:nvPr/>
        </p:nvSpPr>
        <p:spPr>
          <a:xfrm>
            <a:off x="4922484" y="941140"/>
            <a:ext cx="767832"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00" b="1" dirty="0">
                <a:solidFill>
                  <a:schemeClr val="tx1"/>
                </a:solidFill>
                <a:latin typeface="Microsoft YaHei" panose="020B0503020204020204" pitchFamily="34" charset="-122"/>
                <a:ea typeface="Microsoft YaHei" panose="020B0503020204020204" pitchFamily="34" charset="-122"/>
              </a:rPr>
              <a:t>GPU</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23" name="Rectangle 22">
            <a:extLst>
              <a:ext uri="{FF2B5EF4-FFF2-40B4-BE49-F238E27FC236}">
                <a16:creationId xmlns:a16="http://schemas.microsoft.com/office/drawing/2014/main" id="{DFA52471-E507-4A0A-8987-4345756B1B37}"/>
              </a:ext>
            </a:extLst>
          </p:cNvPr>
          <p:cNvSpPr/>
          <p:nvPr/>
        </p:nvSpPr>
        <p:spPr>
          <a:xfrm>
            <a:off x="4796736" y="1266909"/>
            <a:ext cx="767832" cy="315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内存</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24" name="Rectangle 23">
            <a:extLst>
              <a:ext uri="{FF2B5EF4-FFF2-40B4-BE49-F238E27FC236}">
                <a16:creationId xmlns:a16="http://schemas.microsoft.com/office/drawing/2014/main" id="{E8F1639D-7519-4F2A-841F-A1085DF3EDA0}"/>
              </a:ext>
            </a:extLst>
          </p:cNvPr>
          <p:cNvSpPr/>
          <p:nvPr/>
        </p:nvSpPr>
        <p:spPr>
          <a:xfrm>
            <a:off x="4565220" y="1555163"/>
            <a:ext cx="767832" cy="315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1000" b="1" dirty="0">
                <a:solidFill>
                  <a:schemeClr val="tx1"/>
                </a:solidFill>
                <a:latin typeface="Microsoft YaHei" panose="020B0503020204020204" pitchFamily="34" charset="-122"/>
                <a:ea typeface="Microsoft YaHei" panose="020B0503020204020204" pitchFamily="34" charset="-122"/>
              </a:rPr>
              <a:t>CPU</a:t>
            </a:r>
            <a:endParaRPr lang="en-US" sz="1000" b="1" dirty="0">
              <a:solidFill>
                <a:schemeClr val="tx2"/>
              </a:solidFill>
              <a:latin typeface="Microsoft YaHei" panose="020B0503020204020204" pitchFamily="34" charset="-122"/>
              <a:ea typeface="Microsoft YaHei" panose="020B0503020204020204" pitchFamily="34" charset="-122"/>
            </a:endParaRPr>
          </a:p>
        </p:txBody>
      </p:sp>
      <p:sp>
        <p:nvSpPr>
          <p:cNvPr id="25" name="Rectangle 24">
            <a:extLst>
              <a:ext uri="{FF2B5EF4-FFF2-40B4-BE49-F238E27FC236}">
                <a16:creationId xmlns:a16="http://schemas.microsoft.com/office/drawing/2014/main" id="{A11C20EC-E5FC-44F3-8894-B4D95FC39C69}"/>
              </a:ext>
            </a:extLst>
          </p:cNvPr>
          <p:cNvSpPr/>
          <p:nvPr/>
        </p:nvSpPr>
        <p:spPr>
          <a:xfrm>
            <a:off x="4377598" y="1901764"/>
            <a:ext cx="928801" cy="37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b="1" dirty="0">
                <a:solidFill>
                  <a:schemeClr val="bg2">
                    <a:lumMod val="50000"/>
                  </a:schemeClr>
                </a:solidFill>
                <a:latin typeface="Microsoft YaHei" panose="020B0503020204020204" pitchFamily="34" charset="-122"/>
                <a:ea typeface="Microsoft YaHei" panose="020B0503020204020204" pitchFamily="34" charset="-122"/>
              </a:rPr>
              <a:t>资源</a:t>
            </a:r>
            <a:endParaRPr lang="en-US" sz="1400" b="1" dirty="0">
              <a:solidFill>
                <a:schemeClr val="bg2">
                  <a:lumMod val="50000"/>
                </a:schemeClr>
              </a:solidFill>
              <a:latin typeface="Microsoft YaHei" panose="020B0503020204020204" pitchFamily="34" charset="-122"/>
              <a:ea typeface="Microsoft YaHei" panose="020B0503020204020204" pitchFamily="34" charset="-122"/>
            </a:endParaRPr>
          </a:p>
        </p:txBody>
      </p:sp>
      <p:sp>
        <p:nvSpPr>
          <p:cNvPr id="26" name="TextBox 25">
            <a:extLst>
              <a:ext uri="{FF2B5EF4-FFF2-40B4-BE49-F238E27FC236}">
                <a16:creationId xmlns:a16="http://schemas.microsoft.com/office/drawing/2014/main" id="{29E0DE4F-96FA-455C-A358-C312017E432F}"/>
              </a:ext>
            </a:extLst>
          </p:cNvPr>
          <p:cNvSpPr txBox="1"/>
          <p:nvPr/>
        </p:nvSpPr>
        <p:spPr>
          <a:xfrm>
            <a:off x="649977" y="941140"/>
            <a:ext cx="3656737" cy="2923877"/>
          </a:xfrm>
          <a:prstGeom prst="rect">
            <a:avLst/>
          </a:prstGeom>
          <a:noFill/>
        </p:spPr>
        <p:txBody>
          <a:bodyPr wrap="square" rtlCol="0">
            <a:spAutoFit/>
          </a:bodyPr>
          <a:lstStyle/>
          <a:p>
            <a:r>
              <a:rPr lang="zh-CN" altLang="en-US" dirty="0">
                <a:latin typeface="Microsoft YaHei" panose="020B0503020204020204" pitchFamily="34" charset="-122"/>
                <a:ea typeface="Microsoft YaHei" panose="020B0503020204020204" pitchFamily="34" charset="-122"/>
              </a:rPr>
              <a:t>可定义任意多个以下维度的资源配额：</a:t>
            </a:r>
            <a:endParaRPr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用户、用户组</a:t>
            </a:r>
            <a:endParaRPr lang="en-US" altLang="zh-CN" sz="16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主机、主机组</a:t>
            </a:r>
            <a:endParaRPr lang="en-US" altLang="zh-CN" sz="16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项目</a:t>
            </a:r>
            <a:endParaRPr lang="en-US" altLang="zh-CN" sz="1600" dirty="0">
              <a:latin typeface="Microsoft YaHei" panose="020B0503020204020204" pitchFamily="34" charset="-122"/>
              <a:ea typeface="Microsoft YaHei" panose="020B0503020204020204" pitchFamily="34" charset="-122"/>
            </a:endParaRPr>
          </a:p>
          <a:p>
            <a:endParaRPr lang="en-US"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资源配额可以是：</a:t>
            </a:r>
            <a:endParaRPr lang="en-US" altLang="zh-CN"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rPr>
              <a:t>CPU</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内存</a:t>
            </a:r>
            <a:endParaRPr lang="en-US" altLang="zh-CN" sz="16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zh-CN" sz="1600" dirty="0">
                <a:latin typeface="Microsoft YaHei" panose="020B0503020204020204" pitchFamily="34" charset="-122"/>
                <a:ea typeface="Microsoft YaHei" panose="020B0503020204020204" pitchFamily="34" charset="-122"/>
              </a:rPr>
              <a:t>GPU</a:t>
            </a:r>
          </a:p>
          <a:p>
            <a:pPr marL="285750" indent="-285750">
              <a:buFont typeface="Arial" panose="020B0604020202020204" pitchFamily="34" charset="0"/>
              <a:buChar char="•"/>
            </a:pPr>
            <a:r>
              <a:rPr lang="zh-CN" altLang="en-US" sz="1600" dirty="0">
                <a:latin typeface="Microsoft YaHei" panose="020B0503020204020204" pitchFamily="34" charset="-122"/>
                <a:ea typeface="Microsoft YaHei" panose="020B0503020204020204" pitchFamily="34" charset="-122"/>
              </a:rPr>
              <a:t>任意</a:t>
            </a:r>
            <a:r>
              <a:rPr lang="en-US" altLang="zh-CN" sz="1600" dirty="0">
                <a:latin typeface="Microsoft YaHei" panose="020B0503020204020204" pitchFamily="34" charset="-122"/>
                <a:ea typeface="Microsoft YaHei" panose="020B0503020204020204" pitchFamily="34" charset="-122"/>
              </a:rPr>
              <a:t>RESS</a:t>
            </a:r>
            <a:r>
              <a:rPr lang="zh-CN" altLang="en-US" sz="1600" dirty="0">
                <a:latin typeface="Microsoft YaHei" panose="020B0503020204020204" pitchFamily="34" charset="-122"/>
                <a:ea typeface="Microsoft YaHei" panose="020B0503020204020204" pitchFamily="34" charset="-122"/>
              </a:rPr>
              <a:t>监控的资源</a:t>
            </a:r>
            <a:endParaRPr lang="en-US"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378545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A5AB6F-592D-4BEE-A75F-B7A859D5A915}"/>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31</a:t>
            </a:fld>
            <a:r>
              <a:rPr kumimoji="1" lang="en-US" altLang="zh-CN"/>
              <a:t>)</a:t>
            </a:r>
            <a:endParaRPr kumimoji="1" lang="zh-CN" altLang="en-US"/>
          </a:p>
        </p:txBody>
      </p:sp>
      <p:sp>
        <p:nvSpPr>
          <p:cNvPr id="3" name="Content Placeholder 2">
            <a:extLst>
              <a:ext uri="{FF2B5EF4-FFF2-40B4-BE49-F238E27FC236}">
                <a16:creationId xmlns:a16="http://schemas.microsoft.com/office/drawing/2014/main" id="{5FCCA437-9CFB-4262-AA80-CF96AAB48C47}"/>
              </a:ext>
            </a:extLst>
          </p:cNvPr>
          <p:cNvSpPr>
            <a:spLocks noGrp="1"/>
          </p:cNvSpPr>
          <p:nvPr>
            <p:ph idx="1"/>
          </p:nvPr>
        </p:nvSpPr>
        <p:spPr/>
        <p:txBody>
          <a:bodyPr>
            <a:normAutofit/>
          </a:bodyPr>
          <a:lstStyle/>
          <a:p>
            <a:r>
              <a:rPr lang="en-US" altLang="zh-CN" sz="1800" dirty="0">
                <a:solidFill>
                  <a:schemeClr val="tx1"/>
                </a:solidFill>
                <a:latin typeface="微软雅黑" panose="020B0503020204020204" pitchFamily="34" charset="-122"/>
                <a:ea typeface="微软雅黑" panose="020B0503020204020204" pitchFamily="34" charset="-122"/>
              </a:rPr>
              <a:t>RESS</a:t>
            </a:r>
            <a:r>
              <a:rPr lang="zh-CN" altLang="en-US" sz="1800" dirty="0">
                <a:solidFill>
                  <a:schemeClr val="tx1"/>
                </a:solidFill>
                <a:latin typeface="微软雅黑" panose="020B0503020204020204" pitchFamily="34" charset="-122"/>
                <a:ea typeface="微软雅黑" panose="020B0503020204020204" pitchFamily="34" charset="-122"/>
              </a:rPr>
              <a:t>只要存在并可执行，</a:t>
            </a:r>
            <a:r>
              <a:rPr lang="en-US" altLang="zh-CN" sz="1800" dirty="0">
                <a:solidFill>
                  <a:schemeClr val="tx1"/>
                </a:solidFill>
                <a:latin typeface="微软雅黑" panose="020B0503020204020204" pitchFamily="34" charset="-122"/>
                <a:ea typeface="微软雅黑" panose="020B0503020204020204" pitchFamily="34" charset="-122"/>
              </a:rPr>
              <a:t>AIP</a:t>
            </a:r>
            <a:r>
              <a:rPr lang="zh-CN" altLang="en-US" sz="1800" dirty="0">
                <a:solidFill>
                  <a:schemeClr val="tx1"/>
                </a:solidFill>
                <a:latin typeface="微软雅黑" panose="020B0503020204020204" pitchFamily="34" charset="-122"/>
                <a:ea typeface="微软雅黑" panose="020B0503020204020204" pitchFamily="34" charset="-122"/>
              </a:rPr>
              <a:t>的</a:t>
            </a:r>
            <a:r>
              <a:rPr lang="en-US" altLang="zh-CN" sz="1800" dirty="0">
                <a:solidFill>
                  <a:schemeClr val="tx1"/>
                </a:solidFill>
                <a:latin typeface="微软雅黑" panose="020B0503020204020204" pitchFamily="34" charset="-122"/>
                <a:ea typeface="微软雅黑" panose="020B0503020204020204" pitchFamily="34" charset="-122"/>
              </a:rPr>
              <a:t>agent</a:t>
            </a:r>
            <a:r>
              <a:rPr lang="zh-CN" altLang="en-US" sz="1800" dirty="0">
                <a:solidFill>
                  <a:schemeClr val="tx1"/>
                </a:solidFill>
                <a:latin typeface="微软雅黑" panose="020B0503020204020204" pitchFamily="34" charset="-122"/>
                <a:ea typeface="微软雅黑" panose="020B0503020204020204" pitchFamily="34" charset="-122"/>
              </a:rPr>
              <a:t>就会通过</a:t>
            </a:r>
            <a:r>
              <a:rPr lang="en-US" altLang="zh-CN" sz="1800" dirty="0">
                <a:solidFill>
                  <a:schemeClr val="tx1"/>
                </a:solidFill>
                <a:latin typeface="微软雅黑" panose="020B0503020204020204" pitchFamily="34" charset="-122"/>
                <a:ea typeface="微软雅黑" panose="020B0503020204020204" pitchFamily="34" charset="-122"/>
              </a:rPr>
              <a:t>RESS</a:t>
            </a:r>
            <a:r>
              <a:rPr lang="zh-CN" altLang="en-US" sz="1800" dirty="0">
                <a:solidFill>
                  <a:schemeClr val="tx1"/>
                </a:solidFill>
                <a:latin typeface="微软雅黑" panose="020B0503020204020204" pitchFamily="34" charset="-122"/>
                <a:ea typeface="微软雅黑" panose="020B0503020204020204" pitchFamily="34" charset="-122"/>
              </a:rPr>
              <a:t>获取定制的资源</a:t>
            </a:r>
            <a:endParaRPr lang="en-US" altLang="zh-CN" sz="1800" dirty="0">
              <a:solidFill>
                <a:schemeClr val="tx1"/>
              </a:solidFill>
              <a:latin typeface="微软雅黑" panose="020B0503020204020204" pitchFamily="34" charset="-122"/>
              <a:ea typeface="微软雅黑" panose="020B0503020204020204" pitchFamily="34" charset="-122"/>
            </a:endParaRPr>
          </a:p>
          <a:p>
            <a:r>
              <a:rPr lang="en-US" altLang="zh-CN" sz="1800" dirty="0">
                <a:solidFill>
                  <a:schemeClr val="tx1"/>
                </a:solidFill>
                <a:latin typeface="微软雅黑" panose="020B0503020204020204" pitchFamily="34" charset="-122"/>
                <a:ea typeface="微软雅黑" panose="020B0503020204020204" pitchFamily="34" charset="-122"/>
              </a:rPr>
              <a:t>RESS</a:t>
            </a:r>
            <a:r>
              <a:rPr lang="zh-CN" altLang="en-US" sz="1800" dirty="0">
                <a:solidFill>
                  <a:schemeClr val="tx1"/>
                </a:solidFill>
                <a:latin typeface="微软雅黑" panose="020B0503020204020204" pitchFamily="34" charset="-122"/>
                <a:ea typeface="微软雅黑" panose="020B0503020204020204" pitchFamily="34" charset="-122"/>
              </a:rPr>
              <a:t>支持节点上都有的资源（如</a:t>
            </a:r>
            <a:r>
              <a:rPr lang="en-US" altLang="zh-CN" sz="1800" dirty="0">
                <a:solidFill>
                  <a:schemeClr val="tx1"/>
                </a:solidFill>
                <a:latin typeface="微软雅黑" panose="020B0503020204020204" pitchFamily="34" charset="-122"/>
                <a:ea typeface="微软雅黑" panose="020B0503020204020204" pitchFamily="34" charset="-122"/>
              </a:rPr>
              <a:t>FPGA</a:t>
            </a:r>
            <a:r>
              <a:rPr lang="zh-CN" altLang="en-US" sz="1800" dirty="0">
                <a:solidFill>
                  <a:schemeClr val="tx1"/>
                </a:solidFill>
                <a:latin typeface="微软雅黑" panose="020B0503020204020204" pitchFamily="34" charset="-122"/>
                <a:ea typeface="微软雅黑" panose="020B0503020204020204" pitchFamily="34" charset="-122"/>
              </a:rPr>
              <a:t>）或集群共享资源（如共享文件系统容量）</a:t>
            </a:r>
            <a:endParaRPr lang="en-US" altLang="zh-CN" sz="1800" dirty="0">
              <a:solidFill>
                <a:schemeClr val="tx1"/>
              </a:solidFill>
              <a:latin typeface="微软雅黑" panose="020B0503020204020204" pitchFamily="34" charset="-122"/>
              <a:ea typeface="微软雅黑" panose="020B0503020204020204" pitchFamily="34" charset="-122"/>
            </a:endParaRPr>
          </a:p>
          <a:p>
            <a:r>
              <a:rPr lang="en-US" altLang="zh-CN" sz="1800" dirty="0">
                <a:solidFill>
                  <a:schemeClr val="tx1"/>
                </a:solidFill>
                <a:latin typeface="微软雅黑" panose="020B0503020204020204" pitchFamily="34" charset="-122"/>
                <a:ea typeface="微软雅黑" panose="020B0503020204020204" pitchFamily="34" charset="-122"/>
              </a:rPr>
              <a:t>RESS</a:t>
            </a:r>
            <a:r>
              <a:rPr lang="zh-CN" altLang="en-US" sz="1800" dirty="0">
                <a:solidFill>
                  <a:schemeClr val="tx1"/>
                </a:solidFill>
                <a:latin typeface="微软雅黑" panose="020B0503020204020204" pitchFamily="34" charset="-122"/>
                <a:ea typeface="微软雅黑" panose="020B0503020204020204" pitchFamily="34" charset="-122"/>
              </a:rPr>
              <a:t>的输出例子（</a:t>
            </a:r>
            <a:r>
              <a:rPr lang="en-US" altLang="zh-CN" sz="1800" dirty="0">
                <a:solidFill>
                  <a:schemeClr val="tx1"/>
                </a:solidFill>
                <a:latin typeface="微软雅黑" panose="020B0503020204020204" pitchFamily="34" charset="-122"/>
                <a:ea typeface="微软雅黑" panose="020B0503020204020204" pitchFamily="34" charset="-122"/>
              </a:rPr>
              <a:t>YAML)</a:t>
            </a:r>
            <a:r>
              <a:rPr lang="zh-CN" altLang="en-US" sz="1800" dirty="0">
                <a:solidFill>
                  <a:schemeClr val="tx1"/>
                </a:solidFill>
                <a:latin typeface="微软雅黑" panose="020B0503020204020204" pitchFamily="34" charset="-122"/>
                <a:ea typeface="微软雅黑" panose="020B0503020204020204" pitchFamily="34" charset="-122"/>
              </a:rPr>
              <a:t>：</a:t>
            </a:r>
            <a:endParaRPr lang="en-US" altLang="zh-CN" sz="1800" dirty="0">
              <a:solidFill>
                <a:schemeClr val="tx1"/>
              </a:solidFill>
              <a:latin typeface="微软雅黑" panose="020B0503020204020204" pitchFamily="34" charset="-122"/>
              <a:ea typeface="微软雅黑" panose="020B0503020204020204" pitchFamily="34" charset="-122"/>
            </a:endParaRPr>
          </a:p>
          <a:p>
            <a:pPr lvl="1"/>
            <a:r>
              <a:rPr lang="zh-CN" altLang="en-US" sz="1400" dirty="0">
                <a:solidFill>
                  <a:schemeClr val="tx1"/>
                </a:solidFill>
                <a:latin typeface="微软雅黑" panose="020B0503020204020204" pitchFamily="34" charset="-122"/>
                <a:ea typeface="微软雅黑" panose="020B0503020204020204" pitchFamily="34" charset="-122"/>
              </a:rPr>
              <a:t>新增的资源</a:t>
            </a:r>
            <a:r>
              <a:rPr lang="en-US" altLang="zh-CN" sz="1400" dirty="0">
                <a:solidFill>
                  <a:schemeClr val="tx1"/>
                </a:solidFill>
                <a:latin typeface="微软雅黑" panose="020B0503020204020204" pitchFamily="34" charset="-122"/>
                <a:ea typeface="微软雅黑" panose="020B0503020204020204" pitchFamily="34" charset="-122"/>
              </a:rPr>
              <a:t>netres2</a:t>
            </a:r>
            <a:r>
              <a:rPr lang="zh-CN" altLang="en-US" sz="1400" dirty="0">
                <a:solidFill>
                  <a:schemeClr val="tx1"/>
                </a:solidFill>
                <a:latin typeface="微软雅黑" panose="020B0503020204020204" pitchFamily="34" charset="-122"/>
                <a:ea typeface="微软雅黑" panose="020B0503020204020204" pitchFamily="34" charset="-122"/>
              </a:rPr>
              <a:t>和</a:t>
            </a:r>
            <a:r>
              <a:rPr lang="en-US" altLang="zh-CN" sz="1400" dirty="0" err="1">
                <a:solidFill>
                  <a:schemeClr val="tx1"/>
                </a:solidFill>
                <a:latin typeface="微软雅黑" panose="020B0503020204020204" pitchFamily="34" charset="-122"/>
                <a:ea typeface="微软雅黑" panose="020B0503020204020204" pitchFamily="34" charset="-122"/>
              </a:rPr>
              <a:t>lic</a:t>
            </a:r>
            <a:r>
              <a:rPr lang="zh-CN" altLang="en-US" sz="1400" dirty="0">
                <a:solidFill>
                  <a:schemeClr val="tx1"/>
                </a:solidFill>
                <a:latin typeface="微软雅黑" panose="020B0503020204020204" pitchFamily="34" charset="-122"/>
                <a:ea typeface="微软雅黑" panose="020B0503020204020204" pitchFamily="34" charset="-122"/>
              </a:rPr>
              <a:t>就可</a:t>
            </a:r>
            <a:br>
              <a:rPr lang="en-US" altLang="zh-CN" sz="1400" dirty="0">
                <a:solidFill>
                  <a:schemeClr val="tx1"/>
                </a:solidFill>
                <a:latin typeface="微软雅黑" panose="020B0503020204020204" pitchFamily="34" charset="-122"/>
                <a:ea typeface="微软雅黑" panose="020B0503020204020204" pitchFamily="34" charset="-122"/>
              </a:rPr>
            </a:br>
            <a:r>
              <a:rPr lang="zh-CN" altLang="en-US" sz="1400" dirty="0">
                <a:solidFill>
                  <a:schemeClr val="tx1"/>
                </a:solidFill>
                <a:latin typeface="微软雅黑" panose="020B0503020204020204" pitchFamily="34" charset="-122"/>
                <a:ea typeface="微软雅黑" panose="020B0503020204020204" pitchFamily="34" charset="-122"/>
              </a:rPr>
              <a:t>用于作业资源需求</a:t>
            </a:r>
            <a:endParaRPr lang="en-US" altLang="zh-CN" sz="1400" dirty="0">
              <a:solidFill>
                <a:schemeClr val="tx1"/>
              </a:solidFill>
              <a:latin typeface="微软雅黑" panose="020B0503020204020204" pitchFamily="34" charset="-122"/>
              <a:ea typeface="微软雅黑" panose="020B0503020204020204" pitchFamily="34" charset="-122"/>
            </a:endParaRPr>
          </a:p>
          <a:p>
            <a:pPr marL="0" indent="0">
              <a:buNone/>
            </a:pPr>
            <a:endParaRPr lang="en-US" sz="1800" dirty="0">
              <a:solidFill>
                <a:schemeClr val="tx1"/>
              </a:solidFill>
              <a:latin typeface="微软雅黑" panose="020B0503020204020204" pitchFamily="34" charset="-122"/>
              <a:ea typeface="微软雅黑" panose="020B0503020204020204" pitchFamily="34" charset="-122"/>
            </a:endParaRPr>
          </a:p>
        </p:txBody>
      </p:sp>
      <p:sp>
        <p:nvSpPr>
          <p:cNvPr id="4" name="Title 3">
            <a:extLst>
              <a:ext uri="{FF2B5EF4-FFF2-40B4-BE49-F238E27FC236}">
                <a16:creationId xmlns:a16="http://schemas.microsoft.com/office/drawing/2014/main" id="{5B1B1283-8120-466E-AA26-39F4E5C0554F}"/>
              </a:ext>
            </a:extLst>
          </p:cNvPr>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亮点：灵活的资源兼容技术</a:t>
            </a:r>
            <a:endParaRPr lang="en-US" dirty="0"/>
          </a:p>
        </p:txBody>
      </p:sp>
      <p:pic>
        <p:nvPicPr>
          <p:cNvPr id="5" name="Picture 4">
            <a:extLst>
              <a:ext uri="{FF2B5EF4-FFF2-40B4-BE49-F238E27FC236}">
                <a16:creationId xmlns:a16="http://schemas.microsoft.com/office/drawing/2014/main" id="{7820D331-F1C0-425F-86E5-98C1898D9C7C}"/>
              </a:ext>
            </a:extLst>
          </p:cNvPr>
          <p:cNvPicPr>
            <a:picLocks noChangeAspect="1"/>
          </p:cNvPicPr>
          <p:nvPr/>
        </p:nvPicPr>
        <p:blipFill>
          <a:blip r:embed="rId3"/>
          <a:stretch>
            <a:fillRect/>
          </a:stretch>
        </p:blipFill>
        <p:spPr>
          <a:xfrm>
            <a:off x="5595684" y="2064815"/>
            <a:ext cx="3124200" cy="2752725"/>
          </a:xfrm>
          <a:prstGeom prst="rect">
            <a:avLst/>
          </a:prstGeom>
        </p:spPr>
      </p:pic>
      <p:sp>
        <p:nvSpPr>
          <p:cNvPr id="6" name="文本框 5"/>
          <p:cNvSpPr txBox="1"/>
          <p:nvPr/>
        </p:nvSpPr>
        <p:spPr>
          <a:xfrm>
            <a:off x="628650" y="3128830"/>
            <a:ext cx="4865434" cy="1200329"/>
          </a:xfrm>
          <a:prstGeom prst="rect">
            <a:avLst/>
          </a:prstGeom>
          <a:noFill/>
        </p:spPr>
        <p:txBody>
          <a:bodyPr wrap="non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易于支持各种特殊硬件：</a:t>
            </a:r>
            <a:endParaRPr lang="en-US" altLang="zh-CN"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可以支持</a:t>
            </a:r>
            <a:r>
              <a:rPr lang="en-US" altLang="zh-CN" dirty="0">
                <a:latin typeface="微软雅黑" panose="020B0503020204020204" pitchFamily="34" charset="-122"/>
                <a:ea typeface="微软雅黑" panose="020B0503020204020204" pitchFamily="34" charset="-122"/>
              </a:rPr>
              <a:t>X86,ARM</a:t>
            </a:r>
            <a:r>
              <a:rPr lang="zh-CN" altLang="en-US" dirty="0">
                <a:latin typeface="微软雅黑" panose="020B0503020204020204" pitchFamily="34" charset="-122"/>
                <a:ea typeface="微软雅黑" panose="020B0503020204020204" pitchFamily="34" charset="-122"/>
              </a:rPr>
              <a:t>服务器</a:t>
            </a:r>
            <a:endParaRPr lang="en-US" altLang="zh-CN"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国产</a:t>
            </a:r>
            <a:r>
              <a:rPr lang="en-US" altLang="zh-CN" dirty="0">
                <a:latin typeface="微软雅黑" panose="020B0503020204020204" pitchFamily="34" charset="-122"/>
                <a:ea typeface="微软雅黑" panose="020B0503020204020204" pitchFamily="34" charset="-122"/>
              </a:rPr>
              <a:t>CPU</a:t>
            </a:r>
            <a:r>
              <a:rPr lang="zh-CN" altLang="en-US" dirty="0">
                <a:latin typeface="微软雅黑" panose="020B0503020204020204" pitchFamily="34" charset="-122"/>
                <a:ea typeface="微软雅黑" panose="020B0503020204020204" pitchFamily="34" charset="-122"/>
              </a:rPr>
              <a:t>：海光、</a:t>
            </a:r>
            <a:r>
              <a:rPr lang="zh-CN" altLang="en-US" i="1" dirty="0">
                <a:latin typeface="微软雅黑" panose="020B0503020204020204" pitchFamily="34" charset="-122"/>
                <a:ea typeface="微软雅黑" panose="020B0503020204020204" pitchFamily="34" charset="-122"/>
              </a:rPr>
              <a:t>华为、飞腾、申威等</a:t>
            </a:r>
            <a:endParaRPr lang="en-US" altLang="zh-CN" i="1"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加速器：</a:t>
            </a:r>
            <a:r>
              <a:rPr lang="en-US" altLang="zh-CN" dirty="0">
                <a:latin typeface="微软雅黑" panose="020B0503020204020204" pitchFamily="34" charset="-122"/>
                <a:ea typeface="微软雅黑" panose="020B0503020204020204" pitchFamily="34" charset="-122"/>
              </a:rPr>
              <a:t>FPGA</a:t>
            </a:r>
            <a:r>
              <a:rPr lang="zh-CN" altLang="en-US" dirty="0">
                <a:latin typeface="微软雅黑" panose="020B0503020204020204" pitchFamily="34" charset="-122"/>
                <a:ea typeface="微软雅黑" panose="020B0503020204020204" pitchFamily="34" charset="-122"/>
              </a:rPr>
              <a:t>、</a:t>
            </a:r>
            <a:r>
              <a:rPr lang="zh-CN" altLang="en-US" i="1" dirty="0">
                <a:latin typeface="微软雅黑" panose="020B0503020204020204" pitchFamily="34" charset="-122"/>
                <a:ea typeface="微软雅黑" panose="020B0503020204020204" pitchFamily="34" charset="-122"/>
              </a:rPr>
              <a:t>寒武纪</a:t>
            </a:r>
            <a:r>
              <a:rPr lang="en-US" altLang="zh-CN" i="1" dirty="0">
                <a:latin typeface="微软雅黑" panose="020B0503020204020204" pitchFamily="34" charset="-122"/>
                <a:ea typeface="微软雅黑" panose="020B0503020204020204" pitchFamily="34" charset="-122"/>
              </a:rPr>
              <a:t>MLU</a:t>
            </a:r>
            <a:endParaRPr lang="zh-CN" altLang="en-US" i="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61663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894153-C9A7-47CB-BCC5-6B73E8710273}"/>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32</a:t>
            </a:fld>
            <a:r>
              <a:rPr kumimoji="1" lang="en-US" altLang="zh-CN"/>
              <a:t>)</a:t>
            </a:r>
            <a:endParaRPr kumimoji="1" lang="zh-CN" altLang="en-US"/>
          </a:p>
        </p:txBody>
      </p:sp>
      <p:sp>
        <p:nvSpPr>
          <p:cNvPr id="3" name="Content Placeholder 2">
            <a:extLst>
              <a:ext uri="{FF2B5EF4-FFF2-40B4-BE49-F238E27FC236}">
                <a16:creationId xmlns:a16="http://schemas.microsoft.com/office/drawing/2014/main" id="{F94EA67B-52D9-4AF4-AEA3-6FA406C9FC25}"/>
              </a:ext>
            </a:extLst>
          </p:cNvPr>
          <p:cNvSpPr>
            <a:spLocks noGrp="1"/>
          </p:cNvSpPr>
          <p:nvPr>
            <p:ph idx="1"/>
          </p:nvPr>
        </p:nvSpPr>
        <p:spPr>
          <a:xfrm>
            <a:off x="288620" y="1090226"/>
            <a:ext cx="4940856" cy="3684888"/>
          </a:xfrm>
        </p:spPr>
        <p:txBody>
          <a:bodyPr>
            <a:normAutofit/>
          </a:bodyPr>
          <a:lstStyle/>
          <a:p>
            <a:r>
              <a:rPr lang="en-US" dirty="0">
                <a:solidFill>
                  <a:schemeClr val="tx1"/>
                </a:solidFill>
                <a:latin typeface="Microsoft YaHei" panose="020B0503020204020204" pitchFamily="34" charset="-122"/>
                <a:ea typeface="Microsoft YaHei" panose="020B0503020204020204" pitchFamily="34" charset="-122"/>
              </a:rPr>
              <a:t>SkyForm AIP</a:t>
            </a:r>
            <a:r>
              <a:rPr lang="zh-CN" altLang="en-US" dirty="0">
                <a:solidFill>
                  <a:schemeClr val="tx1"/>
                </a:solidFill>
                <a:latin typeface="Microsoft YaHei" panose="020B0503020204020204" pitchFamily="34" charset="-122"/>
                <a:ea typeface="Microsoft YaHei" panose="020B0503020204020204" pitchFamily="34" charset="-122"/>
              </a:rPr>
              <a:t>的调度器兼顾资源和任务调度</a:t>
            </a:r>
            <a:endParaRPr lang="en-US" altLang="zh-CN" dirty="0">
              <a:solidFill>
                <a:schemeClr val="tx1"/>
              </a:solidFill>
              <a:latin typeface="Microsoft YaHei" panose="020B0503020204020204" pitchFamily="34" charset="-122"/>
              <a:ea typeface="Microsoft YaHei" panose="020B0503020204020204" pitchFamily="34" charset="-122"/>
            </a:endParaRPr>
          </a:p>
          <a:p>
            <a:r>
              <a:rPr lang="zh-CN" altLang="en-US" dirty="0">
                <a:solidFill>
                  <a:schemeClr val="tx1"/>
                </a:solidFill>
                <a:latin typeface="Microsoft YaHei" panose="020B0503020204020204" pitchFamily="34" charset="-122"/>
                <a:ea typeface="Microsoft YaHei" panose="020B0503020204020204" pitchFamily="34" charset="-122"/>
              </a:rPr>
              <a:t>对于</a:t>
            </a:r>
            <a:r>
              <a:rPr lang="en-US" altLang="zh-CN" dirty="0">
                <a:solidFill>
                  <a:schemeClr val="tx1"/>
                </a:solidFill>
                <a:latin typeface="Microsoft YaHei" panose="020B0503020204020204" pitchFamily="34" charset="-122"/>
                <a:ea typeface="Microsoft YaHei" panose="020B0503020204020204" pitchFamily="34" charset="-122"/>
              </a:rPr>
              <a:t>AI</a:t>
            </a:r>
            <a:r>
              <a:rPr lang="zh-CN" altLang="en-US" dirty="0">
                <a:solidFill>
                  <a:schemeClr val="tx1"/>
                </a:solidFill>
                <a:latin typeface="Microsoft YaHei" panose="020B0503020204020204" pitchFamily="34" charset="-122"/>
                <a:ea typeface="Microsoft YaHei" panose="020B0503020204020204" pitchFamily="34" charset="-122"/>
              </a:rPr>
              <a:t>学习作业的多个异构组件实现一次性统一调度</a:t>
            </a:r>
            <a:endParaRPr lang="en-US" altLang="zh-CN" dirty="0">
              <a:solidFill>
                <a:schemeClr val="tx1"/>
              </a:solidFill>
              <a:latin typeface="Microsoft YaHei" panose="020B0503020204020204" pitchFamily="34" charset="-122"/>
              <a:ea typeface="Microsoft YaHei" panose="020B0503020204020204" pitchFamily="34" charset="-122"/>
            </a:endParaRPr>
          </a:p>
          <a:p>
            <a:pPr lvl="1"/>
            <a:r>
              <a:rPr lang="zh-CN" altLang="en-US" dirty="0">
                <a:solidFill>
                  <a:schemeClr val="tx1"/>
                </a:solidFill>
                <a:latin typeface="Microsoft YaHei" panose="020B0503020204020204" pitchFamily="34" charset="-122"/>
                <a:ea typeface="Microsoft YaHei" panose="020B0503020204020204" pitchFamily="34" charset="-122"/>
              </a:rPr>
              <a:t>优化资源使用</a:t>
            </a:r>
            <a:endParaRPr lang="en-US" altLang="zh-CN" dirty="0">
              <a:solidFill>
                <a:schemeClr val="tx1"/>
              </a:solidFill>
              <a:latin typeface="Microsoft YaHei" panose="020B0503020204020204" pitchFamily="34" charset="-122"/>
              <a:ea typeface="Microsoft YaHei" panose="020B0503020204020204" pitchFamily="34" charset="-122"/>
            </a:endParaRPr>
          </a:p>
          <a:p>
            <a:pPr lvl="1"/>
            <a:r>
              <a:rPr lang="zh-CN" altLang="en-US" dirty="0">
                <a:solidFill>
                  <a:schemeClr val="tx1"/>
                </a:solidFill>
                <a:latin typeface="Microsoft YaHei" panose="020B0503020204020204" pitchFamily="34" charset="-122"/>
                <a:ea typeface="Microsoft YaHei" panose="020B0503020204020204" pitchFamily="34" charset="-122"/>
              </a:rPr>
              <a:t>提高调度性能，实现公平分享的高速调度</a:t>
            </a:r>
            <a:endParaRPr lang="en-US" altLang="zh-CN" dirty="0">
              <a:solidFill>
                <a:schemeClr val="tx1"/>
              </a:solidFill>
              <a:latin typeface="Microsoft YaHei" panose="020B0503020204020204" pitchFamily="34" charset="-122"/>
              <a:ea typeface="Microsoft YaHei" panose="020B0503020204020204" pitchFamily="34" charset="-122"/>
            </a:endParaRPr>
          </a:p>
        </p:txBody>
      </p:sp>
      <p:sp>
        <p:nvSpPr>
          <p:cNvPr id="4" name="Title 3">
            <a:extLst>
              <a:ext uri="{FF2B5EF4-FFF2-40B4-BE49-F238E27FC236}">
                <a16:creationId xmlns:a16="http://schemas.microsoft.com/office/drawing/2014/main" id="{3FED1274-1E0C-4654-A515-604EE56B3FE4}"/>
              </a:ext>
            </a:extLst>
          </p:cNvPr>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亮点：异构任务统一调度</a:t>
            </a:r>
            <a:endParaRPr lang="en-US" dirty="0"/>
          </a:p>
        </p:txBody>
      </p:sp>
      <p:sp>
        <p:nvSpPr>
          <p:cNvPr id="6" name="Rectangle 5">
            <a:extLst>
              <a:ext uri="{FF2B5EF4-FFF2-40B4-BE49-F238E27FC236}">
                <a16:creationId xmlns:a16="http://schemas.microsoft.com/office/drawing/2014/main" id="{C19C08E3-98F0-432F-98C4-999490DB1FF5}"/>
              </a:ext>
            </a:extLst>
          </p:cNvPr>
          <p:cNvSpPr/>
          <p:nvPr/>
        </p:nvSpPr>
        <p:spPr>
          <a:xfrm>
            <a:off x="5685094" y="2358305"/>
            <a:ext cx="712631"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Microsoft YaHei" panose="020B0503020204020204" pitchFamily="34" charset="-122"/>
                <a:ea typeface="Microsoft YaHei" panose="020B0503020204020204" pitchFamily="34" charset="-122"/>
              </a:rPr>
              <a:t>master</a:t>
            </a:r>
          </a:p>
          <a:p>
            <a:pPr algn="ctr"/>
            <a:r>
              <a:rPr lang="zh-CN" altLang="en-US" sz="1000" dirty="0">
                <a:solidFill>
                  <a:schemeClr val="bg1"/>
                </a:solidFill>
                <a:latin typeface="Microsoft YaHei" panose="020B0503020204020204" pitchFamily="34" charset="-122"/>
                <a:ea typeface="Microsoft YaHei" panose="020B0503020204020204" pitchFamily="34" charset="-122"/>
              </a:rPr>
              <a:t>需要</a:t>
            </a:r>
            <a:r>
              <a:rPr lang="en-US" altLang="zh-CN" sz="1000" dirty="0">
                <a:solidFill>
                  <a:schemeClr val="bg1"/>
                </a:solidFill>
                <a:latin typeface="Microsoft YaHei" panose="020B0503020204020204" pitchFamily="34" charset="-122"/>
                <a:ea typeface="Microsoft YaHei" panose="020B0503020204020204" pitchFamily="34" charset="-122"/>
              </a:rPr>
              <a:t>2</a:t>
            </a:r>
            <a:r>
              <a:rPr lang="zh-CN" altLang="en-US" sz="1000" dirty="0">
                <a:solidFill>
                  <a:schemeClr val="bg1"/>
                </a:solidFill>
                <a:latin typeface="Microsoft YaHei" panose="020B0503020204020204" pitchFamily="34" charset="-122"/>
                <a:ea typeface="Microsoft YaHei" panose="020B0503020204020204" pitchFamily="34" charset="-122"/>
              </a:rPr>
              <a:t>个</a:t>
            </a:r>
            <a:r>
              <a:rPr lang="en-US" altLang="zh-CN" sz="1000" dirty="0">
                <a:solidFill>
                  <a:schemeClr val="bg1"/>
                </a:solidFill>
                <a:latin typeface="Microsoft YaHei" panose="020B0503020204020204" pitchFamily="34" charset="-122"/>
                <a:ea typeface="Microsoft YaHei" panose="020B0503020204020204" pitchFamily="34" charset="-122"/>
              </a:rPr>
              <a:t>GPU</a:t>
            </a:r>
            <a:endParaRPr lang="en-US" sz="1000" dirty="0">
              <a:solidFill>
                <a:schemeClr val="bg1"/>
              </a:solidFill>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35B7587B-7A98-43AB-B04D-56BA2CDBCFAE}"/>
              </a:ext>
            </a:extLst>
          </p:cNvPr>
          <p:cNvSpPr/>
          <p:nvPr/>
        </p:nvSpPr>
        <p:spPr>
          <a:xfrm>
            <a:off x="6693312" y="2785336"/>
            <a:ext cx="598868"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bg1"/>
                </a:solidFill>
                <a:latin typeface="Microsoft YaHei" panose="020B0503020204020204" pitchFamily="34" charset="-122"/>
                <a:ea typeface="Microsoft YaHei" panose="020B0503020204020204" pitchFamily="34" charset="-122"/>
              </a:rPr>
              <a:t>ps</a:t>
            </a:r>
            <a:endParaRPr lang="en-US" sz="1200" dirty="0">
              <a:solidFill>
                <a:schemeClr val="bg1"/>
              </a:solidFill>
              <a:latin typeface="Microsoft YaHei" panose="020B0503020204020204" pitchFamily="34" charset="-122"/>
              <a:ea typeface="Microsoft YaHei" panose="020B0503020204020204" pitchFamily="34" charset="-122"/>
            </a:endParaRPr>
          </a:p>
        </p:txBody>
      </p:sp>
      <p:sp>
        <p:nvSpPr>
          <p:cNvPr id="8" name="Rectangle 7">
            <a:extLst>
              <a:ext uri="{FF2B5EF4-FFF2-40B4-BE49-F238E27FC236}">
                <a16:creationId xmlns:a16="http://schemas.microsoft.com/office/drawing/2014/main" id="{08FC84F1-1096-4CEE-8ECD-184613806C88}"/>
              </a:ext>
            </a:extLst>
          </p:cNvPr>
          <p:cNvSpPr/>
          <p:nvPr/>
        </p:nvSpPr>
        <p:spPr>
          <a:xfrm>
            <a:off x="6693312" y="1965740"/>
            <a:ext cx="598868"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a:solidFill>
                  <a:schemeClr val="bg1"/>
                </a:solidFill>
                <a:latin typeface="Microsoft YaHei" panose="020B0503020204020204" pitchFamily="34" charset="-122"/>
                <a:ea typeface="Microsoft YaHei" panose="020B0503020204020204" pitchFamily="34" charset="-122"/>
              </a:rPr>
              <a:t>ps</a:t>
            </a:r>
            <a:endParaRPr lang="en-US" sz="1200" dirty="0">
              <a:solidFill>
                <a:schemeClr val="bg1"/>
              </a:solidFill>
              <a:latin typeface="Microsoft YaHei" panose="020B0503020204020204" pitchFamily="34" charset="-122"/>
              <a:ea typeface="Microsoft YaHei" panose="020B0503020204020204" pitchFamily="34" charset="-122"/>
            </a:endParaRPr>
          </a:p>
        </p:txBody>
      </p:sp>
      <p:cxnSp>
        <p:nvCxnSpPr>
          <p:cNvPr id="9" name="Straight Arrow Connector 8">
            <a:extLst>
              <a:ext uri="{FF2B5EF4-FFF2-40B4-BE49-F238E27FC236}">
                <a16:creationId xmlns:a16="http://schemas.microsoft.com/office/drawing/2014/main" id="{66A8FEC1-2EC1-4C70-BE7E-31341ACCEDAA}"/>
              </a:ext>
            </a:extLst>
          </p:cNvPr>
          <p:cNvCxnSpPr>
            <a:stCxn id="6" idx="3"/>
            <a:endCxn id="8" idx="1"/>
          </p:cNvCxnSpPr>
          <p:nvPr/>
        </p:nvCxnSpPr>
        <p:spPr>
          <a:xfrm flipV="1">
            <a:off x="6397725" y="2173949"/>
            <a:ext cx="295587" cy="392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96CF14E-98F0-4A61-B5CC-11B522058977}"/>
              </a:ext>
            </a:extLst>
          </p:cNvPr>
          <p:cNvCxnSpPr>
            <a:stCxn id="6" idx="3"/>
            <a:endCxn id="7" idx="1"/>
          </p:cNvCxnSpPr>
          <p:nvPr/>
        </p:nvCxnSpPr>
        <p:spPr>
          <a:xfrm>
            <a:off x="6397725" y="2566514"/>
            <a:ext cx="295587" cy="4270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8D3A9762-04A6-4952-A123-CB83FFD780F5}"/>
              </a:ext>
            </a:extLst>
          </p:cNvPr>
          <p:cNvSpPr/>
          <p:nvPr/>
        </p:nvSpPr>
        <p:spPr>
          <a:xfrm>
            <a:off x="7687131" y="1711328"/>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Microsoft YaHei" panose="020B0503020204020204" pitchFamily="34" charset="-122"/>
                <a:ea typeface="Microsoft YaHei" panose="020B0503020204020204" pitchFamily="34" charset="-122"/>
              </a:rPr>
              <a:t>worker</a:t>
            </a:r>
          </a:p>
          <a:p>
            <a:pPr algn="ctr"/>
            <a:r>
              <a:rPr lang="zh-CN" altLang="en-US" sz="1000" dirty="0">
                <a:solidFill>
                  <a:schemeClr val="bg1"/>
                </a:solidFill>
                <a:latin typeface="Microsoft YaHei" panose="020B0503020204020204" pitchFamily="34" charset="-122"/>
                <a:ea typeface="Microsoft YaHei" panose="020B0503020204020204" pitchFamily="34" charset="-122"/>
              </a:rPr>
              <a:t>需要</a:t>
            </a:r>
            <a:r>
              <a:rPr lang="en-US" altLang="zh-CN" sz="1000" dirty="0">
                <a:solidFill>
                  <a:schemeClr val="bg1"/>
                </a:solidFill>
                <a:latin typeface="Microsoft YaHei" panose="020B0503020204020204" pitchFamily="34" charset="-122"/>
                <a:ea typeface="Microsoft YaHei" panose="020B0503020204020204" pitchFamily="34" charset="-122"/>
              </a:rPr>
              <a:t>1</a:t>
            </a:r>
            <a:r>
              <a:rPr lang="zh-CN" altLang="en-US" sz="1000" dirty="0">
                <a:solidFill>
                  <a:schemeClr val="bg1"/>
                </a:solidFill>
                <a:latin typeface="Microsoft YaHei" panose="020B0503020204020204" pitchFamily="34" charset="-122"/>
                <a:ea typeface="Microsoft YaHei" panose="020B0503020204020204" pitchFamily="34" charset="-122"/>
              </a:rPr>
              <a:t>个</a:t>
            </a:r>
            <a:r>
              <a:rPr lang="en-US" altLang="zh-CN" sz="1000" dirty="0">
                <a:solidFill>
                  <a:schemeClr val="bg1"/>
                </a:solidFill>
                <a:latin typeface="Microsoft YaHei" panose="020B0503020204020204" pitchFamily="34" charset="-122"/>
                <a:ea typeface="Microsoft YaHei" panose="020B0503020204020204" pitchFamily="34" charset="-122"/>
              </a:rPr>
              <a:t>GPU</a:t>
            </a:r>
            <a:endParaRPr lang="en-US" sz="1000" dirty="0">
              <a:solidFill>
                <a:schemeClr val="bg1"/>
              </a:solidFill>
              <a:latin typeface="Microsoft YaHei" panose="020B0503020204020204" pitchFamily="34" charset="-122"/>
              <a:ea typeface="Microsoft YaHei" panose="020B0503020204020204" pitchFamily="34" charset="-122"/>
            </a:endParaRPr>
          </a:p>
        </p:txBody>
      </p:sp>
      <p:sp>
        <p:nvSpPr>
          <p:cNvPr id="12" name="Rectangle 11">
            <a:extLst>
              <a:ext uri="{FF2B5EF4-FFF2-40B4-BE49-F238E27FC236}">
                <a16:creationId xmlns:a16="http://schemas.microsoft.com/office/drawing/2014/main" id="{7E1561FD-8046-4801-870B-02B312F25047}"/>
              </a:ext>
            </a:extLst>
          </p:cNvPr>
          <p:cNvSpPr/>
          <p:nvPr/>
        </p:nvSpPr>
        <p:spPr>
          <a:xfrm>
            <a:off x="7687131" y="2393638"/>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Microsoft YaHei" panose="020B0503020204020204" pitchFamily="34" charset="-122"/>
                <a:ea typeface="Microsoft YaHei" panose="020B0503020204020204" pitchFamily="34" charset="-122"/>
              </a:rPr>
              <a:t>worker</a:t>
            </a:r>
          </a:p>
          <a:p>
            <a:pPr algn="ctr"/>
            <a:r>
              <a:rPr lang="zh-CN" altLang="en-US" sz="1000" dirty="0">
                <a:solidFill>
                  <a:schemeClr val="bg1"/>
                </a:solidFill>
                <a:latin typeface="Microsoft YaHei" panose="020B0503020204020204" pitchFamily="34" charset="-122"/>
                <a:ea typeface="Microsoft YaHei" panose="020B0503020204020204" pitchFamily="34" charset="-122"/>
              </a:rPr>
              <a:t>需要</a:t>
            </a:r>
            <a:r>
              <a:rPr lang="en-US" altLang="zh-CN" sz="1000" dirty="0">
                <a:solidFill>
                  <a:schemeClr val="bg1"/>
                </a:solidFill>
                <a:latin typeface="Microsoft YaHei" panose="020B0503020204020204" pitchFamily="34" charset="-122"/>
                <a:ea typeface="Microsoft YaHei" panose="020B0503020204020204" pitchFamily="34" charset="-122"/>
              </a:rPr>
              <a:t>1</a:t>
            </a:r>
            <a:r>
              <a:rPr lang="zh-CN" altLang="en-US" sz="1000" dirty="0">
                <a:solidFill>
                  <a:schemeClr val="bg1"/>
                </a:solidFill>
                <a:latin typeface="Microsoft YaHei" panose="020B0503020204020204" pitchFamily="34" charset="-122"/>
                <a:ea typeface="Microsoft YaHei" panose="020B0503020204020204" pitchFamily="34" charset="-122"/>
              </a:rPr>
              <a:t>个</a:t>
            </a:r>
            <a:r>
              <a:rPr lang="en-US" altLang="zh-CN" sz="1000" dirty="0">
                <a:solidFill>
                  <a:schemeClr val="bg1"/>
                </a:solidFill>
                <a:latin typeface="Microsoft YaHei" panose="020B0503020204020204" pitchFamily="34" charset="-122"/>
                <a:ea typeface="Microsoft YaHei" panose="020B0503020204020204" pitchFamily="34" charset="-122"/>
              </a:rPr>
              <a:t>GPU</a:t>
            </a:r>
            <a:endParaRPr lang="en-US" sz="1000" dirty="0">
              <a:solidFill>
                <a:schemeClr val="bg1"/>
              </a:solidFill>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E49217B4-7941-451B-AF7A-3A24C622E7E8}"/>
              </a:ext>
            </a:extLst>
          </p:cNvPr>
          <p:cNvSpPr/>
          <p:nvPr/>
        </p:nvSpPr>
        <p:spPr>
          <a:xfrm>
            <a:off x="7687131" y="3201753"/>
            <a:ext cx="881003" cy="4164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bg1"/>
                </a:solidFill>
                <a:latin typeface="Microsoft YaHei" panose="020B0503020204020204" pitchFamily="34" charset="-122"/>
                <a:ea typeface="Microsoft YaHei" panose="020B0503020204020204" pitchFamily="34" charset="-122"/>
              </a:rPr>
              <a:t>worker</a:t>
            </a:r>
          </a:p>
          <a:p>
            <a:pPr algn="ctr"/>
            <a:r>
              <a:rPr lang="zh-CN" altLang="en-US" sz="1000" dirty="0">
                <a:solidFill>
                  <a:schemeClr val="bg1"/>
                </a:solidFill>
                <a:latin typeface="Microsoft YaHei" panose="020B0503020204020204" pitchFamily="34" charset="-122"/>
                <a:ea typeface="Microsoft YaHei" panose="020B0503020204020204" pitchFamily="34" charset="-122"/>
              </a:rPr>
              <a:t>需要</a:t>
            </a:r>
            <a:r>
              <a:rPr lang="en-US" altLang="zh-CN" sz="1000" dirty="0">
                <a:solidFill>
                  <a:schemeClr val="bg1"/>
                </a:solidFill>
                <a:latin typeface="Microsoft YaHei" panose="020B0503020204020204" pitchFamily="34" charset="-122"/>
                <a:ea typeface="Microsoft YaHei" panose="020B0503020204020204" pitchFamily="34" charset="-122"/>
              </a:rPr>
              <a:t>1</a:t>
            </a:r>
            <a:r>
              <a:rPr lang="zh-CN" altLang="en-US" sz="1000" dirty="0">
                <a:solidFill>
                  <a:schemeClr val="bg1"/>
                </a:solidFill>
                <a:latin typeface="Microsoft YaHei" panose="020B0503020204020204" pitchFamily="34" charset="-122"/>
                <a:ea typeface="Microsoft YaHei" panose="020B0503020204020204" pitchFamily="34" charset="-122"/>
              </a:rPr>
              <a:t>个</a:t>
            </a:r>
            <a:r>
              <a:rPr lang="en-US" altLang="zh-CN" sz="1000" dirty="0">
                <a:solidFill>
                  <a:schemeClr val="bg1"/>
                </a:solidFill>
                <a:latin typeface="Microsoft YaHei" panose="020B0503020204020204" pitchFamily="34" charset="-122"/>
                <a:ea typeface="Microsoft YaHei" panose="020B0503020204020204" pitchFamily="34" charset="-122"/>
              </a:rPr>
              <a:t>GPU</a:t>
            </a:r>
            <a:endParaRPr lang="en-US" sz="1000" dirty="0">
              <a:solidFill>
                <a:schemeClr val="bg1"/>
              </a:solidFill>
              <a:latin typeface="Microsoft YaHei" panose="020B0503020204020204" pitchFamily="34" charset="-122"/>
              <a:ea typeface="Microsoft YaHei" panose="020B0503020204020204" pitchFamily="34" charset="-122"/>
            </a:endParaRPr>
          </a:p>
        </p:txBody>
      </p:sp>
      <p:cxnSp>
        <p:nvCxnSpPr>
          <p:cNvPr id="14" name="Straight Arrow Connector 13">
            <a:extLst>
              <a:ext uri="{FF2B5EF4-FFF2-40B4-BE49-F238E27FC236}">
                <a16:creationId xmlns:a16="http://schemas.microsoft.com/office/drawing/2014/main" id="{B0873668-695A-4A36-926D-7075B83429B4}"/>
              </a:ext>
            </a:extLst>
          </p:cNvPr>
          <p:cNvCxnSpPr>
            <a:stCxn id="8" idx="3"/>
            <a:endCxn id="11" idx="1"/>
          </p:cNvCxnSpPr>
          <p:nvPr/>
        </p:nvCxnSpPr>
        <p:spPr>
          <a:xfrm flipV="1">
            <a:off x="7292180" y="1919537"/>
            <a:ext cx="394951" cy="254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DED718E-121F-4587-87F9-5DFD1B7D2D76}"/>
              </a:ext>
            </a:extLst>
          </p:cNvPr>
          <p:cNvCxnSpPr>
            <a:stCxn id="8" idx="3"/>
            <a:endCxn id="12" idx="1"/>
          </p:cNvCxnSpPr>
          <p:nvPr/>
        </p:nvCxnSpPr>
        <p:spPr>
          <a:xfrm>
            <a:off x="7292180" y="2173949"/>
            <a:ext cx="394951" cy="4278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A81A1DA-82A7-4CB3-BFF7-AF963C64463E}"/>
              </a:ext>
            </a:extLst>
          </p:cNvPr>
          <p:cNvCxnSpPr>
            <a:stCxn id="8" idx="3"/>
            <a:endCxn id="13" idx="1"/>
          </p:cNvCxnSpPr>
          <p:nvPr/>
        </p:nvCxnSpPr>
        <p:spPr>
          <a:xfrm>
            <a:off x="7292180" y="2173949"/>
            <a:ext cx="394951" cy="12360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614BAC2-73D3-4689-8867-97A79963A007}"/>
              </a:ext>
            </a:extLst>
          </p:cNvPr>
          <p:cNvCxnSpPr>
            <a:stCxn id="7" idx="3"/>
            <a:endCxn id="11" idx="1"/>
          </p:cNvCxnSpPr>
          <p:nvPr/>
        </p:nvCxnSpPr>
        <p:spPr>
          <a:xfrm flipV="1">
            <a:off x="7292180" y="1919537"/>
            <a:ext cx="394951" cy="10740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8E1AEF5-65A6-4023-A531-D447E1BCF9D1}"/>
              </a:ext>
            </a:extLst>
          </p:cNvPr>
          <p:cNvCxnSpPr>
            <a:stCxn id="7" idx="3"/>
            <a:endCxn id="12" idx="1"/>
          </p:cNvCxnSpPr>
          <p:nvPr/>
        </p:nvCxnSpPr>
        <p:spPr>
          <a:xfrm flipV="1">
            <a:off x="7292180" y="2601847"/>
            <a:ext cx="394951" cy="3916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5747972-EFD6-4F1C-AD65-B97C40A42F5E}"/>
              </a:ext>
            </a:extLst>
          </p:cNvPr>
          <p:cNvCxnSpPr>
            <a:stCxn id="7" idx="3"/>
            <a:endCxn id="13" idx="1"/>
          </p:cNvCxnSpPr>
          <p:nvPr/>
        </p:nvCxnSpPr>
        <p:spPr>
          <a:xfrm>
            <a:off x="7292180" y="2993545"/>
            <a:ext cx="394951" cy="416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80A42CCF-78BB-4097-B1C0-93B575B01175}"/>
              </a:ext>
            </a:extLst>
          </p:cNvPr>
          <p:cNvSpPr/>
          <p:nvPr/>
        </p:nvSpPr>
        <p:spPr>
          <a:xfrm>
            <a:off x="5371201" y="1274400"/>
            <a:ext cx="3522590" cy="2980474"/>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b"/>
          <a:lstStyle/>
          <a:p>
            <a:pPr algn="ctr"/>
            <a:r>
              <a:rPr lang="zh-CN" altLang="en-US" dirty="0">
                <a:solidFill>
                  <a:schemeClr val="bg2">
                    <a:lumMod val="50000"/>
                  </a:schemeClr>
                </a:solidFill>
                <a:latin typeface="Microsoft YaHei" panose="020B0503020204020204" pitchFamily="34" charset="-122"/>
                <a:ea typeface="Microsoft YaHei" panose="020B0503020204020204" pitchFamily="34" charset="-122"/>
              </a:rPr>
              <a:t>单一作业一次性完成调度</a:t>
            </a:r>
            <a:endParaRPr lang="en-US" dirty="0">
              <a:solidFill>
                <a:schemeClr val="bg2">
                  <a:lumMod val="50000"/>
                </a:schemeClr>
              </a:solidFill>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89D5A033-70B2-46F8-B39D-7BC604DBEC0C}"/>
              </a:ext>
            </a:extLst>
          </p:cNvPr>
          <p:cNvSpPr txBox="1"/>
          <p:nvPr/>
        </p:nvSpPr>
        <p:spPr>
          <a:xfrm>
            <a:off x="5901765" y="1292228"/>
            <a:ext cx="2711132" cy="369332"/>
          </a:xfrm>
          <a:prstGeom prst="rect">
            <a:avLst/>
          </a:prstGeom>
          <a:noFill/>
        </p:spPr>
        <p:txBody>
          <a:bodyPr wrap="square" rtlCol="0">
            <a:spAutoFit/>
          </a:bodyPr>
          <a:lstStyle/>
          <a:p>
            <a:r>
              <a:rPr lang="en-US" altLang="zh-CN" dirty="0">
                <a:solidFill>
                  <a:schemeClr val="accent1"/>
                </a:solidFill>
                <a:latin typeface="Microsoft YaHei" panose="020B0503020204020204" pitchFamily="34" charset="-122"/>
                <a:ea typeface="Microsoft YaHei" panose="020B0503020204020204" pitchFamily="34" charset="-122"/>
              </a:rPr>
              <a:t>AIP</a:t>
            </a:r>
            <a:r>
              <a:rPr lang="zh-CN" altLang="en-US" dirty="0">
                <a:solidFill>
                  <a:schemeClr val="accent1"/>
                </a:solidFill>
                <a:latin typeface="Microsoft YaHei" panose="020B0503020204020204" pitchFamily="34" charset="-122"/>
                <a:ea typeface="Microsoft YaHei" panose="020B0503020204020204" pitchFamily="34" charset="-122"/>
              </a:rPr>
              <a:t>为每个任务分配端口</a:t>
            </a:r>
            <a:endParaRPr lang="en-US" dirty="0">
              <a:solidFill>
                <a:schemeClr val="accent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52426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041E37-8AA2-4222-8F8A-B3D2858AEFF0}"/>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33</a:t>
            </a:fld>
            <a:r>
              <a:rPr kumimoji="1" lang="en-US" altLang="zh-CN"/>
              <a:t>)</a:t>
            </a:r>
            <a:endParaRPr kumimoji="1" lang="zh-CN" altLang="en-US"/>
          </a:p>
        </p:txBody>
      </p:sp>
      <p:sp>
        <p:nvSpPr>
          <p:cNvPr id="3" name="Content Placeholder 2">
            <a:extLst>
              <a:ext uri="{FF2B5EF4-FFF2-40B4-BE49-F238E27FC236}">
                <a16:creationId xmlns:a16="http://schemas.microsoft.com/office/drawing/2014/main" id="{D54ABB01-55BB-414E-8DA2-090EE7AB679F}"/>
              </a:ext>
            </a:extLst>
          </p:cNvPr>
          <p:cNvSpPr>
            <a:spLocks noGrp="1"/>
          </p:cNvSpPr>
          <p:nvPr>
            <p:ph idx="1"/>
          </p:nvPr>
        </p:nvSpPr>
        <p:spPr>
          <a:xfrm>
            <a:off x="250209" y="888626"/>
            <a:ext cx="4465792" cy="3684888"/>
          </a:xfrm>
        </p:spPr>
        <p:txBody>
          <a:bodyPr/>
          <a:lstStyle/>
          <a:p>
            <a:r>
              <a:rPr lang="zh-CN" altLang="en-US" dirty="0">
                <a:solidFill>
                  <a:schemeClr val="tx1"/>
                </a:solidFill>
                <a:latin typeface="Microsoft YaHei" panose="020B0503020204020204" pitchFamily="34" charset="-122"/>
                <a:ea typeface="Microsoft YaHei" panose="020B0503020204020204" pitchFamily="34" charset="-122"/>
              </a:rPr>
              <a:t>在定义多层用户组时，可定义每个组的管理员</a:t>
            </a:r>
            <a:endParaRPr lang="en-US" altLang="zh-CN" dirty="0">
              <a:solidFill>
                <a:schemeClr val="tx1"/>
              </a:solidFill>
              <a:latin typeface="Microsoft YaHei" panose="020B0503020204020204" pitchFamily="34" charset="-122"/>
              <a:ea typeface="Microsoft YaHei" panose="020B0503020204020204" pitchFamily="34" charset="-122"/>
            </a:endParaRPr>
          </a:p>
          <a:p>
            <a:r>
              <a:rPr lang="zh-CN" altLang="en-US" dirty="0">
                <a:solidFill>
                  <a:schemeClr val="tx1"/>
                </a:solidFill>
                <a:latin typeface="Microsoft YaHei" panose="020B0503020204020204" pitchFamily="34" charset="-122"/>
                <a:ea typeface="Microsoft YaHei" panose="020B0503020204020204" pitchFamily="34" charset="-122"/>
              </a:rPr>
              <a:t>用户智能访问自己的作业信息</a:t>
            </a:r>
            <a:endParaRPr lang="en-US" altLang="zh-CN" dirty="0">
              <a:solidFill>
                <a:schemeClr val="tx1"/>
              </a:solidFill>
              <a:latin typeface="Microsoft YaHei" panose="020B0503020204020204" pitchFamily="34" charset="-122"/>
              <a:ea typeface="Microsoft YaHei" panose="020B0503020204020204" pitchFamily="34" charset="-122"/>
            </a:endParaRPr>
          </a:p>
          <a:p>
            <a:r>
              <a:rPr lang="zh-CN" altLang="en-US" dirty="0">
                <a:solidFill>
                  <a:schemeClr val="tx1"/>
                </a:solidFill>
                <a:latin typeface="Microsoft YaHei" panose="020B0503020204020204" pitchFamily="34" charset="-122"/>
                <a:ea typeface="Microsoft YaHei" panose="020B0503020204020204" pitchFamily="34" charset="-122"/>
              </a:rPr>
              <a:t>组管理员可访问自己组或自己子组的信息</a:t>
            </a:r>
            <a:endParaRPr lang="en-US" altLang="zh-CN" dirty="0">
              <a:solidFill>
                <a:schemeClr val="tx1"/>
              </a:solidFill>
              <a:latin typeface="Microsoft YaHei" panose="020B0503020204020204" pitchFamily="34" charset="-122"/>
              <a:ea typeface="Microsoft YaHei" panose="020B0503020204020204" pitchFamily="34" charset="-122"/>
            </a:endParaRPr>
          </a:p>
          <a:p>
            <a:r>
              <a:rPr lang="zh-CN" altLang="en-US" dirty="0">
                <a:solidFill>
                  <a:schemeClr val="tx1"/>
                </a:solidFill>
                <a:latin typeface="Microsoft YaHei" panose="020B0503020204020204" pitchFamily="34" charset="-122"/>
                <a:ea typeface="Microsoft YaHei" panose="020B0503020204020204" pitchFamily="34" charset="-122"/>
              </a:rPr>
              <a:t>集群管理员可方位所有信息</a:t>
            </a: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4" name="Title 3">
            <a:extLst>
              <a:ext uri="{FF2B5EF4-FFF2-40B4-BE49-F238E27FC236}">
                <a16:creationId xmlns:a16="http://schemas.microsoft.com/office/drawing/2014/main" id="{654EAA82-19A2-438F-BF6B-1C3B4B988268}"/>
              </a:ext>
            </a:extLst>
          </p:cNvPr>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亮点：多级用户分组和权限</a:t>
            </a:r>
            <a:endParaRPr lang="en-US" dirty="0"/>
          </a:p>
        </p:txBody>
      </p:sp>
      <p:pic>
        <p:nvPicPr>
          <p:cNvPr id="6" name="Picture 5">
            <a:extLst>
              <a:ext uri="{FF2B5EF4-FFF2-40B4-BE49-F238E27FC236}">
                <a16:creationId xmlns:a16="http://schemas.microsoft.com/office/drawing/2014/main" id="{CB017C74-23E0-4B47-AB80-227D9DF32BD0}"/>
              </a:ext>
            </a:extLst>
          </p:cNvPr>
          <p:cNvPicPr>
            <a:picLocks noChangeAspect="1"/>
          </p:cNvPicPr>
          <p:nvPr/>
        </p:nvPicPr>
        <p:blipFill>
          <a:blip r:embed="rId3"/>
          <a:stretch>
            <a:fillRect/>
          </a:stretch>
        </p:blipFill>
        <p:spPr>
          <a:xfrm>
            <a:off x="3866859" y="1003132"/>
            <a:ext cx="5277141" cy="2353762"/>
          </a:xfrm>
          <a:prstGeom prst="rect">
            <a:avLst/>
          </a:prstGeom>
        </p:spPr>
      </p:pic>
    </p:spTree>
    <p:extLst>
      <p:ext uri="{BB962C8B-B14F-4D97-AF65-F5344CB8AC3E}">
        <p14:creationId xmlns:p14="http://schemas.microsoft.com/office/powerpoint/2010/main" val="814682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24" y="225788"/>
            <a:ext cx="5192219" cy="412252"/>
          </a:xfrm>
        </p:spPr>
        <p:txBody>
          <a:bodyPr>
            <a:normAutofit/>
          </a:bodyPr>
          <a:lstStyle/>
          <a:p>
            <a:r>
              <a:rPr lang="en-US" altLang="zh-CN" dirty="0" err="1"/>
              <a:t>SkyForm</a:t>
            </a:r>
            <a:r>
              <a:rPr lang="en-US" altLang="zh-CN" dirty="0"/>
              <a:t> AIP</a:t>
            </a:r>
            <a:r>
              <a:rPr lang="zh-CN" altLang="en-US" dirty="0"/>
              <a:t>亮点：扩展能力与高性能</a:t>
            </a:r>
            <a:endParaRPr lang="en-US" dirty="0"/>
          </a:p>
        </p:txBody>
      </p:sp>
      <p:sp>
        <p:nvSpPr>
          <p:cNvPr id="18" name="Rectangle 844"/>
          <p:cNvSpPr/>
          <p:nvPr/>
        </p:nvSpPr>
        <p:spPr>
          <a:xfrm>
            <a:off x="364603" y="793409"/>
            <a:ext cx="4106119" cy="1843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835"/>
          <p:cNvSpPr txBox="1"/>
          <p:nvPr/>
        </p:nvSpPr>
        <p:spPr>
          <a:xfrm>
            <a:off x="485776" y="853839"/>
            <a:ext cx="3884002" cy="1754326"/>
          </a:xfrm>
          <a:prstGeom prst="rect">
            <a:avLst/>
          </a:prstGeom>
          <a:noFill/>
        </p:spPr>
        <p:txBody>
          <a:bodyPr wrap="square" rtlCol="0">
            <a:spAutoFit/>
          </a:bodyPr>
          <a:lstStyle/>
          <a:p>
            <a:pPr marL="214313" indent="-214313">
              <a:buFont typeface="Arial" panose="020B0604020202020204" pitchFamily="34" charset="0"/>
              <a:buChar char="•"/>
            </a:pPr>
            <a:r>
              <a:rPr lang="en-US" sz="1350" dirty="0">
                <a:latin typeface="Microsoft YaHei" panose="020B0503020204020204" pitchFamily="34" charset="-122"/>
                <a:ea typeface="Microsoft YaHei" panose="020B0503020204020204" pitchFamily="34" charset="-122"/>
                <a:cs typeface="Arial" panose="020B0604020202020204" pitchFamily="34" charset="0"/>
              </a:rPr>
              <a:t>100,000 job </a:t>
            </a:r>
            <a:r>
              <a:rPr lang="en-US" altLang="zh-CN" sz="1350" dirty="0">
                <a:latin typeface="Microsoft YaHei" panose="020B0503020204020204" pitchFamily="34" charset="-122"/>
                <a:ea typeface="Microsoft YaHei" panose="020B0503020204020204" pitchFamily="34" charset="-122"/>
                <a:cs typeface="Arial" panose="020B0604020202020204" pitchFamily="34" charset="0"/>
              </a:rPr>
              <a:t>slots</a:t>
            </a:r>
            <a:endParaRPr lang="en-US" sz="1350" dirty="0">
              <a:latin typeface="Microsoft YaHei" panose="020B0503020204020204" pitchFamily="34" charset="-122"/>
              <a:ea typeface="Microsoft YaHei" panose="020B0503020204020204" pitchFamily="34" charset="-122"/>
              <a:cs typeface="Arial" panose="020B0604020202020204" pitchFamily="34" charset="0"/>
            </a:endParaRPr>
          </a:p>
          <a:p>
            <a:pPr marL="214313" indent="-214313">
              <a:buFont typeface="Arial" panose="020B0604020202020204" pitchFamily="34" charset="0"/>
              <a:buChar char="•"/>
            </a:pPr>
            <a:r>
              <a:rPr lang="en-US" altLang="zh-CN" sz="1350" dirty="0">
                <a:latin typeface="Microsoft YaHei" panose="020B0503020204020204" pitchFamily="34" charset="-122"/>
                <a:ea typeface="Microsoft YaHei" panose="020B0503020204020204" pitchFamily="34" charset="-122"/>
                <a:cs typeface="Arial" panose="020B0604020202020204" pitchFamily="34" charset="0"/>
              </a:rPr>
              <a:t>AWS</a:t>
            </a: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上主节点实例类型：</a:t>
            </a:r>
            <a:r>
              <a:rPr lang="en-US" sz="1350" dirty="0">
                <a:latin typeface="Microsoft YaHei" panose="020B0503020204020204" pitchFamily="34" charset="-122"/>
                <a:ea typeface="Microsoft YaHei" panose="020B0503020204020204" pitchFamily="34" charset="-122"/>
                <a:cs typeface="Arial" panose="020B0604020202020204" pitchFamily="34" charset="0"/>
              </a:rPr>
              <a:t>c4.xlarge</a:t>
            </a: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，计算节点：</a:t>
            </a:r>
            <a:r>
              <a:rPr lang="en-US" sz="1350" dirty="0">
                <a:latin typeface="Microsoft YaHei" panose="020B0503020204020204" pitchFamily="34" charset="-122"/>
                <a:ea typeface="Microsoft YaHei" panose="020B0503020204020204" pitchFamily="34" charset="-122"/>
                <a:cs typeface="Arial" panose="020B0604020202020204" pitchFamily="34" charset="0"/>
              </a:rPr>
              <a:t>t2.micro</a:t>
            </a:r>
          </a:p>
          <a:p>
            <a:pPr marL="214313" indent="-214313">
              <a:buFont typeface="Arial" panose="020B0604020202020204" pitchFamily="34" charset="0"/>
              <a:buChar char="•"/>
            </a:pPr>
            <a:r>
              <a:rPr lang="en-US" altLang="zh-CN" sz="1350" dirty="0">
                <a:latin typeface="Microsoft YaHei" panose="020B0503020204020204" pitchFamily="34" charset="-122"/>
                <a:ea typeface="Microsoft YaHei" panose="020B0503020204020204" pitchFamily="34" charset="-122"/>
                <a:cs typeface="Arial" panose="020B0604020202020204" pitchFamily="34" charset="0"/>
              </a:rPr>
              <a:t>j</a:t>
            </a:r>
            <a:r>
              <a:rPr lang="en-US" sz="1350" dirty="0">
                <a:latin typeface="Microsoft YaHei" panose="020B0503020204020204" pitchFamily="34" charset="-122"/>
                <a:ea typeface="Microsoft YaHei" panose="020B0503020204020204" pitchFamily="34" charset="-122"/>
                <a:cs typeface="Arial" panose="020B0604020202020204" pitchFamily="34" charset="0"/>
              </a:rPr>
              <a:t>ob </a:t>
            </a: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总数：</a:t>
            </a:r>
            <a:r>
              <a:rPr lang="en-US" sz="1350" dirty="0">
                <a:latin typeface="Microsoft YaHei" panose="020B0503020204020204" pitchFamily="34" charset="-122"/>
                <a:ea typeface="Microsoft YaHei" panose="020B0503020204020204" pitchFamily="34" charset="-122"/>
                <a:cs typeface="Arial" panose="020B0604020202020204" pitchFamily="34" charset="0"/>
              </a:rPr>
              <a:t>1,000,000</a:t>
            </a:r>
          </a:p>
          <a:p>
            <a:pPr marL="214313" indent="-214313">
              <a:buFont typeface="Arial" panose="020B0604020202020204" pitchFamily="34" charset="0"/>
              <a:buChar char="•"/>
            </a:pP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平均 </a:t>
            </a:r>
            <a:r>
              <a:rPr lang="en-US" sz="1350" dirty="0">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执行时间：</a:t>
            </a:r>
            <a:r>
              <a:rPr lang="en-US" sz="1350" dirty="0">
                <a:latin typeface="Microsoft YaHei" panose="020B0503020204020204" pitchFamily="34" charset="-122"/>
                <a:ea typeface="Microsoft YaHei" panose="020B0503020204020204" pitchFamily="34" charset="-122"/>
                <a:cs typeface="Arial" panose="020B0604020202020204" pitchFamily="34" charset="0"/>
              </a:rPr>
              <a:t>3 minutes</a:t>
            </a:r>
          </a:p>
          <a:p>
            <a:pPr marL="214313" indent="-214313">
              <a:buFont typeface="Arial" panose="020B0604020202020204" pitchFamily="34" charset="0"/>
              <a:buChar char="•"/>
            </a:pP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启用公平分享调度策略</a:t>
            </a:r>
            <a:endParaRPr lang="en-US" altLang="zh-CN" sz="1350" dirty="0">
              <a:latin typeface="Microsoft YaHei" panose="020B0503020204020204" pitchFamily="34" charset="-122"/>
              <a:ea typeface="Microsoft YaHei" panose="020B0503020204020204" pitchFamily="34" charset="-122"/>
              <a:cs typeface="Arial" panose="020B0604020202020204" pitchFamily="34" charset="0"/>
            </a:endParaRPr>
          </a:p>
          <a:p>
            <a:pPr marL="214313" indent="-214313">
              <a:buFont typeface="Arial" panose="020B0604020202020204" pitchFamily="34" charset="0"/>
              <a:buChar char="•"/>
            </a:pP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启用用户限制</a:t>
            </a:r>
            <a:endParaRPr lang="en-US" sz="1350" dirty="0">
              <a:latin typeface="Microsoft YaHei" panose="020B0503020204020204" pitchFamily="34" charset="-122"/>
              <a:ea typeface="Microsoft YaHei" panose="020B0503020204020204" pitchFamily="34" charset="-122"/>
              <a:cs typeface="Arial" panose="020B0604020202020204" pitchFamily="34" charset="0"/>
            </a:endParaRPr>
          </a:p>
          <a:p>
            <a:pPr marL="214313" indent="-214313">
              <a:buFont typeface="Arial" panose="020B0604020202020204" pitchFamily="34" charset="0"/>
              <a:buChar char="•"/>
            </a:pP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每秒运行一个 </a:t>
            </a:r>
            <a:r>
              <a:rPr lang="en-US" altLang="zh-CN" sz="1350" dirty="0">
                <a:latin typeface="Microsoft YaHei" panose="020B0503020204020204" pitchFamily="34" charset="-122"/>
                <a:ea typeface="Microsoft YaHei" panose="020B0503020204020204" pitchFamily="34" charset="-122"/>
                <a:cs typeface="Arial" panose="020B0604020202020204" pitchFamily="34" charset="0"/>
              </a:rPr>
              <a:t>job </a:t>
            </a:r>
            <a:r>
              <a:rPr lang="zh-CN" altLang="en-US" sz="1350" dirty="0">
                <a:latin typeface="Microsoft YaHei" panose="020B0503020204020204" pitchFamily="34" charset="-122"/>
                <a:ea typeface="Microsoft YaHei" panose="020B0503020204020204" pitchFamily="34" charset="-122"/>
                <a:cs typeface="Arial" panose="020B0604020202020204" pitchFamily="34" charset="0"/>
              </a:rPr>
              <a:t>查询脚本</a:t>
            </a:r>
            <a:endParaRPr lang="en-US" sz="135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20" name="Picture 837"/>
          <p:cNvPicPr>
            <a:picLocks noChangeAspect="1"/>
          </p:cNvPicPr>
          <p:nvPr/>
        </p:nvPicPr>
        <p:blipFill>
          <a:blip r:embed="rId3"/>
          <a:stretch>
            <a:fillRect/>
          </a:stretch>
        </p:blipFill>
        <p:spPr>
          <a:xfrm>
            <a:off x="5815399" y="805836"/>
            <a:ext cx="2938076" cy="1645759"/>
          </a:xfrm>
          <a:prstGeom prst="rect">
            <a:avLst/>
          </a:prstGeom>
        </p:spPr>
      </p:pic>
      <p:sp>
        <p:nvSpPr>
          <p:cNvPr id="21" name="Rectangle 840"/>
          <p:cNvSpPr/>
          <p:nvPr/>
        </p:nvSpPr>
        <p:spPr>
          <a:xfrm>
            <a:off x="4695825" y="786787"/>
            <a:ext cx="4038600" cy="18585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841"/>
          <p:cNvSpPr/>
          <p:nvPr/>
        </p:nvSpPr>
        <p:spPr>
          <a:xfrm>
            <a:off x="4714875" y="2777398"/>
            <a:ext cx="4038600" cy="19697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Picture 2" descr="https://upload.wikimedia.org/wikipedia/commons/thumb/1/1d/AmazonWebservices_Logo.svg/2000px-AmazonWebservices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2049" y="862632"/>
            <a:ext cx="1033350" cy="41378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842"/>
          <p:cNvSpPr txBox="1"/>
          <p:nvPr/>
        </p:nvSpPr>
        <p:spPr>
          <a:xfrm>
            <a:off x="5671513" y="2392754"/>
            <a:ext cx="2346283" cy="300082"/>
          </a:xfrm>
          <a:prstGeom prst="rect">
            <a:avLst/>
          </a:prstGeom>
          <a:noFill/>
        </p:spPr>
        <p:txBody>
          <a:bodyPr wrap="none" rtlCol="0">
            <a:spAutoFit/>
          </a:bodyPr>
          <a:lstStyle/>
          <a:p>
            <a:r>
              <a:rPr lang="en-US" sz="1350" dirty="0"/>
              <a:t>100,000 </a:t>
            </a:r>
            <a:r>
              <a:rPr lang="en-US" sz="1350"/>
              <a:t>job </a:t>
            </a:r>
            <a:r>
              <a:rPr lang="zh-CN" altLang="en-US" sz="1350"/>
              <a:t>槽</a:t>
            </a:r>
            <a:r>
              <a:rPr lang="en-US" sz="1350"/>
              <a:t>, 1,000,000 job</a:t>
            </a:r>
            <a:endParaRPr lang="en-US" sz="1350" dirty="0"/>
          </a:p>
        </p:txBody>
      </p:sp>
      <p:sp>
        <p:nvSpPr>
          <p:cNvPr id="25" name="TextBox 843"/>
          <p:cNvSpPr txBox="1"/>
          <p:nvPr/>
        </p:nvSpPr>
        <p:spPr>
          <a:xfrm>
            <a:off x="364603" y="2810417"/>
            <a:ext cx="4106119" cy="1077218"/>
          </a:xfrm>
          <a:prstGeom prst="rect">
            <a:avLst/>
          </a:prstGeom>
          <a:solidFill>
            <a:schemeClr val="accent4">
              <a:lumMod val="20000"/>
              <a:lumOff val="80000"/>
            </a:schemeClr>
          </a:solidFill>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        生产规模级测试中包括 </a:t>
            </a:r>
            <a:r>
              <a:rPr lang="en-US" sz="1600" dirty="0">
                <a:latin typeface="Microsoft YaHei" panose="020B0503020204020204" pitchFamily="34" charset="-122"/>
                <a:ea typeface="Microsoft YaHei" panose="020B0503020204020204" pitchFamily="34" charset="-122"/>
                <a:cs typeface="Arial" panose="020B0604020202020204" pitchFamily="34" charset="0"/>
              </a:rPr>
              <a:t>100,000 job </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slots</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和</a:t>
            </a:r>
            <a:r>
              <a:rPr lang="en-US" sz="1600" dirty="0">
                <a:latin typeface="Microsoft YaHei" panose="020B0503020204020204" pitchFamily="34" charset="-122"/>
                <a:ea typeface="Microsoft YaHei" panose="020B0503020204020204" pitchFamily="34" charset="-122"/>
                <a:cs typeface="Arial" panose="020B0604020202020204" pitchFamily="34" charset="0"/>
              </a:rPr>
              <a:t> 1,000,000 job</a:t>
            </a:r>
            <a:r>
              <a:rPr lang="en-US" altLang="zh-CN" sz="1600" dirty="0">
                <a:latin typeface="Microsoft YaHei" panose="020B0503020204020204" pitchFamily="34" charset="-122"/>
                <a:ea typeface="Microsoft YaHei" panose="020B0503020204020204" pitchFamily="34" charset="-122"/>
                <a:cs typeface="Arial" panose="020B0604020202020204" pitchFamily="34" charset="0"/>
              </a:rPr>
              <a:t>s</a:t>
            </a:r>
            <a:r>
              <a:rPr lang="zh-CN" altLang="en-US" sz="1600" dirty="0">
                <a:latin typeface="Microsoft YaHei" panose="020B0503020204020204" pitchFamily="34" charset="-122"/>
                <a:ea typeface="Microsoft YaHei" panose="020B0503020204020204" pitchFamily="34" charset="-122"/>
                <a:cs typeface="Arial" panose="020B0604020202020204" pitchFamily="34" charset="0"/>
              </a:rPr>
              <a:t>，在执行公平分享调度策略的过程中，</a:t>
            </a:r>
            <a:r>
              <a:rPr lang="en-US" altLang="zh-CN" sz="1600" dirty="0">
                <a:latin typeface="Microsoft YaHei" panose="020B0503020204020204" pitchFamily="34" charset="-122"/>
                <a:ea typeface="Microsoft YaHei" panose="020B0503020204020204" pitchFamily="34" charset="-122"/>
              </a:rPr>
              <a:t>SkyForm AIP</a:t>
            </a:r>
            <a:r>
              <a:rPr lang="zh-CN" altLang="en-US" sz="1600" dirty="0">
                <a:latin typeface="Microsoft YaHei" panose="020B0503020204020204" pitchFamily="34" charset="-122"/>
                <a:ea typeface="Microsoft YaHei" panose="020B0503020204020204" pitchFamily="34" charset="-122"/>
              </a:rPr>
              <a:t>显示出持续的资源利用率达到 </a:t>
            </a:r>
            <a:r>
              <a:rPr lang="en-US" altLang="zh-CN" sz="1600" dirty="0">
                <a:latin typeface="Microsoft YaHei" panose="020B0503020204020204" pitchFamily="34" charset="-122"/>
                <a:ea typeface="Microsoft YaHei" panose="020B0503020204020204" pitchFamily="34" charset="-122"/>
              </a:rPr>
              <a:t>99%</a:t>
            </a:r>
          </a:p>
        </p:txBody>
      </p:sp>
      <p:pic>
        <p:nvPicPr>
          <p:cNvPr id="26"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2856" y="2795335"/>
            <a:ext cx="3066586" cy="1916617"/>
          </a:xfrm>
          <a:prstGeom prst="rect">
            <a:avLst/>
          </a:prstGeom>
        </p:spPr>
      </p:pic>
      <p:cxnSp>
        <p:nvCxnSpPr>
          <p:cNvPr id="27" name="Straight Connector 4"/>
          <p:cNvCxnSpPr/>
          <p:nvPr/>
        </p:nvCxnSpPr>
        <p:spPr>
          <a:xfrm>
            <a:off x="5491948" y="3006874"/>
            <a:ext cx="2807494" cy="28127"/>
          </a:xfrm>
          <a:prstGeom prst="line">
            <a:avLst/>
          </a:prstGeom>
        </p:spPr>
        <p:style>
          <a:lnRef idx="3">
            <a:schemeClr val="dk1"/>
          </a:lnRef>
          <a:fillRef idx="0">
            <a:schemeClr val="dk1"/>
          </a:fillRef>
          <a:effectRef idx="2">
            <a:schemeClr val="dk1"/>
          </a:effectRef>
          <a:fontRef idx="minor">
            <a:schemeClr val="tx1"/>
          </a:fontRef>
        </p:style>
      </p:cxnSp>
      <p:sp>
        <p:nvSpPr>
          <p:cNvPr id="28" name="TextBox 7"/>
          <p:cNvSpPr txBox="1"/>
          <p:nvPr/>
        </p:nvSpPr>
        <p:spPr>
          <a:xfrm>
            <a:off x="8299442" y="2952207"/>
            <a:ext cx="361950" cy="323165"/>
          </a:xfrm>
          <a:prstGeom prst="rect">
            <a:avLst/>
          </a:prstGeom>
          <a:noFill/>
        </p:spPr>
        <p:txBody>
          <a:bodyPr wrap="square" rtlCol="0">
            <a:spAutoFit/>
          </a:bodyPr>
          <a:lstStyle/>
          <a:p>
            <a:r>
              <a:rPr lang="en-US" sz="750" dirty="0">
                <a:latin typeface="Arial" panose="020B0604020202020204" pitchFamily="34" charset="0"/>
                <a:cs typeface="Arial" panose="020B0604020202020204" pitchFamily="34" charset="0"/>
              </a:rPr>
              <a:t>99%</a:t>
            </a:r>
          </a:p>
        </p:txBody>
      </p:sp>
    </p:spTree>
    <p:extLst>
      <p:ext uri="{BB962C8B-B14F-4D97-AF65-F5344CB8AC3E}">
        <p14:creationId xmlns:p14="http://schemas.microsoft.com/office/powerpoint/2010/main" val="3222991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DEC64C7-DA26-4BAF-AE5D-4D935CBAFDA8}"/>
              </a:ext>
            </a:extLst>
          </p:cNvPr>
          <p:cNvSpPr/>
          <p:nvPr/>
        </p:nvSpPr>
        <p:spPr>
          <a:xfrm>
            <a:off x="6515278" y="1563329"/>
            <a:ext cx="1592826" cy="2595716"/>
          </a:xfrm>
          <a:prstGeom prst="rect">
            <a:avLst/>
          </a:prstGeom>
          <a:noFill/>
          <a:ln w="28575">
            <a:solidFill>
              <a:schemeClr val="tx1">
                <a:lumMod val="50000"/>
                <a:lumOff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t"/>
          <a:lstStyle/>
          <a:p>
            <a:pPr algn="ct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容器</a:t>
            </a:r>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73" name="Rectangle 72">
            <a:extLst>
              <a:ext uri="{FF2B5EF4-FFF2-40B4-BE49-F238E27FC236}">
                <a16:creationId xmlns:a16="http://schemas.microsoft.com/office/drawing/2014/main" id="{FE2AE992-55A0-47E7-A3BC-DD4AF84DBB36}"/>
              </a:ext>
            </a:extLst>
          </p:cNvPr>
          <p:cNvSpPr/>
          <p:nvPr/>
        </p:nvSpPr>
        <p:spPr>
          <a:xfrm>
            <a:off x="4855030" y="1563329"/>
            <a:ext cx="1592826" cy="2595716"/>
          </a:xfrm>
          <a:prstGeom prst="rect">
            <a:avLst/>
          </a:prstGeom>
          <a:noFill/>
          <a:ln w="28575">
            <a:solidFill>
              <a:schemeClr val="tx1">
                <a:lumMod val="50000"/>
                <a:lumOff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t"/>
          <a:lstStyle/>
          <a:p>
            <a:pPr algn="ct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容器</a:t>
            </a:r>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53" name="Rectangle 52">
            <a:extLst>
              <a:ext uri="{FF2B5EF4-FFF2-40B4-BE49-F238E27FC236}">
                <a16:creationId xmlns:a16="http://schemas.microsoft.com/office/drawing/2014/main" id="{09F5D3CF-07BB-4DD8-861A-95AB59FE750B}"/>
              </a:ext>
            </a:extLst>
          </p:cNvPr>
          <p:cNvSpPr/>
          <p:nvPr/>
        </p:nvSpPr>
        <p:spPr>
          <a:xfrm>
            <a:off x="3109804" y="1563329"/>
            <a:ext cx="1592826" cy="2595716"/>
          </a:xfrm>
          <a:prstGeom prst="rect">
            <a:avLst/>
          </a:prstGeom>
          <a:noFill/>
          <a:ln w="28575">
            <a:solidFill>
              <a:schemeClr val="tx1">
                <a:lumMod val="50000"/>
                <a:lumOff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t"/>
          <a:lstStyle/>
          <a:p>
            <a:pPr algn="ct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容器</a:t>
            </a:r>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45" name="Rectangle 44">
            <a:extLst>
              <a:ext uri="{FF2B5EF4-FFF2-40B4-BE49-F238E27FC236}">
                <a16:creationId xmlns:a16="http://schemas.microsoft.com/office/drawing/2014/main" id="{620F2712-4F23-4AD6-89D5-674BF3F33062}"/>
              </a:ext>
            </a:extLst>
          </p:cNvPr>
          <p:cNvSpPr/>
          <p:nvPr/>
        </p:nvSpPr>
        <p:spPr>
          <a:xfrm>
            <a:off x="1449556" y="1563329"/>
            <a:ext cx="1592826" cy="2595716"/>
          </a:xfrm>
          <a:prstGeom prst="rect">
            <a:avLst/>
          </a:prstGeom>
          <a:noFill/>
          <a:ln w="28575">
            <a:solidFill>
              <a:schemeClr val="tx1">
                <a:lumMod val="50000"/>
                <a:lumOff val="5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t"/>
          <a:lstStyle/>
          <a:p>
            <a:pPr algn="ctr"/>
            <a:r>
              <a:rPr lang="zh-CN" altLang="en-US" sz="1200" dirty="0">
                <a:solidFill>
                  <a:schemeClr val="tx1">
                    <a:lumMod val="50000"/>
                    <a:lumOff val="50000"/>
                  </a:schemeClr>
                </a:solidFill>
                <a:latin typeface="Microsoft YaHei" panose="020B0503020204020204" pitchFamily="34" charset="-122"/>
                <a:ea typeface="Microsoft YaHei" panose="020B0503020204020204" pitchFamily="34" charset="-122"/>
              </a:rPr>
              <a:t>容器</a:t>
            </a:r>
            <a:endParaRPr lang="en-US" sz="1200"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2" name="Slide Number Placeholder 1">
            <a:extLst>
              <a:ext uri="{FF2B5EF4-FFF2-40B4-BE49-F238E27FC236}">
                <a16:creationId xmlns:a16="http://schemas.microsoft.com/office/drawing/2014/main" id="{9C26C291-4FDE-4C30-82F7-B336E58ECE30}"/>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35</a:t>
            </a:fld>
            <a:r>
              <a:rPr kumimoji="1" lang="en-US" altLang="zh-CN"/>
              <a:t>)</a:t>
            </a:r>
            <a:endParaRPr kumimoji="1" lang="zh-CN" altLang="en-US"/>
          </a:p>
        </p:txBody>
      </p:sp>
      <p:sp>
        <p:nvSpPr>
          <p:cNvPr id="4" name="Title 3">
            <a:extLst>
              <a:ext uri="{FF2B5EF4-FFF2-40B4-BE49-F238E27FC236}">
                <a16:creationId xmlns:a16="http://schemas.microsoft.com/office/drawing/2014/main" id="{220A67D8-9A58-40B1-9BED-E551BE1A6D43}"/>
              </a:ext>
            </a:extLst>
          </p:cNvPr>
          <p:cNvSpPr>
            <a:spLocks noGrp="1"/>
          </p:cNvSpPr>
          <p:nvPr>
            <p:ph type="title"/>
          </p:nvPr>
        </p:nvSpPr>
        <p:spPr/>
        <p:txBody>
          <a:bodyPr>
            <a:normAutofit fontScale="90000"/>
          </a:bodyPr>
          <a:lstStyle/>
          <a:p>
            <a:r>
              <a:rPr lang="en-US" altLang="zh-CN" sz="2400" dirty="0" err="1"/>
              <a:t>SkyForm</a:t>
            </a:r>
            <a:r>
              <a:rPr lang="en-US" altLang="zh-CN" sz="2400" dirty="0"/>
              <a:t> AIP</a:t>
            </a:r>
            <a:r>
              <a:rPr lang="zh-CN" altLang="en-US" sz="2400" dirty="0"/>
              <a:t> </a:t>
            </a:r>
            <a:r>
              <a:rPr lang="en-US" altLang="zh-CN" sz="2400" dirty="0"/>
              <a:t>GPU</a:t>
            </a:r>
            <a:r>
              <a:rPr lang="zh-CN" altLang="en-US" sz="2400" dirty="0"/>
              <a:t>调度</a:t>
            </a:r>
            <a:endParaRPr lang="en-US" sz="2400" dirty="0"/>
          </a:p>
        </p:txBody>
      </p:sp>
      <p:sp>
        <p:nvSpPr>
          <p:cNvPr id="5" name="Rectangle 4">
            <a:extLst>
              <a:ext uri="{FF2B5EF4-FFF2-40B4-BE49-F238E27FC236}">
                <a16:creationId xmlns:a16="http://schemas.microsoft.com/office/drawing/2014/main" id="{5E80FB46-B540-47A4-B2CA-AD725D0AD721}"/>
              </a:ext>
            </a:extLst>
          </p:cNvPr>
          <p:cNvSpPr/>
          <p:nvPr/>
        </p:nvSpPr>
        <p:spPr>
          <a:xfrm>
            <a:off x="1516978" y="3784015"/>
            <a:ext cx="1453769" cy="316036"/>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设备驱动</a:t>
            </a:r>
            <a:endParaRPr lang="en-US" sz="1200" dirty="0">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C13F4DA4-93B6-40D9-9824-BE74E05C07B8}"/>
              </a:ext>
            </a:extLst>
          </p:cNvPr>
          <p:cNvSpPr/>
          <p:nvPr/>
        </p:nvSpPr>
        <p:spPr>
          <a:xfrm>
            <a:off x="3207424" y="3778397"/>
            <a:ext cx="1453769" cy="316036"/>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设备驱动</a:t>
            </a:r>
            <a:endParaRPr lang="en-US" sz="1200" dirty="0">
              <a:latin typeface="Microsoft YaHei" panose="020B0503020204020204" pitchFamily="34" charset="-122"/>
              <a:ea typeface="Microsoft YaHei" panose="020B0503020204020204" pitchFamily="34" charset="-122"/>
            </a:endParaRPr>
          </a:p>
        </p:txBody>
      </p:sp>
      <p:sp>
        <p:nvSpPr>
          <p:cNvPr id="9" name="Rectangle 8">
            <a:extLst>
              <a:ext uri="{FF2B5EF4-FFF2-40B4-BE49-F238E27FC236}">
                <a16:creationId xmlns:a16="http://schemas.microsoft.com/office/drawing/2014/main" id="{56C04A77-B142-4BCA-8533-66E9810E0B2F}"/>
              </a:ext>
            </a:extLst>
          </p:cNvPr>
          <p:cNvSpPr/>
          <p:nvPr/>
        </p:nvSpPr>
        <p:spPr>
          <a:xfrm>
            <a:off x="4897870" y="3778397"/>
            <a:ext cx="1453769" cy="316036"/>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设备驱动</a:t>
            </a:r>
            <a:endParaRPr lang="en-US" sz="1200" dirty="0">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4F3FD347-58E3-49A4-A9D0-47BC4F63DFBD}"/>
              </a:ext>
            </a:extLst>
          </p:cNvPr>
          <p:cNvSpPr/>
          <p:nvPr/>
        </p:nvSpPr>
        <p:spPr>
          <a:xfrm>
            <a:off x="6588315" y="3772779"/>
            <a:ext cx="1453769" cy="316036"/>
          </a:xfrm>
          <a:prstGeom prst="rect">
            <a:avLst/>
          </a:prstGeom>
          <a:solidFill>
            <a:schemeClr val="bg2">
              <a:lumMod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设备驱动</a:t>
            </a:r>
            <a:endParaRPr lang="en-US" sz="1200" dirty="0">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BC790BF3-823D-49BF-AC7B-D323D1637FBC}"/>
              </a:ext>
            </a:extLst>
          </p:cNvPr>
          <p:cNvSpPr/>
          <p:nvPr/>
        </p:nvSpPr>
        <p:spPr>
          <a:xfrm>
            <a:off x="1516978" y="3371763"/>
            <a:ext cx="1453769" cy="3160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200" dirty="0">
                <a:latin typeface="Microsoft YaHei" panose="020B0503020204020204" pitchFamily="34" charset="-122"/>
                <a:ea typeface="Microsoft YaHei" panose="020B0503020204020204" pitchFamily="34" charset="-122"/>
              </a:rPr>
              <a:t>Application Runtime</a:t>
            </a:r>
            <a:endParaRPr lang="en-US" sz="1200" dirty="0">
              <a:latin typeface="Microsoft YaHei" panose="020B0503020204020204" pitchFamily="34" charset="-122"/>
              <a:ea typeface="Microsoft YaHei" panose="020B0503020204020204" pitchFamily="34" charset="-122"/>
            </a:endParaRPr>
          </a:p>
        </p:txBody>
      </p:sp>
      <p:sp>
        <p:nvSpPr>
          <p:cNvPr id="15" name="Rectangle 14">
            <a:extLst>
              <a:ext uri="{FF2B5EF4-FFF2-40B4-BE49-F238E27FC236}">
                <a16:creationId xmlns:a16="http://schemas.microsoft.com/office/drawing/2014/main" id="{70C9D4AC-A701-49BC-869A-23421935B648}"/>
              </a:ext>
            </a:extLst>
          </p:cNvPr>
          <p:cNvSpPr/>
          <p:nvPr/>
        </p:nvSpPr>
        <p:spPr>
          <a:xfrm>
            <a:off x="3207424" y="3366145"/>
            <a:ext cx="1453769" cy="3160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200" dirty="0">
                <a:latin typeface="Microsoft YaHei" panose="020B0503020204020204" pitchFamily="34" charset="-122"/>
                <a:ea typeface="Microsoft YaHei" panose="020B0503020204020204" pitchFamily="34" charset="-122"/>
              </a:rPr>
              <a:t>Application Runtime</a:t>
            </a:r>
            <a:endParaRPr lang="en-US" sz="1200" dirty="0">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0F6127EE-C1FF-4EE8-8E6D-5C4BFB9A921D}"/>
              </a:ext>
            </a:extLst>
          </p:cNvPr>
          <p:cNvSpPr/>
          <p:nvPr/>
        </p:nvSpPr>
        <p:spPr>
          <a:xfrm>
            <a:off x="4897870" y="3371763"/>
            <a:ext cx="1453769" cy="3160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200" dirty="0">
                <a:latin typeface="Microsoft YaHei" panose="020B0503020204020204" pitchFamily="34" charset="-122"/>
                <a:ea typeface="Microsoft YaHei" panose="020B0503020204020204" pitchFamily="34" charset="-122"/>
              </a:rPr>
              <a:t>Application Runtime</a:t>
            </a:r>
            <a:endParaRPr lang="en-US" sz="1200" dirty="0">
              <a:latin typeface="Microsoft YaHei" panose="020B0503020204020204" pitchFamily="34" charset="-122"/>
              <a:ea typeface="Microsoft YaHei" panose="020B0503020204020204" pitchFamily="34" charset="-122"/>
            </a:endParaRPr>
          </a:p>
        </p:txBody>
      </p:sp>
      <p:sp>
        <p:nvSpPr>
          <p:cNvPr id="19" name="Rectangle 18">
            <a:extLst>
              <a:ext uri="{FF2B5EF4-FFF2-40B4-BE49-F238E27FC236}">
                <a16:creationId xmlns:a16="http://schemas.microsoft.com/office/drawing/2014/main" id="{26051AE5-08E2-4687-8191-3B8A8BBF9776}"/>
              </a:ext>
            </a:extLst>
          </p:cNvPr>
          <p:cNvSpPr/>
          <p:nvPr/>
        </p:nvSpPr>
        <p:spPr>
          <a:xfrm>
            <a:off x="6588316" y="3366145"/>
            <a:ext cx="1453769" cy="3160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200" dirty="0">
                <a:latin typeface="Microsoft YaHei" panose="020B0503020204020204" pitchFamily="34" charset="-122"/>
                <a:ea typeface="Microsoft YaHei" panose="020B0503020204020204" pitchFamily="34" charset="-122"/>
              </a:rPr>
              <a:t>Application Runtime</a:t>
            </a:r>
            <a:endParaRPr lang="en-US" sz="1200" dirty="0">
              <a:latin typeface="Microsoft YaHei" panose="020B0503020204020204" pitchFamily="34" charset="-122"/>
              <a:ea typeface="Microsoft YaHei" panose="020B0503020204020204" pitchFamily="34" charset="-122"/>
            </a:endParaRPr>
          </a:p>
        </p:txBody>
      </p:sp>
      <p:sp>
        <p:nvSpPr>
          <p:cNvPr id="21" name="Rectangle 20">
            <a:extLst>
              <a:ext uri="{FF2B5EF4-FFF2-40B4-BE49-F238E27FC236}">
                <a16:creationId xmlns:a16="http://schemas.microsoft.com/office/drawing/2014/main" id="{8AC098D2-A862-44BA-A760-8362B48A79D4}"/>
              </a:ext>
            </a:extLst>
          </p:cNvPr>
          <p:cNvSpPr/>
          <p:nvPr/>
        </p:nvSpPr>
        <p:spPr>
          <a:xfrm>
            <a:off x="1519789" y="2284126"/>
            <a:ext cx="3144215" cy="3160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latin typeface="Microsoft YaHei" panose="020B0503020204020204" pitchFamily="34" charset="-122"/>
                <a:ea typeface="Microsoft YaHei" panose="020B0503020204020204" pitchFamily="34" charset="-122"/>
              </a:rPr>
              <a:t>GPU Aware MPI</a:t>
            </a:r>
            <a:r>
              <a:rPr lang="zh-CN" altLang="en-US" sz="1200" dirty="0">
                <a:latin typeface="Microsoft YaHei" panose="020B0503020204020204" pitchFamily="34" charset="-122"/>
                <a:ea typeface="Microsoft YaHei" panose="020B0503020204020204" pitchFamily="34" charset="-122"/>
              </a:rPr>
              <a:t>或</a:t>
            </a:r>
            <a:r>
              <a:rPr lang="en-US" altLang="zh-CN" sz="1200" dirty="0">
                <a:latin typeface="Microsoft YaHei" panose="020B0503020204020204" pitchFamily="34" charset="-122"/>
                <a:ea typeface="Microsoft YaHei" panose="020B0503020204020204" pitchFamily="34" charset="-122"/>
              </a:rPr>
              <a:t>DL</a:t>
            </a:r>
            <a:r>
              <a:rPr lang="zh-CN" altLang="en-US" sz="1200" dirty="0">
                <a:latin typeface="Microsoft YaHei" panose="020B0503020204020204" pitchFamily="34" charset="-122"/>
                <a:ea typeface="Microsoft YaHei" panose="020B0503020204020204" pitchFamily="34" charset="-122"/>
              </a:rPr>
              <a:t>框架</a:t>
            </a:r>
            <a:endParaRPr lang="en-US" sz="1200" dirty="0">
              <a:latin typeface="Microsoft YaHei" panose="020B0503020204020204" pitchFamily="34" charset="-122"/>
              <a:ea typeface="Microsoft YaHei" panose="020B0503020204020204" pitchFamily="34" charset="-122"/>
            </a:endParaRPr>
          </a:p>
        </p:txBody>
      </p:sp>
      <p:sp>
        <p:nvSpPr>
          <p:cNvPr id="23" name="Rectangle 22">
            <a:extLst>
              <a:ext uri="{FF2B5EF4-FFF2-40B4-BE49-F238E27FC236}">
                <a16:creationId xmlns:a16="http://schemas.microsoft.com/office/drawing/2014/main" id="{0BAD43E3-A085-4E78-90D8-B2BB9482EDF7}"/>
              </a:ext>
            </a:extLst>
          </p:cNvPr>
          <p:cNvSpPr/>
          <p:nvPr/>
        </p:nvSpPr>
        <p:spPr>
          <a:xfrm>
            <a:off x="4900681" y="2284126"/>
            <a:ext cx="3144215" cy="3160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latin typeface="Microsoft YaHei" panose="020B0503020204020204" pitchFamily="34" charset="-122"/>
                <a:ea typeface="Microsoft YaHei" panose="020B0503020204020204" pitchFamily="34" charset="-122"/>
              </a:rPr>
              <a:t>GPU Aware MPI</a:t>
            </a:r>
            <a:r>
              <a:rPr lang="zh-CN" altLang="en-US" sz="1200" dirty="0">
                <a:latin typeface="Microsoft YaHei" panose="020B0503020204020204" pitchFamily="34" charset="-122"/>
                <a:ea typeface="Microsoft YaHei" panose="020B0503020204020204" pitchFamily="34" charset="-122"/>
              </a:rPr>
              <a:t>或</a:t>
            </a:r>
            <a:r>
              <a:rPr lang="en-US" altLang="zh-CN" sz="1200" dirty="0">
                <a:latin typeface="Microsoft YaHei" panose="020B0503020204020204" pitchFamily="34" charset="-122"/>
                <a:ea typeface="Microsoft YaHei" panose="020B0503020204020204" pitchFamily="34" charset="-122"/>
              </a:rPr>
              <a:t>DL</a:t>
            </a:r>
            <a:r>
              <a:rPr lang="zh-CN" altLang="en-US" sz="1200" dirty="0">
                <a:latin typeface="Microsoft YaHei" panose="020B0503020204020204" pitchFamily="34" charset="-122"/>
                <a:ea typeface="Microsoft YaHei" panose="020B0503020204020204" pitchFamily="34" charset="-122"/>
              </a:rPr>
              <a:t>框架</a:t>
            </a:r>
            <a:endParaRPr lang="en-US" sz="1200" dirty="0">
              <a:latin typeface="Microsoft YaHei" panose="020B0503020204020204" pitchFamily="34" charset="-122"/>
              <a:ea typeface="Microsoft YaHei" panose="020B0503020204020204" pitchFamily="34" charset="-122"/>
            </a:endParaRPr>
          </a:p>
        </p:txBody>
      </p:sp>
      <p:sp>
        <p:nvSpPr>
          <p:cNvPr id="24" name="Rectangle 23">
            <a:extLst>
              <a:ext uri="{FF2B5EF4-FFF2-40B4-BE49-F238E27FC236}">
                <a16:creationId xmlns:a16="http://schemas.microsoft.com/office/drawing/2014/main" id="{242A4E9C-E1AC-4BFE-8418-D34FA89FD49F}"/>
              </a:ext>
            </a:extLst>
          </p:cNvPr>
          <p:cNvSpPr/>
          <p:nvPr/>
        </p:nvSpPr>
        <p:spPr>
          <a:xfrm>
            <a:off x="1516979" y="4196267"/>
            <a:ext cx="636286" cy="2823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26" name="Rectangle 25">
            <a:extLst>
              <a:ext uri="{FF2B5EF4-FFF2-40B4-BE49-F238E27FC236}">
                <a16:creationId xmlns:a16="http://schemas.microsoft.com/office/drawing/2014/main" id="{7AE1D417-6D2B-421A-A004-1C4608731BA3}"/>
              </a:ext>
            </a:extLst>
          </p:cNvPr>
          <p:cNvSpPr/>
          <p:nvPr/>
        </p:nvSpPr>
        <p:spPr>
          <a:xfrm>
            <a:off x="2334462" y="4196267"/>
            <a:ext cx="636285" cy="282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28" name="Rectangle 27">
            <a:extLst>
              <a:ext uri="{FF2B5EF4-FFF2-40B4-BE49-F238E27FC236}">
                <a16:creationId xmlns:a16="http://schemas.microsoft.com/office/drawing/2014/main" id="{E8CF9A6F-E1CF-420C-AA22-86F9C719CD46}"/>
              </a:ext>
            </a:extLst>
          </p:cNvPr>
          <p:cNvSpPr/>
          <p:nvPr/>
        </p:nvSpPr>
        <p:spPr>
          <a:xfrm>
            <a:off x="3207424" y="4190649"/>
            <a:ext cx="636286" cy="2823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30" name="Rectangle 29">
            <a:extLst>
              <a:ext uri="{FF2B5EF4-FFF2-40B4-BE49-F238E27FC236}">
                <a16:creationId xmlns:a16="http://schemas.microsoft.com/office/drawing/2014/main" id="{8858CCB3-1D0E-402C-9119-C823B823872C}"/>
              </a:ext>
            </a:extLst>
          </p:cNvPr>
          <p:cNvSpPr/>
          <p:nvPr/>
        </p:nvSpPr>
        <p:spPr>
          <a:xfrm>
            <a:off x="4024907" y="4190649"/>
            <a:ext cx="636286" cy="2823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32" name="Rectangle 31">
            <a:extLst>
              <a:ext uri="{FF2B5EF4-FFF2-40B4-BE49-F238E27FC236}">
                <a16:creationId xmlns:a16="http://schemas.microsoft.com/office/drawing/2014/main" id="{9F0C582E-FC0C-4EA8-BECA-DF27E0574672}"/>
              </a:ext>
            </a:extLst>
          </p:cNvPr>
          <p:cNvSpPr/>
          <p:nvPr/>
        </p:nvSpPr>
        <p:spPr>
          <a:xfrm>
            <a:off x="4900681" y="4213122"/>
            <a:ext cx="636286" cy="2823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34" name="Rectangle 33">
            <a:extLst>
              <a:ext uri="{FF2B5EF4-FFF2-40B4-BE49-F238E27FC236}">
                <a16:creationId xmlns:a16="http://schemas.microsoft.com/office/drawing/2014/main" id="{EE321554-C407-42CE-B813-82477ECCAE30}"/>
              </a:ext>
            </a:extLst>
          </p:cNvPr>
          <p:cNvSpPr/>
          <p:nvPr/>
        </p:nvSpPr>
        <p:spPr>
          <a:xfrm>
            <a:off x="5718164" y="4213122"/>
            <a:ext cx="636285" cy="2823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36" name="Rectangle 35">
            <a:extLst>
              <a:ext uri="{FF2B5EF4-FFF2-40B4-BE49-F238E27FC236}">
                <a16:creationId xmlns:a16="http://schemas.microsoft.com/office/drawing/2014/main" id="{50366DD9-A001-4545-A091-4BB4567B8743}"/>
              </a:ext>
            </a:extLst>
          </p:cNvPr>
          <p:cNvSpPr/>
          <p:nvPr/>
        </p:nvSpPr>
        <p:spPr>
          <a:xfrm>
            <a:off x="6591126" y="4207504"/>
            <a:ext cx="636286" cy="2823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38" name="Rectangle 37">
            <a:extLst>
              <a:ext uri="{FF2B5EF4-FFF2-40B4-BE49-F238E27FC236}">
                <a16:creationId xmlns:a16="http://schemas.microsoft.com/office/drawing/2014/main" id="{0E71CF41-9421-4A38-9285-E6D0B8B9864F}"/>
              </a:ext>
            </a:extLst>
          </p:cNvPr>
          <p:cNvSpPr/>
          <p:nvPr/>
        </p:nvSpPr>
        <p:spPr>
          <a:xfrm>
            <a:off x="7408609" y="4207504"/>
            <a:ext cx="636286" cy="2823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solidFill>
                  <a:schemeClr val="tx2"/>
                </a:solidFill>
              </a:rPr>
              <a:t>GPU</a:t>
            </a:r>
          </a:p>
        </p:txBody>
      </p:sp>
      <p:sp>
        <p:nvSpPr>
          <p:cNvPr id="39" name="Rectangle 38">
            <a:extLst>
              <a:ext uri="{FF2B5EF4-FFF2-40B4-BE49-F238E27FC236}">
                <a16:creationId xmlns:a16="http://schemas.microsoft.com/office/drawing/2014/main" id="{71150B8F-FB81-43C3-A79B-1A9C53E7AFDA}"/>
              </a:ext>
            </a:extLst>
          </p:cNvPr>
          <p:cNvSpPr/>
          <p:nvPr/>
        </p:nvSpPr>
        <p:spPr>
          <a:xfrm>
            <a:off x="1519790" y="1871874"/>
            <a:ext cx="3144214" cy="31603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应用</a:t>
            </a:r>
            <a:endParaRPr lang="en-US" sz="1400" dirty="0">
              <a:solidFill>
                <a:schemeClr val="tx1"/>
              </a:solidFill>
              <a:latin typeface="Microsoft YaHei" panose="020B0503020204020204" pitchFamily="34" charset="-122"/>
              <a:ea typeface="Microsoft YaHei" panose="020B0503020204020204" pitchFamily="34" charset="-122"/>
            </a:endParaRPr>
          </a:p>
        </p:txBody>
      </p:sp>
      <p:sp>
        <p:nvSpPr>
          <p:cNvPr id="41" name="Rectangle 40">
            <a:extLst>
              <a:ext uri="{FF2B5EF4-FFF2-40B4-BE49-F238E27FC236}">
                <a16:creationId xmlns:a16="http://schemas.microsoft.com/office/drawing/2014/main" id="{CA133556-0170-4755-8E19-49FF11C99DF1}"/>
              </a:ext>
            </a:extLst>
          </p:cNvPr>
          <p:cNvSpPr/>
          <p:nvPr/>
        </p:nvSpPr>
        <p:spPr>
          <a:xfrm>
            <a:off x="4903492" y="1878900"/>
            <a:ext cx="3144214" cy="31603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应用</a:t>
            </a:r>
            <a:endParaRPr lang="en-US" sz="1400" dirty="0">
              <a:solidFill>
                <a:schemeClr val="tx1"/>
              </a:solidFill>
              <a:latin typeface="Microsoft YaHei" panose="020B0503020204020204" pitchFamily="34" charset="-122"/>
              <a:ea typeface="Microsoft YaHei" panose="020B0503020204020204" pitchFamily="34" charset="-122"/>
            </a:endParaRPr>
          </a:p>
        </p:txBody>
      </p:sp>
      <p:sp>
        <p:nvSpPr>
          <p:cNvPr id="42" name="Rectangle 41">
            <a:extLst>
              <a:ext uri="{FF2B5EF4-FFF2-40B4-BE49-F238E27FC236}">
                <a16:creationId xmlns:a16="http://schemas.microsoft.com/office/drawing/2014/main" id="{D5B53714-E0F0-4862-9204-EAFA81178E19}"/>
              </a:ext>
            </a:extLst>
          </p:cNvPr>
          <p:cNvSpPr/>
          <p:nvPr/>
        </p:nvSpPr>
        <p:spPr>
          <a:xfrm>
            <a:off x="1522600" y="2993924"/>
            <a:ext cx="6525106" cy="3019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400" dirty="0">
                <a:solidFill>
                  <a:schemeClr val="tx1"/>
                </a:solidFill>
                <a:latin typeface="Microsoft YaHei" panose="020B0503020204020204" pitchFamily="34" charset="-122"/>
                <a:ea typeface="Microsoft YaHei" panose="020B0503020204020204" pitchFamily="34" charset="-122"/>
              </a:rPr>
              <a:t>MPI</a:t>
            </a:r>
            <a:r>
              <a:rPr lang="zh-CN" altLang="en-US" sz="1400" dirty="0">
                <a:solidFill>
                  <a:schemeClr val="tx1"/>
                </a:solidFill>
                <a:latin typeface="Microsoft YaHei" panose="020B0503020204020204" pitchFamily="34" charset="-122"/>
                <a:ea typeface="Microsoft YaHei" panose="020B0503020204020204" pitchFamily="34" charset="-122"/>
              </a:rPr>
              <a:t>远程任务管理</a:t>
            </a:r>
            <a:endParaRPr lang="en-US" sz="1400" dirty="0">
              <a:solidFill>
                <a:schemeClr val="tx1"/>
              </a:solidFill>
              <a:latin typeface="Microsoft YaHei" panose="020B0503020204020204" pitchFamily="34" charset="-122"/>
              <a:ea typeface="Microsoft YaHei" panose="020B0503020204020204" pitchFamily="34" charset="-122"/>
            </a:endParaRPr>
          </a:p>
        </p:txBody>
      </p:sp>
      <p:sp>
        <p:nvSpPr>
          <p:cNvPr id="44" name="Rectangle 43">
            <a:extLst>
              <a:ext uri="{FF2B5EF4-FFF2-40B4-BE49-F238E27FC236}">
                <a16:creationId xmlns:a16="http://schemas.microsoft.com/office/drawing/2014/main" id="{C8ACB778-110A-4BF2-A747-6C195C7F445E}"/>
              </a:ext>
            </a:extLst>
          </p:cNvPr>
          <p:cNvSpPr/>
          <p:nvPr/>
        </p:nvSpPr>
        <p:spPr>
          <a:xfrm>
            <a:off x="1516978" y="2643474"/>
            <a:ext cx="6525106" cy="3019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资源和</a:t>
            </a:r>
            <a:r>
              <a:rPr lang="en-US" altLang="zh-CN" sz="1400" dirty="0">
                <a:solidFill>
                  <a:schemeClr val="tx1"/>
                </a:solidFill>
                <a:latin typeface="Microsoft YaHei" panose="020B0503020204020204" pitchFamily="34" charset="-122"/>
                <a:ea typeface="Microsoft YaHei" panose="020B0503020204020204" pitchFamily="34" charset="-122"/>
              </a:rPr>
              <a:t>GPU</a:t>
            </a:r>
            <a:r>
              <a:rPr lang="zh-CN" altLang="en-US" sz="1400" dirty="0">
                <a:solidFill>
                  <a:schemeClr val="tx1"/>
                </a:solidFill>
                <a:latin typeface="Microsoft YaHei" panose="020B0503020204020204" pitchFamily="34" charset="-122"/>
                <a:ea typeface="Microsoft YaHei" panose="020B0503020204020204" pitchFamily="34" charset="-122"/>
              </a:rPr>
              <a:t>管理和调度</a:t>
            </a:r>
            <a:endParaRPr lang="en-US" sz="1400" dirty="0">
              <a:solidFill>
                <a:schemeClr val="tx1"/>
              </a:solidFill>
              <a:latin typeface="Microsoft YaHei" panose="020B0503020204020204" pitchFamily="34" charset="-122"/>
              <a:ea typeface="Microsoft YaHei" panose="020B0503020204020204" pitchFamily="34" charset="-122"/>
            </a:endParaRPr>
          </a:p>
        </p:txBody>
      </p:sp>
      <p:sp>
        <p:nvSpPr>
          <p:cNvPr id="74" name="Rectangle 73">
            <a:extLst>
              <a:ext uri="{FF2B5EF4-FFF2-40B4-BE49-F238E27FC236}">
                <a16:creationId xmlns:a16="http://schemas.microsoft.com/office/drawing/2014/main" id="{0F90940F-28CB-4D22-9C4E-275CC6DE9685}"/>
              </a:ext>
            </a:extLst>
          </p:cNvPr>
          <p:cNvSpPr/>
          <p:nvPr/>
        </p:nvSpPr>
        <p:spPr>
          <a:xfrm>
            <a:off x="1519790" y="4534554"/>
            <a:ext cx="1450957" cy="2823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服务器</a:t>
            </a:r>
            <a:endParaRPr lang="en-US" sz="1200" dirty="0">
              <a:latin typeface="Microsoft YaHei" panose="020B0503020204020204" pitchFamily="34" charset="-122"/>
              <a:ea typeface="Microsoft YaHei" panose="020B0503020204020204" pitchFamily="34" charset="-122"/>
            </a:endParaRPr>
          </a:p>
        </p:txBody>
      </p:sp>
      <p:sp>
        <p:nvSpPr>
          <p:cNvPr id="76" name="Rectangle 75">
            <a:extLst>
              <a:ext uri="{FF2B5EF4-FFF2-40B4-BE49-F238E27FC236}">
                <a16:creationId xmlns:a16="http://schemas.microsoft.com/office/drawing/2014/main" id="{C781FFE0-E57D-447E-9BFC-04BAAE5649E6}"/>
              </a:ext>
            </a:extLst>
          </p:cNvPr>
          <p:cNvSpPr/>
          <p:nvPr/>
        </p:nvSpPr>
        <p:spPr>
          <a:xfrm>
            <a:off x="3207424" y="4534554"/>
            <a:ext cx="1450957" cy="2823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服务器</a:t>
            </a:r>
            <a:endParaRPr lang="en-US" sz="1200" dirty="0">
              <a:latin typeface="Microsoft YaHei" panose="020B0503020204020204" pitchFamily="34" charset="-122"/>
              <a:ea typeface="Microsoft YaHei" panose="020B0503020204020204" pitchFamily="34" charset="-122"/>
            </a:endParaRPr>
          </a:p>
        </p:txBody>
      </p:sp>
      <p:sp>
        <p:nvSpPr>
          <p:cNvPr id="78" name="Rectangle 77">
            <a:extLst>
              <a:ext uri="{FF2B5EF4-FFF2-40B4-BE49-F238E27FC236}">
                <a16:creationId xmlns:a16="http://schemas.microsoft.com/office/drawing/2014/main" id="{61B50674-ED3D-4FF6-B27E-3BFB4A56EBF4}"/>
              </a:ext>
            </a:extLst>
          </p:cNvPr>
          <p:cNvSpPr/>
          <p:nvPr/>
        </p:nvSpPr>
        <p:spPr>
          <a:xfrm>
            <a:off x="4900682" y="4534554"/>
            <a:ext cx="1450957" cy="2823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服务器</a:t>
            </a:r>
            <a:endParaRPr lang="en-US" sz="1200" dirty="0">
              <a:latin typeface="Microsoft YaHei" panose="020B0503020204020204" pitchFamily="34" charset="-122"/>
              <a:ea typeface="Microsoft YaHei" panose="020B0503020204020204" pitchFamily="34" charset="-122"/>
            </a:endParaRPr>
          </a:p>
        </p:txBody>
      </p:sp>
      <p:sp>
        <p:nvSpPr>
          <p:cNvPr id="80" name="Rectangle 79">
            <a:extLst>
              <a:ext uri="{FF2B5EF4-FFF2-40B4-BE49-F238E27FC236}">
                <a16:creationId xmlns:a16="http://schemas.microsoft.com/office/drawing/2014/main" id="{077C9F4A-ABBD-4953-A553-3AC7E817CF92}"/>
              </a:ext>
            </a:extLst>
          </p:cNvPr>
          <p:cNvSpPr/>
          <p:nvPr/>
        </p:nvSpPr>
        <p:spPr>
          <a:xfrm>
            <a:off x="6596749" y="4534553"/>
            <a:ext cx="1450957" cy="2823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latin typeface="Microsoft YaHei" panose="020B0503020204020204" pitchFamily="34" charset="-122"/>
                <a:ea typeface="Microsoft YaHei" panose="020B0503020204020204" pitchFamily="34" charset="-122"/>
              </a:rPr>
              <a:t>服务器</a:t>
            </a:r>
            <a:endParaRPr lang="en-US" sz="1200" dirty="0">
              <a:latin typeface="Microsoft YaHei" panose="020B0503020204020204" pitchFamily="34" charset="-122"/>
              <a:ea typeface="Microsoft YaHei" panose="020B0503020204020204" pitchFamily="34" charset="-122"/>
            </a:endParaRPr>
          </a:p>
        </p:txBody>
      </p:sp>
      <p:sp>
        <p:nvSpPr>
          <p:cNvPr id="81" name="Rectangle 80">
            <a:extLst>
              <a:ext uri="{FF2B5EF4-FFF2-40B4-BE49-F238E27FC236}">
                <a16:creationId xmlns:a16="http://schemas.microsoft.com/office/drawing/2014/main" id="{2CEA3CFB-213C-4E21-9B99-29AC088648E8}"/>
              </a:ext>
            </a:extLst>
          </p:cNvPr>
          <p:cNvSpPr/>
          <p:nvPr/>
        </p:nvSpPr>
        <p:spPr>
          <a:xfrm>
            <a:off x="1483267" y="1156915"/>
            <a:ext cx="3253074" cy="330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集群管理</a:t>
            </a:r>
            <a:endParaRPr lang="en-US" sz="1400" dirty="0">
              <a:solidFill>
                <a:schemeClr val="tx1"/>
              </a:solidFill>
              <a:latin typeface="Microsoft YaHei" panose="020B0503020204020204" pitchFamily="34" charset="-122"/>
              <a:ea typeface="Microsoft YaHei" panose="020B0503020204020204" pitchFamily="34" charset="-122"/>
            </a:endParaRPr>
          </a:p>
        </p:txBody>
      </p:sp>
      <p:sp>
        <p:nvSpPr>
          <p:cNvPr id="83" name="Rectangle 82">
            <a:extLst>
              <a:ext uri="{FF2B5EF4-FFF2-40B4-BE49-F238E27FC236}">
                <a16:creationId xmlns:a16="http://schemas.microsoft.com/office/drawing/2014/main" id="{C32F9417-DE78-4727-B468-BC36C6C72483}"/>
              </a:ext>
            </a:extLst>
          </p:cNvPr>
          <p:cNvSpPr/>
          <p:nvPr/>
        </p:nvSpPr>
        <p:spPr>
          <a:xfrm>
            <a:off x="4821319" y="1162533"/>
            <a:ext cx="3253074" cy="330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400" dirty="0">
                <a:solidFill>
                  <a:schemeClr val="tx1"/>
                </a:solidFill>
                <a:latin typeface="Microsoft YaHei" panose="020B0503020204020204" pitchFamily="34" charset="-122"/>
                <a:ea typeface="Microsoft YaHei" panose="020B0503020204020204" pitchFamily="34" charset="-122"/>
              </a:rPr>
              <a:t>用户界面</a:t>
            </a:r>
            <a:endParaRPr lang="en-US" sz="1400" dirty="0">
              <a:solidFill>
                <a:schemeClr val="tx1"/>
              </a:solidFill>
              <a:latin typeface="Microsoft YaHei" panose="020B0503020204020204" pitchFamily="34" charset="-122"/>
              <a:ea typeface="Microsoft YaHei" panose="020B0503020204020204" pitchFamily="34" charset="-122"/>
            </a:endParaRPr>
          </a:p>
        </p:txBody>
      </p:sp>
      <p:sp>
        <p:nvSpPr>
          <p:cNvPr id="84" name="Rectangle 83">
            <a:extLst>
              <a:ext uri="{FF2B5EF4-FFF2-40B4-BE49-F238E27FC236}">
                <a16:creationId xmlns:a16="http://schemas.microsoft.com/office/drawing/2014/main" id="{C6AFEA19-AFA4-493A-AFD4-87EFF3276049}"/>
              </a:ext>
            </a:extLst>
          </p:cNvPr>
          <p:cNvSpPr/>
          <p:nvPr/>
        </p:nvSpPr>
        <p:spPr>
          <a:xfrm>
            <a:off x="1483266" y="772522"/>
            <a:ext cx="1559115" cy="31039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solidFill>
                  <a:schemeClr val="tx1"/>
                </a:solidFill>
                <a:latin typeface="Microsoft YaHei" panose="020B0503020204020204" pitchFamily="34" charset="-122"/>
                <a:ea typeface="Microsoft YaHei" panose="020B0503020204020204" pitchFamily="34" charset="-122"/>
              </a:rPr>
              <a:t>工业设计仿真</a:t>
            </a:r>
            <a:endParaRPr lang="en-US" sz="1200" dirty="0">
              <a:solidFill>
                <a:schemeClr val="tx1"/>
              </a:solidFill>
              <a:latin typeface="Microsoft YaHei" panose="020B0503020204020204" pitchFamily="34" charset="-122"/>
              <a:ea typeface="Microsoft YaHei" panose="020B0503020204020204" pitchFamily="34" charset="-122"/>
            </a:endParaRPr>
          </a:p>
        </p:txBody>
      </p:sp>
      <p:sp>
        <p:nvSpPr>
          <p:cNvPr id="86" name="Rectangle 85">
            <a:extLst>
              <a:ext uri="{FF2B5EF4-FFF2-40B4-BE49-F238E27FC236}">
                <a16:creationId xmlns:a16="http://schemas.microsoft.com/office/drawing/2014/main" id="{968D05FD-6231-4EF6-B715-EDB546B4ED18}"/>
              </a:ext>
            </a:extLst>
          </p:cNvPr>
          <p:cNvSpPr/>
          <p:nvPr/>
        </p:nvSpPr>
        <p:spPr>
          <a:xfrm>
            <a:off x="3139302" y="773365"/>
            <a:ext cx="1597039" cy="31039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200" dirty="0">
                <a:solidFill>
                  <a:schemeClr val="tx1"/>
                </a:solidFill>
                <a:latin typeface="Microsoft YaHei" panose="020B0503020204020204" pitchFamily="34" charset="-122"/>
                <a:ea typeface="Microsoft YaHei" panose="020B0503020204020204" pitchFamily="34" charset="-122"/>
              </a:rPr>
              <a:t>AI</a:t>
            </a:r>
            <a:endParaRPr lang="en-US" sz="1200" dirty="0">
              <a:solidFill>
                <a:schemeClr val="tx1"/>
              </a:solidFill>
              <a:latin typeface="Microsoft YaHei" panose="020B0503020204020204" pitchFamily="34" charset="-122"/>
              <a:ea typeface="Microsoft YaHei" panose="020B0503020204020204" pitchFamily="34" charset="-122"/>
            </a:endParaRPr>
          </a:p>
        </p:txBody>
      </p:sp>
      <p:sp>
        <p:nvSpPr>
          <p:cNvPr id="88" name="Rectangle 87">
            <a:extLst>
              <a:ext uri="{FF2B5EF4-FFF2-40B4-BE49-F238E27FC236}">
                <a16:creationId xmlns:a16="http://schemas.microsoft.com/office/drawing/2014/main" id="{32745067-AFC7-4C8D-87FB-4FC1FEA57C85}"/>
              </a:ext>
            </a:extLst>
          </p:cNvPr>
          <p:cNvSpPr/>
          <p:nvPr/>
        </p:nvSpPr>
        <p:spPr>
          <a:xfrm>
            <a:off x="4821319" y="772522"/>
            <a:ext cx="1597039" cy="31039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200" dirty="0">
                <a:solidFill>
                  <a:schemeClr val="tx1"/>
                </a:solidFill>
                <a:latin typeface="Microsoft YaHei" panose="020B0503020204020204" pitchFamily="34" charset="-122"/>
                <a:ea typeface="Microsoft YaHei" panose="020B0503020204020204" pitchFamily="34" charset="-122"/>
              </a:rPr>
              <a:t>科研教学</a:t>
            </a:r>
            <a:endParaRPr lang="en-US" sz="1200" dirty="0">
              <a:solidFill>
                <a:schemeClr val="tx1"/>
              </a:solidFill>
              <a:latin typeface="Microsoft YaHei" panose="020B0503020204020204" pitchFamily="34" charset="-122"/>
              <a:ea typeface="Microsoft YaHei" panose="020B0503020204020204" pitchFamily="34" charset="-122"/>
            </a:endParaRPr>
          </a:p>
        </p:txBody>
      </p:sp>
      <p:sp>
        <p:nvSpPr>
          <p:cNvPr id="90" name="Rectangle 89">
            <a:extLst>
              <a:ext uri="{FF2B5EF4-FFF2-40B4-BE49-F238E27FC236}">
                <a16:creationId xmlns:a16="http://schemas.microsoft.com/office/drawing/2014/main" id="{7B9E2C6C-0697-4463-BFFD-E5CD53C1ADBF}"/>
              </a:ext>
            </a:extLst>
          </p:cNvPr>
          <p:cNvSpPr/>
          <p:nvPr/>
        </p:nvSpPr>
        <p:spPr>
          <a:xfrm>
            <a:off x="6472788" y="776280"/>
            <a:ext cx="1597039" cy="310393"/>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1200" dirty="0">
                <a:solidFill>
                  <a:schemeClr val="tx1"/>
                </a:solidFill>
                <a:latin typeface="Microsoft YaHei" panose="020B0503020204020204" pitchFamily="34" charset="-122"/>
                <a:ea typeface="Microsoft YaHei" panose="020B0503020204020204" pitchFamily="34" charset="-122"/>
              </a:rPr>
              <a:t>HPC</a:t>
            </a:r>
            <a:endParaRPr lang="en-US" sz="1200" dirty="0">
              <a:solidFill>
                <a:schemeClr val="tx1"/>
              </a:solidFill>
              <a:latin typeface="Microsoft YaHei" panose="020B0503020204020204" pitchFamily="34" charset="-122"/>
              <a:ea typeface="Microsoft YaHei" panose="020B0503020204020204" pitchFamily="34" charset="-122"/>
            </a:endParaRPr>
          </a:p>
        </p:txBody>
      </p:sp>
      <p:sp>
        <p:nvSpPr>
          <p:cNvPr id="91" name="Right Brace 90">
            <a:extLst>
              <a:ext uri="{FF2B5EF4-FFF2-40B4-BE49-F238E27FC236}">
                <a16:creationId xmlns:a16="http://schemas.microsoft.com/office/drawing/2014/main" id="{944C38D9-A939-483A-B0FA-311E14408B67}"/>
              </a:ext>
            </a:extLst>
          </p:cNvPr>
          <p:cNvSpPr/>
          <p:nvPr/>
        </p:nvSpPr>
        <p:spPr>
          <a:xfrm>
            <a:off x="8195537" y="813267"/>
            <a:ext cx="139056" cy="674213"/>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93" name="Right Brace 92">
            <a:extLst>
              <a:ext uri="{FF2B5EF4-FFF2-40B4-BE49-F238E27FC236}">
                <a16:creationId xmlns:a16="http://schemas.microsoft.com/office/drawing/2014/main" id="{B6D6BBE1-387A-48DC-A96E-35A37E618628}"/>
              </a:ext>
            </a:extLst>
          </p:cNvPr>
          <p:cNvSpPr/>
          <p:nvPr/>
        </p:nvSpPr>
        <p:spPr>
          <a:xfrm>
            <a:off x="8208881" y="2638557"/>
            <a:ext cx="139056" cy="674213"/>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94" name="Right Brace 93">
            <a:extLst>
              <a:ext uri="{FF2B5EF4-FFF2-40B4-BE49-F238E27FC236}">
                <a16:creationId xmlns:a16="http://schemas.microsoft.com/office/drawing/2014/main" id="{217683BF-9901-413C-A2EE-803A56FEF5AB}"/>
              </a:ext>
            </a:extLst>
          </p:cNvPr>
          <p:cNvSpPr/>
          <p:nvPr/>
        </p:nvSpPr>
        <p:spPr>
          <a:xfrm>
            <a:off x="8406576" y="1162533"/>
            <a:ext cx="139056" cy="1788770"/>
          </a:xfrm>
          <a:prstGeom prst="righ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843EEC69-B70A-4515-8E38-CB314B06F660}"/>
              </a:ext>
            </a:extLst>
          </p:cNvPr>
          <p:cNvSpPr txBox="1"/>
          <p:nvPr/>
        </p:nvSpPr>
        <p:spPr>
          <a:xfrm>
            <a:off x="8589329" y="745638"/>
            <a:ext cx="430887" cy="3060552"/>
          </a:xfrm>
          <a:prstGeom prst="rect">
            <a:avLst/>
          </a:prstGeom>
          <a:noFill/>
        </p:spPr>
        <p:txBody>
          <a:bodyPr vert="eaVert" wrap="square" rtlCol="0">
            <a:spAutoFit/>
          </a:bodyPr>
          <a:lstStyle/>
          <a:p>
            <a:r>
              <a:rPr lang="zh-CN" altLang="en-US" sz="1600" b="1" dirty="0">
                <a:solidFill>
                  <a:schemeClr val="accent5">
                    <a:lumMod val="75000"/>
                  </a:schemeClr>
                </a:solidFill>
                <a:latin typeface="Microsoft YaHei" panose="020B0503020204020204" pitchFamily="34" charset="-122"/>
                <a:ea typeface="Microsoft YaHei" panose="020B0503020204020204" pitchFamily="34" charset="-122"/>
              </a:rPr>
              <a:t>天云软件产品与解决方案</a:t>
            </a:r>
            <a:endParaRPr lang="en-US" sz="1600" b="1" dirty="0">
              <a:solidFill>
                <a:schemeClr val="accent5">
                  <a:lumMod val="75000"/>
                </a:schemeClr>
              </a:solidFill>
              <a:latin typeface="Microsoft YaHei" panose="020B0503020204020204" pitchFamily="34" charset="-122"/>
              <a:ea typeface="Microsoft YaHei" panose="020B0503020204020204" pitchFamily="34" charset="-122"/>
            </a:endParaRPr>
          </a:p>
        </p:txBody>
      </p:sp>
      <p:sp>
        <p:nvSpPr>
          <p:cNvPr id="97" name="Left Brace 96">
            <a:extLst>
              <a:ext uri="{FF2B5EF4-FFF2-40B4-BE49-F238E27FC236}">
                <a16:creationId xmlns:a16="http://schemas.microsoft.com/office/drawing/2014/main" id="{4A80AFD4-5136-463F-8F7F-26E12D346E88}"/>
              </a:ext>
            </a:extLst>
          </p:cNvPr>
          <p:cNvSpPr/>
          <p:nvPr/>
        </p:nvSpPr>
        <p:spPr>
          <a:xfrm>
            <a:off x="1168631" y="3815066"/>
            <a:ext cx="122201" cy="95919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TextBox 97">
            <a:extLst>
              <a:ext uri="{FF2B5EF4-FFF2-40B4-BE49-F238E27FC236}">
                <a16:creationId xmlns:a16="http://schemas.microsoft.com/office/drawing/2014/main" id="{48F81D73-B096-4402-83E2-F34F4D822742}"/>
              </a:ext>
            </a:extLst>
          </p:cNvPr>
          <p:cNvSpPr txBox="1"/>
          <p:nvPr/>
        </p:nvSpPr>
        <p:spPr>
          <a:xfrm>
            <a:off x="73467" y="4159045"/>
            <a:ext cx="1127907" cy="276999"/>
          </a:xfrm>
          <a:prstGeom prst="rect">
            <a:avLst/>
          </a:prstGeom>
          <a:noFill/>
        </p:spPr>
        <p:txBody>
          <a:bodyPr wrap="square" rtlCol="0">
            <a:spAutoFit/>
          </a:bodyPr>
          <a:lstStyle/>
          <a:p>
            <a:pPr algn="ctr"/>
            <a:r>
              <a:rPr lang="zh-CN" altLang="en-US" sz="1200" b="1" dirty="0">
                <a:solidFill>
                  <a:schemeClr val="tx1">
                    <a:lumMod val="50000"/>
                    <a:lumOff val="50000"/>
                  </a:schemeClr>
                </a:solidFill>
                <a:latin typeface="Microsoft YaHei" panose="020B0503020204020204" pitchFamily="34" charset="-122"/>
                <a:ea typeface="Microsoft YaHei" panose="020B0503020204020204" pitchFamily="34" charset="-122"/>
              </a:rPr>
              <a:t>硬件厂商提供</a:t>
            </a:r>
            <a:endParaRPr lang="en-US" sz="1200" b="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100" name="TextBox 99">
            <a:extLst>
              <a:ext uri="{FF2B5EF4-FFF2-40B4-BE49-F238E27FC236}">
                <a16:creationId xmlns:a16="http://schemas.microsoft.com/office/drawing/2014/main" id="{970C1506-8CCA-470E-98A1-A9888567B865}"/>
              </a:ext>
            </a:extLst>
          </p:cNvPr>
          <p:cNvSpPr txBox="1"/>
          <p:nvPr/>
        </p:nvSpPr>
        <p:spPr>
          <a:xfrm>
            <a:off x="142225" y="3343116"/>
            <a:ext cx="1073117" cy="461665"/>
          </a:xfrm>
          <a:prstGeom prst="rect">
            <a:avLst/>
          </a:prstGeom>
          <a:noFill/>
        </p:spPr>
        <p:txBody>
          <a:bodyPr wrap="square" rtlCol="0">
            <a:spAutoFit/>
          </a:bodyPr>
          <a:lstStyle/>
          <a:p>
            <a:pPr algn="ctr"/>
            <a:r>
              <a:rPr lang="zh-CN" altLang="en-US" sz="1200" b="1" dirty="0">
                <a:solidFill>
                  <a:schemeClr val="tx2">
                    <a:lumMod val="60000"/>
                    <a:lumOff val="40000"/>
                  </a:schemeClr>
                </a:solidFill>
                <a:latin typeface="Microsoft YaHei" panose="020B0503020204020204" pitchFamily="34" charset="-122"/>
                <a:ea typeface="Microsoft YaHei" panose="020B0503020204020204" pitchFamily="34" charset="-122"/>
              </a:rPr>
              <a:t>如</a:t>
            </a:r>
            <a:r>
              <a:rPr lang="en-US" altLang="zh-CN" sz="1200" b="1" dirty="0">
                <a:solidFill>
                  <a:schemeClr val="tx2">
                    <a:lumMod val="60000"/>
                    <a:lumOff val="40000"/>
                  </a:schemeClr>
                </a:solidFill>
                <a:latin typeface="Microsoft YaHei" panose="020B0503020204020204" pitchFamily="34" charset="-122"/>
                <a:ea typeface="Microsoft YaHei" panose="020B0503020204020204" pitchFamily="34" charset="-122"/>
              </a:rPr>
              <a:t>CUDA</a:t>
            </a:r>
            <a:r>
              <a:rPr lang="zh-CN" altLang="en-US" sz="1200" b="1" dirty="0">
                <a:solidFill>
                  <a:schemeClr val="tx2">
                    <a:lumMod val="60000"/>
                    <a:lumOff val="40000"/>
                  </a:schemeClr>
                </a:solidFill>
                <a:latin typeface="Microsoft YaHei" panose="020B0503020204020204" pitchFamily="34" charset="-122"/>
                <a:ea typeface="Microsoft YaHei" panose="020B0503020204020204" pitchFamily="34" charset="-122"/>
              </a:rPr>
              <a:t>、</a:t>
            </a:r>
            <a:r>
              <a:rPr lang="en-US" altLang="zh-CN" sz="1200" b="1" dirty="0" err="1">
                <a:solidFill>
                  <a:schemeClr val="tx2">
                    <a:lumMod val="60000"/>
                    <a:lumOff val="40000"/>
                  </a:schemeClr>
                </a:solidFill>
                <a:latin typeface="Microsoft YaHei" panose="020B0503020204020204" pitchFamily="34" charset="-122"/>
                <a:ea typeface="Microsoft YaHei" panose="020B0503020204020204" pitchFamily="34" charset="-122"/>
              </a:rPr>
              <a:t>OpenACC</a:t>
            </a:r>
            <a:endParaRPr lang="en-US" sz="1200" b="1" dirty="0">
              <a:solidFill>
                <a:schemeClr val="tx2">
                  <a:lumMod val="60000"/>
                  <a:lumOff val="40000"/>
                </a:schemeClr>
              </a:solidFill>
              <a:latin typeface="Microsoft YaHei" panose="020B0503020204020204" pitchFamily="34" charset="-122"/>
              <a:ea typeface="Microsoft YaHei" panose="020B0503020204020204" pitchFamily="34" charset="-122"/>
            </a:endParaRPr>
          </a:p>
        </p:txBody>
      </p:sp>
      <p:sp>
        <p:nvSpPr>
          <p:cNvPr id="102" name="Left Brace 101">
            <a:extLst>
              <a:ext uri="{FF2B5EF4-FFF2-40B4-BE49-F238E27FC236}">
                <a16:creationId xmlns:a16="http://schemas.microsoft.com/office/drawing/2014/main" id="{2622A728-181D-43FD-92C7-B8EAF513DDF7}"/>
              </a:ext>
            </a:extLst>
          </p:cNvPr>
          <p:cNvSpPr/>
          <p:nvPr/>
        </p:nvSpPr>
        <p:spPr>
          <a:xfrm>
            <a:off x="1174951" y="3389469"/>
            <a:ext cx="115881" cy="34398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Left Brace 103">
            <a:extLst>
              <a:ext uri="{FF2B5EF4-FFF2-40B4-BE49-F238E27FC236}">
                <a16:creationId xmlns:a16="http://schemas.microsoft.com/office/drawing/2014/main" id="{108FDDB0-2116-4A69-9BA8-8DC43A5DB8FC}"/>
              </a:ext>
            </a:extLst>
          </p:cNvPr>
          <p:cNvSpPr/>
          <p:nvPr/>
        </p:nvSpPr>
        <p:spPr>
          <a:xfrm>
            <a:off x="1179165" y="2653864"/>
            <a:ext cx="111667" cy="60763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6" name="TextBox 105">
            <a:extLst>
              <a:ext uri="{FF2B5EF4-FFF2-40B4-BE49-F238E27FC236}">
                <a16:creationId xmlns:a16="http://schemas.microsoft.com/office/drawing/2014/main" id="{28EE19BC-84AD-4F95-8ECE-3F267E4F8550}"/>
              </a:ext>
            </a:extLst>
          </p:cNvPr>
          <p:cNvSpPr txBox="1"/>
          <p:nvPr/>
        </p:nvSpPr>
        <p:spPr>
          <a:xfrm>
            <a:off x="101834" y="2785808"/>
            <a:ext cx="1073117" cy="461665"/>
          </a:xfrm>
          <a:prstGeom prst="rect">
            <a:avLst/>
          </a:prstGeom>
          <a:noFill/>
        </p:spPr>
        <p:txBody>
          <a:bodyPr wrap="square" rtlCol="0">
            <a:spAutoFit/>
          </a:bodyPr>
          <a:lstStyle/>
          <a:p>
            <a:pPr algn="ctr"/>
            <a:r>
              <a:rPr lang="en-CA" sz="1200" b="1" dirty="0">
                <a:solidFill>
                  <a:schemeClr val="accent5"/>
                </a:solidFill>
                <a:latin typeface="Microsoft YaHei" panose="020B0503020204020204" pitchFamily="34" charset="-122"/>
                <a:ea typeface="Microsoft YaHei" panose="020B0503020204020204" pitchFamily="34" charset="-122"/>
              </a:rPr>
              <a:t>SkyForm AIP</a:t>
            </a:r>
            <a:endParaRPr lang="en-US" sz="1200" b="1" dirty="0">
              <a:solidFill>
                <a:schemeClr val="accent5"/>
              </a:solidFill>
              <a:latin typeface="Microsoft YaHei" panose="020B0503020204020204" pitchFamily="34" charset="-122"/>
              <a:ea typeface="Microsoft YaHei" panose="020B0503020204020204" pitchFamily="34" charset="-122"/>
            </a:endParaRPr>
          </a:p>
        </p:txBody>
      </p:sp>
      <p:sp>
        <p:nvSpPr>
          <p:cNvPr id="108" name="Left Brace 107">
            <a:extLst>
              <a:ext uri="{FF2B5EF4-FFF2-40B4-BE49-F238E27FC236}">
                <a16:creationId xmlns:a16="http://schemas.microsoft.com/office/drawing/2014/main" id="{9B13A5D0-13F9-4067-B387-EFDB5A8FAD5B}"/>
              </a:ext>
            </a:extLst>
          </p:cNvPr>
          <p:cNvSpPr/>
          <p:nvPr/>
        </p:nvSpPr>
        <p:spPr>
          <a:xfrm>
            <a:off x="1188653" y="2332648"/>
            <a:ext cx="102179" cy="23910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TextBox 109">
            <a:extLst>
              <a:ext uri="{FF2B5EF4-FFF2-40B4-BE49-F238E27FC236}">
                <a16:creationId xmlns:a16="http://schemas.microsoft.com/office/drawing/2014/main" id="{6DB0E890-1B98-43DF-9F97-D5EA63A170D5}"/>
              </a:ext>
            </a:extLst>
          </p:cNvPr>
          <p:cNvSpPr txBox="1"/>
          <p:nvPr/>
        </p:nvSpPr>
        <p:spPr>
          <a:xfrm>
            <a:off x="99023" y="2221366"/>
            <a:ext cx="1073117" cy="461665"/>
          </a:xfrm>
          <a:prstGeom prst="rect">
            <a:avLst/>
          </a:prstGeom>
          <a:noFill/>
        </p:spPr>
        <p:txBody>
          <a:bodyPr wrap="square" rtlCol="0">
            <a:spAutoFit/>
          </a:bodyPr>
          <a:lstStyle/>
          <a:p>
            <a:pPr algn="ctr"/>
            <a:r>
              <a:rPr lang="zh-CN" altLang="en-US" sz="1200" b="1" dirty="0">
                <a:solidFill>
                  <a:schemeClr val="tx2">
                    <a:lumMod val="60000"/>
                    <a:lumOff val="40000"/>
                  </a:schemeClr>
                </a:solidFill>
                <a:latin typeface="Microsoft YaHei" panose="020B0503020204020204" pitchFamily="34" charset="-122"/>
                <a:ea typeface="Microsoft YaHei" panose="020B0503020204020204" pitchFamily="34" charset="-122"/>
              </a:rPr>
              <a:t>如</a:t>
            </a:r>
            <a:r>
              <a:rPr lang="en-CA" altLang="zh-CN" sz="1200" b="1" dirty="0" err="1">
                <a:solidFill>
                  <a:schemeClr val="tx2">
                    <a:lumMod val="60000"/>
                    <a:lumOff val="40000"/>
                  </a:schemeClr>
                </a:solidFill>
                <a:latin typeface="Microsoft YaHei" panose="020B0503020204020204" pitchFamily="34" charset="-122"/>
                <a:ea typeface="Microsoft YaHei" panose="020B0503020204020204" pitchFamily="34" charset="-122"/>
              </a:rPr>
              <a:t>mvapich</a:t>
            </a:r>
            <a:r>
              <a:rPr lang="en-CA" altLang="zh-CN" sz="1200" b="1" dirty="0">
                <a:solidFill>
                  <a:schemeClr val="tx2">
                    <a:lumMod val="60000"/>
                    <a:lumOff val="40000"/>
                  </a:schemeClr>
                </a:solidFill>
                <a:latin typeface="Microsoft YaHei" panose="020B0503020204020204" pitchFamily="34" charset="-122"/>
                <a:ea typeface="Microsoft YaHei" panose="020B0503020204020204" pitchFamily="34" charset="-122"/>
              </a:rPr>
              <a:t>, OpenMPI</a:t>
            </a:r>
            <a:endParaRPr lang="en-US" sz="1200" b="1" dirty="0">
              <a:solidFill>
                <a:schemeClr val="tx2">
                  <a:lumMod val="60000"/>
                  <a:lumOff val="40000"/>
                </a:schemeClr>
              </a:solidFill>
              <a:latin typeface="Microsoft YaHei" panose="020B0503020204020204" pitchFamily="34" charset="-122"/>
              <a:ea typeface="Microsoft YaHei" panose="020B0503020204020204" pitchFamily="34" charset="-122"/>
            </a:endParaRPr>
          </a:p>
        </p:txBody>
      </p:sp>
      <p:sp>
        <p:nvSpPr>
          <p:cNvPr id="112" name="Left Brace 111">
            <a:extLst>
              <a:ext uri="{FF2B5EF4-FFF2-40B4-BE49-F238E27FC236}">
                <a16:creationId xmlns:a16="http://schemas.microsoft.com/office/drawing/2014/main" id="{AC0E1C12-BB41-4A1E-AC68-4974F68C4368}"/>
              </a:ext>
            </a:extLst>
          </p:cNvPr>
          <p:cNvSpPr/>
          <p:nvPr/>
        </p:nvSpPr>
        <p:spPr>
          <a:xfrm>
            <a:off x="1177754" y="1899036"/>
            <a:ext cx="122201" cy="32121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TextBox 113">
            <a:extLst>
              <a:ext uri="{FF2B5EF4-FFF2-40B4-BE49-F238E27FC236}">
                <a16:creationId xmlns:a16="http://schemas.microsoft.com/office/drawing/2014/main" id="{0173709F-C07A-4B71-B54A-685ED64A8F5F}"/>
              </a:ext>
            </a:extLst>
          </p:cNvPr>
          <p:cNvSpPr txBox="1"/>
          <p:nvPr/>
        </p:nvSpPr>
        <p:spPr>
          <a:xfrm>
            <a:off x="-32299" y="1910911"/>
            <a:ext cx="1261334" cy="276999"/>
          </a:xfrm>
          <a:prstGeom prst="rect">
            <a:avLst/>
          </a:prstGeom>
          <a:noFill/>
        </p:spPr>
        <p:txBody>
          <a:bodyPr wrap="square" rtlCol="0">
            <a:spAutoFit/>
          </a:bodyPr>
          <a:lstStyle/>
          <a:p>
            <a:pPr algn="ctr"/>
            <a:r>
              <a:rPr lang="zh-CN" altLang="en-US" sz="1200" dirty="0">
                <a:solidFill>
                  <a:srgbClr val="00B050"/>
                </a:solidFill>
                <a:latin typeface="Microsoft YaHei" panose="020B0503020204020204" pitchFamily="34" charset="-122"/>
                <a:ea typeface="Microsoft YaHei" panose="020B0503020204020204" pitchFamily="34" charset="-122"/>
              </a:rPr>
              <a:t>用户自研或购买</a:t>
            </a:r>
            <a:endParaRPr lang="en-US" sz="1200" dirty="0">
              <a:solidFill>
                <a:srgbClr val="00B050"/>
              </a:solidFill>
              <a:latin typeface="Microsoft YaHei" panose="020B0503020204020204" pitchFamily="34" charset="-122"/>
              <a:ea typeface="Microsoft YaHei" panose="020B0503020204020204" pitchFamily="34" charset="-122"/>
            </a:endParaRPr>
          </a:p>
        </p:txBody>
      </p:sp>
      <p:sp>
        <p:nvSpPr>
          <p:cNvPr id="116" name="Left Brace 115">
            <a:extLst>
              <a:ext uri="{FF2B5EF4-FFF2-40B4-BE49-F238E27FC236}">
                <a16:creationId xmlns:a16="http://schemas.microsoft.com/office/drawing/2014/main" id="{AF764992-953F-42D0-B109-278D014E9063}"/>
              </a:ext>
            </a:extLst>
          </p:cNvPr>
          <p:cNvSpPr/>
          <p:nvPr/>
        </p:nvSpPr>
        <p:spPr>
          <a:xfrm>
            <a:off x="1174951" y="1507689"/>
            <a:ext cx="122201" cy="32121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TextBox 117">
            <a:extLst>
              <a:ext uri="{FF2B5EF4-FFF2-40B4-BE49-F238E27FC236}">
                <a16:creationId xmlns:a16="http://schemas.microsoft.com/office/drawing/2014/main" id="{9C04544C-3925-4C9E-BE62-FB3F2D84D0F9}"/>
              </a:ext>
            </a:extLst>
          </p:cNvPr>
          <p:cNvSpPr txBox="1"/>
          <p:nvPr/>
        </p:nvSpPr>
        <p:spPr>
          <a:xfrm>
            <a:off x="155916" y="1514527"/>
            <a:ext cx="940036" cy="276999"/>
          </a:xfrm>
          <a:prstGeom prst="rect">
            <a:avLst/>
          </a:prstGeom>
          <a:noFill/>
        </p:spPr>
        <p:txBody>
          <a:bodyPr wrap="square" rtlCol="0">
            <a:spAutoFit/>
          </a:bodyPr>
          <a:lstStyle/>
          <a:p>
            <a:pPr algn="ctr"/>
            <a:r>
              <a:rPr lang="zh-CN" altLang="en-US" sz="1200" b="1" dirty="0">
                <a:solidFill>
                  <a:schemeClr val="accent5"/>
                </a:solidFill>
                <a:latin typeface="Microsoft YaHei" panose="020B0503020204020204" pitchFamily="34" charset="-122"/>
                <a:ea typeface="Microsoft YaHei" panose="020B0503020204020204" pitchFamily="34" charset="-122"/>
              </a:rPr>
              <a:t>选配</a:t>
            </a:r>
            <a:endParaRPr lang="en-US" sz="1200" b="1" dirty="0">
              <a:solidFill>
                <a:schemeClr val="accent5"/>
              </a:solidFill>
              <a:latin typeface="Microsoft YaHei" panose="020B0503020204020204" pitchFamily="34" charset="-122"/>
              <a:ea typeface="Microsoft YaHei" panose="020B0503020204020204" pitchFamily="34" charset="-122"/>
            </a:endParaRPr>
          </a:p>
        </p:txBody>
      </p:sp>
      <p:sp>
        <p:nvSpPr>
          <p:cNvPr id="120" name="Left Brace 119">
            <a:extLst>
              <a:ext uri="{FF2B5EF4-FFF2-40B4-BE49-F238E27FC236}">
                <a16:creationId xmlns:a16="http://schemas.microsoft.com/office/drawing/2014/main" id="{15A42FB7-7901-44B5-A3D7-73B119DBCA04}"/>
              </a:ext>
            </a:extLst>
          </p:cNvPr>
          <p:cNvSpPr/>
          <p:nvPr/>
        </p:nvSpPr>
        <p:spPr>
          <a:xfrm>
            <a:off x="1167934" y="771062"/>
            <a:ext cx="139056" cy="66202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TextBox 121">
            <a:extLst>
              <a:ext uri="{FF2B5EF4-FFF2-40B4-BE49-F238E27FC236}">
                <a16:creationId xmlns:a16="http://schemas.microsoft.com/office/drawing/2014/main" id="{46C733B5-45E4-4326-9587-711AF5F5D19B}"/>
              </a:ext>
            </a:extLst>
          </p:cNvPr>
          <p:cNvSpPr txBox="1"/>
          <p:nvPr/>
        </p:nvSpPr>
        <p:spPr>
          <a:xfrm>
            <a:off x="104110" y="757749"/>
            <a:ext cx="1084543" cy="646331"/>
          </a:xfrm>
          <a:prstGeom prst="rect">
            <a:avLst/>
          </a:prstGeom>
          <a:noFill/>
        </p:spPr>
        <p:txBody>
          <a:bodyPr wrap="square" rtlCol="0">
            <a:spAutoFit/>
          </a:bodyPr>
          <a:lstStyle/>
          <a:p>
            <a:pPr algn="ctr"/>
            <a:r>
              <a:rPr lang="zh-CN" altLang="en-US" sz="1200" b="1" dirty="0">
                <a:solidFill>
                  <a:schemeClr val="accent5"/>
                </a:solidFill>
                <a:latin typeface="Microsoft YaHei" panose="020B0503020204020204" pitchFamily="34" charset="-122"/>
                <a:ea typeface="Microsoft YaHei" panose="020B0503020204020204" pitchFamily="34" charset="-122"/>
              </a:rPr>
              <a:t>天云软件或合作伙伴</a:t>
            </a:r>
            <a:endParaRPr lang="en-US" altLang="zh-CN" sz="1200" b="1" dirty="0">
              <a:solidFill>
                <a:schemeClr val="accent5"/>
              </a:solidFill>
              <a:latin typeface="Microsoft YaHei" panose="020B0503020204020204" pitchFamily="34" charset="-122"/>
              <a:ea typeface="Microsoft YaHei" panose="020B0503020204020204" pitchFamily="34" charset="-122"/>
            </a:endParaRPr>
          </a:p>
          <a:p>
            <a:pPr algn="ctr"/>
            <a:r>
              <a:rPr lang="zh-CN" altLang="en-US" sz="1200" b="1" dirty="0">
                <a:solidFill>
                  <a:schemeClr val="accent5"/>
                </a:solidFill>
                <a:latin typeface="Microsoft YaHei" panose="020B0503020204020204" pitchFamily="34" charset="-122"/>
                <a:ea typeface="Microsoft YaHei" panose="020B0503020204020204" pitchFamily="34" charset="-122"/>
              </a:rPr>
              <a:t>提供</a:t>
            </a:r>
            <a:endParaRPr lang="en-US" sz="1200" b="1" dirty="0">
              <a:solidFill>
                <a:schemeClr val="accent5"/>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401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45C027-5D51-4CC2-BC96-7BB62B889E88}"/>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36</a:t>
            </a:fld>
            <a:r>
              <a:rPr kumimoji="1" lang="en-US" altLang="zh-CN"/>
              <a:t>)</a:t>
            </a:r>
            <a:endParaRPr kumimoji="1" lang="zh-CN" altLang="en-US"/>
          </a:p>
        </p:txBody>
      </p:sp>
      <p:sp>
        <p:nvSpPr>
          <p:cNvPr id="3" name="Content Placeholder 2">
            <a:extLst>
              <a:ext uri="{FF2B5EF4-FFF2-40B4-BE49-F238E27FC236}">
                <a16:creationId xmlns:a16="http://schemas.microsoft.com/office/drawing/2014/main" id="{384BCD7F-96EF-4315-8BF5-1CF51E4F853C}"/>
              </a:ext>
            </a:extLst>
          </p:cNvPr>
          <p:cNvSpPr>
            <a:spLocks noGrp="1"/>
          </p:cNvSpPr>
          <p:nvPr>
            <p:ph idx="1"/>
          </p:nvPr>
        </p:nvSpPr>
        <p:spPr/>
        <p:txBody>
          <a:bodyPr/>
          <a:lstStyle/>
          <a:p>
            <a:r>
              <a:rPr lang="zh-CN" altLang="en-US" dirty="0">
                <a:latin typeface="Microsoft YaHei UI" panose="020B0503020204020204" pitchFamily="34" charset="-122"/>
                <a:ea typeface="Microsoft YaHei UI" panose="020B0503020204020204" pitchFamily="34" charset="-122"/>
              </a:rPr>
              <a:t>当在目录</a:t>
            </a:r>
            <a:r>
              <a:rPr lang="en-US" altLang="zh-CN" dirty="0" err="1">
                <a:latin typeface="Microsoft YaHei UI" panose="020B0503020204020204" pitchFamily="34" charset="-122"/>
                <a:ea typeface="Microsoft YaHei UI" panose="020B0503020204020204" pitchFamily="34" charset="-122"/>
              </a:rPr>
              <a:t>aiptop</a:t>
            </a:r>
            <a:r>
              <a:rPr lang="en-US" altLang="zh-CN" dirty="0">
                <a:latin typeface="Microsoft YaHei UI" panose="020B0503020204020204" pitchFamily="34" charset="-122"/>
                <a:ea typeface="Microsoft YaHei UI" panose="020B0503020204020204" pitchFamily="34" charset="-122"/>
              </a:rPr>
              <a:t>/</a:t>
            </a:r>
            <a:r>
              <a:rPr lang="en-US" altLang="zh-CN" dirty="0" err="1">
                <a:latin typeface="Microsoft YaHei UI" panose="020B0503020204020204" pitchFamily="34" charset="-122"/>
                <a:ea typeface="Microsoft YaHei UI" panose="020B0503020204020204" pitchFamily="34" charset="-122"/>
              </a:rPr>
              <a:t>sbin</a:t>
            </a:r>
            <a:r>
              <a:rPr lang="en-US" altLang="zh-CN" dirty="0">
                <a:latin typeface="Microsoft YaHei UI" panose="020B0503020204020204" pitchFamily="34" charset="-122"/>
                <a:ea typeface="Microsoft YaHei UI" panose="020B0503020204020204" pitchFamily="34" charset="-122"/>
              </a:rPr>
              <a:t>/</a:t>
            </a:r>
            <a:r>
              <a:rPr lang="zh-CN" altLang="en-US" dirty="0">
                <a:latin typeface="Microsoft YaHei UI" panose="020B0503020204020204" pitchFamily="34" charset="-122"/>
                <a:ea typeface="Microsoft YaHei UI" panose="020B0503020204020204" pitchFamily="34" charset="-122"/>
              </a:rPr>
              <a:t>里存在可执行文件</a:t>
            </a:r>
            <a:r>
              <a:rPr lang="en-CA" altLang="zh-CN" dirty="0" err="1">
                <a:latin typeface="Microsoft YaHei UI" panose="020B0503020204020204" pitchFamily="34" charset="-122"/>
                <a:ea typeface="Microsoft YaHei UI" panose="020B0503020204020204" pitchFamily="34" charset="-122"/>
              </a:rPr>
              <a:t>ress</a:t>
            </a:r>
            <a:r>
              <a:rPr lang="zh-CN" altLang="en-US" dirty="0">
                <a:latin typeface="Microsoft YaHei UI" panose="020B0503020204020204" pitchFamily="34" charset="-122"/>
                <a:ea typeface="Microsoft YaHei UI" panose="020B0503020204020204" pitchFamily="34" charset="-122"/>
              </a:rPr>
              <a:t>*时，</a:t>
            </a:r>
            <a:r>
              <a:rPr lang="en-US" altLang="zh-CN" dirty="0" err="1">
                <a:latin typeface="Microsoft YaHei UI" panose="020B0503020204020204" pitchFamily="34" charset="-122"/>
                <a:ea typeface="Microsoft YaHei UI" panose="020B0503020204020204" pitchFamily="34" charset="-122"/>
              </a:rPr>
              <a:t>aip</a:t>
            </a:r>
            <a:r>
              <a:rPr lang="zh-CN" altLang="en-US" dirty="0">
                <a:latin typeface="Microsoft YaHei UI" panose="020B0503020204020204" pitchFamily="34" charset="-122"/>
                <a:ea typeface="Microsoft YaHei UI" panose="020B0503020204020204" pitchFamily="34" charset="-122"/>
              </a:rPr>
              <a:t>服务会自动运行</a:t>
            </a:r>
            <a:r>
              <a:rPr lang="en-CA" altLang="zh-CN" dirty="0" err="1">
                <a:latin typeface="Microsoft YaHei UI" panose="020B0503020204020204" pitchFamily="34" charset="-122"/>
                <a:ea typeface="Microsoft YaHei UI" panose="020B0503020204020204" pitchFamily="34" charset="-122"/>
              </a:rPr>
              <a:t>ress</a:t>
            </a:r>
            <a:r>
              <a:rPr lang="en-CA" altLang="zh-CN" dirty="0">
                <a:latin typeface="Microsoft YaHei UI" panose="020B0503020204020204" pitchFamily="34" charset="-122"/>
                <a:ea typeface="Microsoft YaHei UI" panose="020B0503020204020204" pitchFamily="34" charset="-122"/>
              </a:rPr>
              <a:t>*</a:t>
            </a:r>
          </a:p>
          <a:p>
            <a:r>
              <a:rPr lang="zh-CN" altLang="en-US" dirty="0">
                <a:latin typeface="Microsoft YaHei UI" panose="020B0503020204020204" pitchFamily="34" charset="-122"/>
                <a:ea typeface="Microsoft YaHei UI" panose="020B0503020204020204" pitchFamily="34" charset="-122"/>
              </a:rPr>
              <a:t>（</a:t>
            </a:r>
            <a:r>
              <a:rPr lang="en-US" altLang="zh-CN" dirty="0">
                <a:latin typeface="Microsoft YaHei UI" panose="020B0503020204020204" pitchFamily="34" charset="-122"/>
                <a:ea typeface="Microsoft YaHei UI" panose="020B0503020204020204" pitchFamily="34" charset="-122"/>
              </a:rPr>
              <a:t>1</a:t>
            </a:r>
            <a:r>
              <a:rPr lang="zh-CN" altLang="en-US" dirty="0">
                <a:latin typeface="Microsoft YaHei UI" panose="020B0503020204020204" pitchFamily="34" charset="-122"/>
                <a:ea typeface="Microsoft YaHei UI" panose="020B0503020204020204" pitchFamily="34" charset="-122"/>
              </a:rPr>
              <a:t>）</a:t>
            </a:r>
            <a:r>
              <a:rPr lang="en-US" altLang="zh-CN" dirty="0" err="1">
                <a:latin typeface="Microsoft YaHei UI" panose="020B0503020204020204" pitchFamily="34" charset="-122"/>
                <a:ea typeface="Microsoft YaHei UI" panose="020B0503020204020204" pitchFamily="34" charset="-122"/>
              </a:rPr>
              <a:t>ress</a:t>
            </a:r>
            <a:r>
              <a:rPr lang="en-CA" altLang="zh-CN" dirty="0">
                <a:latin typeface="Microsoft YaHei UI" panose="020B0503020204020204" pitchFamily="34" charset="-122"/>
                <a:ea typeface="Microsoft YaHei UI" panose="020B0503020204020204" pitchFamily="34" charset="-122"/>
              </a:rPr>
              <a:t>.master</a:t>
            </a:r>
            <a:r>
              <a:rPr lang="zh-CN" altLang="en-US" dirty="0">
                <a:latin typeface="Microsoft YaHei UI" panose="020B0503020204020204" pitchFamily="34" charset="-122"/>
                <a:ea typeface="Microsoft YaHei UI" panose="020B0503020204020204" pitchFamily="34" charset="-122"/>
              </a:rPr>
              <a:t>：只在</a:t>
            </a:r>
            <a:r>
              <a:rPr lang="en-US" altLang="zh-CN" dirty="0">
                <a:latin typeface="Microsoft YaHei UI" panose="020B0503020204020204" pitchFamily="34" charset="-122"/>
                <a:ea typeface="Microsoft YaHei UI" panose="020B0503020204020204" pitchFamily="34" charset="-122"/>
              </a:rPr>
              <a:t>master</a:t>
            </a:r>
            <a:r>
              <a:rPr lang="zh-CN" altLang="en-US" dirty="0">
                <a:latin typeface="Microsoft YaHei UI" panose="020B0503020204020204" pitchFamily="34" charset="-122"/>
                <a:ea typeface="Microsoft YaHei UI" panose="020B0503020204020204" pitchFamily="34" charset="-122"/>
              </a:rPr>
              <a:t>主机上运行</a:t>
            </a:r>
            <a:endParaRPr lang="en-CA" altLang="zh-CN" dirty="0">
              <a:latin typeface="Microsoft YaHei UI" panose="020B0503020204020204" pitchFamily="34" charset="-122"/>
              <a:ea typeface="Microsoft YaHei UI" panose="020B0503020204020204" pitchFamily="34" charset="-122"/>
            </a:endParaRPr>
          </a:p>
          <a:p>
            <a:r>
              <a:rPr lang="zh-CN" altLang="en-US" dirty="0">
                <a:latin typeface="Microsoft YaHei UI" panose="020B0503020204020204" pitchFamily="34" charset="-122"/>
                <a:ea typeface="Microsoft YaHei UI" panose="020B0503020204020204" pitchFamily="34" charset="-122"/>
              </a:rPr>
              <a:t>（</a:t>
            </a:r>
            <a:r>
              <a:rPr lang="en-US" altLang="zh-CN" dirty="0">
                <a:latin typeface="Microsoft YaHei UI" panose="020B0503020204020204" pitchFamily="34" charset="-122"/>
                <a:ea typeface="Microsoft YaHei UI" panose="020B0503020204020204" pitchFamily="34" charset="-122"/>
              </a:rPr>
              <a:t>2</a:t>
            </a:r>
            <a:r>
              <a:rPr lang="zh-CN" altLang="en-US" dirty="0">
                <a:latin typeface="Microsoft YaHei UI" panose="020B0503020204020204" pitchFamily="34" charset="-122"/>
                <a:ea typeface="Microsoft YaHei UI" panose="020B0503020204020204" pitchFamily="34" charset="-122"/>
              </a:rPr>
              <a:t>）</a:t>
            </a:r>
            <a:r>
              <a:rPr lang="en-CA" altLang="zh-CN" dirty="0" err="1">
                <a:latin typeface="Microsoft YaHei UI" panose="020B0503020204020204" pitchFamily="34" charset="-122"/>
                <a:ea typeface="Microsoft YaHei UI" panose="020B0503020204020204" pitchFamily="34" charset="-122"/>
              </a:rPr>
              <a:t>ress.host</a:t>
            </a:r>
            <a:r>
              <a:rPr lang="zh-CN" altLang="en-US" dirty="0">
                <a:latin typeface="Microsoft YaHei UI" panose="020B0503020204020204" pitchFamily="34" charset="-122"/>
                <a:ea typeface="Microsoft YaHei UI" panose="020B0503020204020204" pitchFamily="34" charset="-122"/>
              </a:rPr>
              <a:t>：在</a:t>
            </a:r>
            <a:r>
              <a:rPr lang="en-US" altLang="zh-CN" dirty="0">
                <a:latin typeface="Microsoft YaHei UI" panose="020B0503020204020204" pitchFamily="34" charset="-122"/>
                <a:ea typeface="Microsoft YaHei UI" panose="020B0503020204020204" pitchFamily="34" charset="-122"/>
              </a:rPr>
              <a:t>master</a:t>
            </a:r>
            <a:r>
              <a:rPr lang="zh-CN" altLang="en-US" dirty="0">
                <a:latin typeface="Microsoft YaHei UI" panose="020B0503020204020204" pitchFamily="34" charset="-122"/>
                <a:ea typeface="Microsoft YaHei UI" panose="020B0503020204020204" pitchFamily="34" charset="-122"/>
              </a:rPr>
              <a:t>和</a:t>
            </a:r>
            <a:r>
              <a:rPr lang="en-US" altLang="zh-CN" dirty="0">
                <a:latin typeface="Microsoft YaHei UI" panose="020B0503020204020204" pitchFamily="34" charset="-122"/>
                <a:ea typeface="Microsoft YaHei UI" panose="020B0503020204020204" pitchFamily="34" charset="-122"/>
              </a:rPr>
              <a:t>compute</a:t>
            </a:r>
            <a:r>
              <a:rPr lang="zh-CN" altLang="en-US" dirty="0">
                <a:latin typeface="Microsoft YaHei UI" panose="020B0503020204020204" pitchFamily="34" charset="-122"/>
                <a:ea typeface="Microsoft YaHei UI" panose="020B0503020204020204" pitchFamily="34" charset="-122"/>
              </a:rPr>
              <a:t>主机上运行</a:t>
            </a:r>
            <a:endParaRPr lang="en-CA" altLang="zh-CN" dirty="0">
              <a:latin typeface="Microsoft YaHei UI" panose="020B0503020204020204" pitchFamily="34" charset="-122"/>
              <a:ea typeface="Microsoft YaHei UI" panose="020B0503020204020204" pitchFamily="34" charset="-122"/>
            </a:endParaRPr>
          </a:p>
          <a:p>
            <a:r>
              <a:rPr lang="zh-CN" altLang="en-US" dirty="0">
                <a:latin typeface="Microsoft YaHei UI" panose="020B0503020204020204" pitchFamily="34" charset="-122"/>
                <a:ea typeface="Microsoft YaHei UI" panose="020B0503020204020204" pitchFamily="34" charset="-122"/>
              </a:rPr>
              <a:t>（</a:t>
            </a:r>
            <a:r>
              <a:rPr lang="en-US" altLang="zh-CN" dirty="0">
                <a:latin typeface="Microsoft YaHei UI" panose="020B0503020204020204" pitchFamily="34" charset="-122"/>
                <a:ea typeface="Microsoft YaHei UI" panose="020B0503020204020204" pitchFamily="34" charset="-122"/>
              </a:rPr>
              <a:t>3</a:t>
            </a:r>
            <a:r>
              <a:rPr lang="zh-CN" altLang="en-US" dirty="0">
                <a:latin typeface="Microsoft YaHei UI" panose="020B0503020204020204" pitchFamily="34" charset="-122"/>
                <a:ea typeface="Microsoft YaHei UI" panose="020B0503020204020204" pitchFamily="34" charset="-122"/>
              </a:rPr>
              <a:t>）</a:t>
            </a:r>
            <a:r>
              <a:rPr lang="en-CA" altLang="zh-CN" dirty="0" err="1">
                <a:latin typeface="Microsoft YaHei UI" panose="020B0503020204020204" pitchFamily="34" charset="-122"/>
                <a:ea typeface="Microsoft YaHei UI" panose="020B0503020204020204" pitchFamily="34" charset="-122"/>
              </a:rPr>
              <a:t>ress.</a:t>
            </a:r>
            <a:r>
              <a:rPr lang="en-CA" altLang="zh-CN" i="1" dirty="0" err="1">
                <a:latin typeface="Microsoft YaHei UI" panose="020B0503020204020204" pitchFamily="34" charset="-122"/>
                <a:ea typeface="Microsoft YaHei UI" panose="020B0503020204020204" pitchFamily="34" charset="-122"/>
              </a:rPr>
              <a:t>hostname</a:t>
            </a:r>
            <a:r>
              <a:rPr lang="en-CA" altLang="zh-CN" dirty="0">
                <a:latin typeface="Microsoft YaHei UI" panose="020B0503020204020204" pitchFamily="34" charset="-122"/>
                <a:ea typeface="Microsoft YaHei UI" panose="020B0503020204020204" pitchFamily="34" charset="-122"/>
              </a:rPr>
              <a:t>: </a:t>
            </a:r>
            <a:r>
              <a:rPr lang="zh-CN" altLang="en-US" dirty="0">
                <a:latin typeface="Microsoft YaHei UI" panose="020B0503020204020204" pitchFamily="34" charset="-122"/>
                <a:ea typeface="Microsoft YaHei UI" panose="020B0503020204020204" pitchFamily="34" charset="-122"/>
              </a:rPr>
              <a:t>只在主机名为</a:t>
            </a:r>
            <a:r>
              <a:rPr lang="en-CA" altLang="zh-CN" i="1" dirty="0">
                <a:latin typeface="Microsoft YaHei UI" panose="020B0503020204020204" pitchFamily="34" charset="-122"/>
                <a:ea typeface="Microsoft YaHei UI" panose="020B0503020204020204" pitchFamily="34" charset="-122"/>
              </a:rPr>
              <a:t>hostname</a:t>
            </a:r>
            <a:r>
              <a:rPr lang="zh-CN" altLang="en-US" dirty="0">
                <a:latin typeface="Microsoft YaHei UI" panose="020B0503020204020204" pitchFamily="34" charset="-122"/>
                <a:ea typeface="Microsoft YaHei UI" panose="020B0503020204020204" pitchFamily="34" charset="-122"/>
              </a:rPr>
              <a:t>的主机上运行</a:t>
            </a:r>
            <a:endParaRPr lang="en-CA" altLang="zh-CN" dirty="0">
              <a:latin typeface="Microsoft YaHei UI" panose="020B0503020204020204" pitchFamily="34" charset="-122"/>
              <a:ea typeface="Microsoft YaHei UI" panose="020B0503020204020204" pitchFamily="34" charset="-122"/>
            </a:endParaRPr>
          </a:p>
          <a:p>
            <a:endParaRPr lang="en-CA" dirty="0">
              <a:latin typeface="Microsoft YaHei UI" panose="020B0503020204020204" pitchFamily="34" charset="-122"/>
              <a:ea typeface="Microsoft YaHei UI" panose="020B0503020204020204" pitchFamily="34" charset="-122"/>
            </a:endParaRPr>
          </a:p>
          <a:p>
            <a:r>
              <a:rPr lang="zh-CN" altLang="en-US" dirty="0">
                <a:latin typeface="Microsoft YaHei UI" panose="020B0503020204020204" pitchFamily="34" charset="-122"/>
                <a:ea typeface="Microsoft YaHei UI" panose="020B0503020204020204" pitchFamily="34" charset="-122"/>
              </a:rPr>
              <a:t>因为</a:t>
            </a:r>
            <a:r>
              <a:rPr lang="en-US" altLang="zh-CN" dirty="0" err="1">
                <a:latin typeface="Microsoft YaHei UI" panose="020B0503020204020204" pitchFamily="34" charset="-122"/>
                <a:ea typeface="Microsoft YaHei UI" panose="020B0503020204020204" pitchFamily="34" charset="-122"/>
              </a:rPr>
              <a:t>aip</a:t>
            </a:r>
            <a:r>
              <a:rPr lang="zh-CN" altLang="en-US" dirty="0">
                <a:latin typeface="Microsoft YaHei UI" panose="020B0503020204020204" pitchFamily="34" charset="-122"/>
                <a:ea typeface="Microsoft YaHei UI" panose="020B0503020204020204" pitchFamily="34" charset="-122"/>
              </a:rPr>
              <a:t>服务只在启动时检测并运行</a:t>
            </a:r>
            <a:r>
              <a:rPr lang="en-US" altLang="zh-CN" dirty="0" err="1">
                <a:latin typeface="Microsoft YaHei UI" panose="020B0503020204020204" pitchFamily="34" charset="-122"/>
                <a:ea typeface="Microsoft YaHei UI" panose="020B0503020204020204" pitchFamily="34" charset="-122"/>
              </a:rPr>
              <a:t>ress</a:t>
            </a:r>
            <a:r>
              <a:rPr lang="zh-CN" altLang="en-US" dirty="0">
                <a:latin typeface="Microsoft YaHei UI" panose="020B0503020204020204" pitchFamily="34" charset="-122"/>
                <a:ea typeface="Microsoft YaHei UI" panose="020B0503020204020204" pitchFamily="34" charset="-122"/>
              </a:rPr>
              <a:t>，</a:t>
            </a:r>
            <a:r>
              <a:rPr lang="en-US" altLang="zh-CN" dirty="0" err="1">
                <a:latin typeface="Microsoft YaHei UI" panose="020B0503020204020204" pitchFamily="34" charset="-122"/>
                <a:ea typeface="Microsoft YaHei UI" panose="020B0503020204020204" pitchFamily="34" charset="-122"/>
              </a:rPr>
              <a:t>ress</a:t>
            </a:r>
            <a:r>
              <a:rPr lang="zh-CN" altLang="en-US" dirty="0">
                <a:latin typeface="Microsoft YaHei UI" panose="020B0503020204020204" pitchFamily="34" charset="-122"/>
                <a:ea typeface="Microsoft YaHei UI" panose="020B0503020204020204" pitchFamily="34" charset="-122"/>
              </a:rPr>
              <a:t>内部的逻辑必须是一个无限的循坏，以便不断更新动态资源的值</a:t>
            </a:r>
            <a:endParaRPr lang="en-CA" altLang="zh-CN" dirty="0">
              <a:latin typeface="Microsoft YaHei UI" panose="020B0503020204020204" pitchFamily="34" charset="-122"/>
              <a:ea typeface="Microsoft YaHei UI" panose="020B0503020204020204" pitchFamily="34" charset="-122"/>
            </a:endParaRPr>
          </a:p>
          <a:p>
            <a:endParaRPr lang="en-CA" dirty="0">
              <a:latin typeface="Microsoft YaHei UI" panose="020B0503020204020204" pitchFamily="34" charset="-122"/>
              <a:ea typeface="Microsoft YaHei UI" panose="020B0503020204020204" pitchFamily="34" charset="-122"/>
            </a:endParaRPr>
          </a:p>
          <a:p>
            <a:endParaRPr lang="en-CA" dirty="0">
              <a:latin typeface="Microsoft YaHei UI" panose="020B0503020204020204" pitchFamily="34" charset="-122"/>
              <a:ea typeface="Microsoft YaHei UI" panose="020B0503020204020204" pitchFamily="34" charset="-122"/>
            </a:endParaRPr>
          </a:p>
        </p:txBody>
      </p:sp>
      <p:sp>
        <p:nvSpPr>
          <p:cNvPr id="4" name="Title 3">
            <a:extLst>
              <a:ext uri="{FF2B5EF4-FFF2-40B4-BE49-F238E27FC236}">
                <a16:creationId xmlns:a16="http://schemas.microsoft.com/office/drawing/2014/main" id="{154CC82C-F262-43DA-B58E-13E9EF7B9AF5}"/>
              </a:ext>
            </a:extLst>
          </p:cNvPr>
          <p:cNvSpPr>
            <a:spLocks noGrp="1"/>
          </p:cNvSpPr>
          <p:nvPr>
            <p:ph type="title"/>
          </p:nvPr>
        </p:nvSpPr>
        <p:spPr/>
        <p:txBody>
          <a:bodyPr>
            <a:normAutofit fontScale="90000"/>
          </a:bodyPr>
          <a:lstStyle/>
          <a:p>
            <a:r>
              <a:rPr lang="zh-CN" altLang="en-US" sz="2400" dirty="0"/>
              <a:t>定制化资源</a:t>
            </a:r>
            <a:r>
              <a:rPr lang="en-US" altLang="zh-CN" sz="2400" dirty="0"/>
              <a:t>-TPU</a:t>
            </a:r>
            <a:r>
              <a:rPr lang="zh-CN" altLang="en-US" sz="2400" dirty="0"/>
              <a:t>管理</a:t>
            </a:r>
            <a:endParaRPr lang="en-CA" sz="2400" dirty="0"/>
          </a:p>
        </p:txBody>
      </p:sp>
    </p:spTree>
    <p:extLst>
      <p:ext uri="{BB962C8B-B14F-4D97-AF65-F5344CB8AC3E}">
        <p14:creationId xmlns:p14="http://schemas.microsoft.com/office/powerpoint/2010/main" val="1014946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A126-20C8-48AA-BDD7-9FBA2ABA60DA}"/>
              </a:ext>
            </a:extLst>
          </p:cNvPr>
          <p:cNvSpPr>
            <a:spLocks noGrp="1"/>
          </p:cNvSpPr>
          <p:nvPr>
            <p:ph type="title"/>
          </p:nvPr>
        </p:nvSpPr>
        <p:spPr/>
        <p:txBody>
          <a:bodyPr/>
          <a:lstStyle/>
          <a:p>
            <a:r>
              <a:rPr lang="en-US" dirty="0"/>
              <a:t>GPU</a:t>
            </a:r>
            <a:r>
              <a:rPr lang="zh-CN" altLang="en-US" dirty="0"/>
              <a:t>调度的亮点</a:t>
            </a:r>
            <a:endParaRPr lang="en-US" dirty="0"/>
          </a:p>
        </p:txBody>
      </p:sp>
      <p:sp>
        <p:nvSpPr>
          <p:cNvPr id="3" name="Content Placeholder 2">
            <a:extLst>
              <a:ext uri="{FF2B5EF4-FFF2-40B4-BE49-F238E27FC236}">
                <a16:creationId xmlns:a16="http://schemas.microsoft.com/office/drawing/2014/main" id="{0C36C7B5-F096-484C-BC68-80D4DA2F43BF}"/>
              </a:ext>
            </a:extLst>
          </p:cNvPr>
          <p:cNvSpPr>
            <a:spLocks noGrp="1"/>
          </p:cNvSpPr>
          <p:nvPr>
            <p:ph idx="1"/>
          </p:nvPr>
        </p:nvSpPr>
        <p:spPr>
          <a:xfrm>
            <a:off x="628650" y="1369219"/>
            <a:ext cx="7886700" cy="2198734"/>
          </a:xfrm>
        </p:spPr>
        <p:txBody>
          <a:bodyPr/>
          <a:lstStyle/>
          <a:p>
            <a:r>
              <a:rPr lang="zh-CN" altLang="en-US" dirty="0"/>
              <a:t>弹性</a:t>
            </a:r>
            <a:r>
              <a:rPr lang="en-US" altLang="zh-CN" dirty="0"/>
              <a:t>GPU</a:t>
            </a:r>
            <a:r>
              <a:rPr lang="zh-CN" altLang="en-US" dirty="0"/>
              <a:t>调度：给作业的每个任务分配</a:t>
            </a:r>
            <a:r>
              <a:rPr lang="en-US" altLang="zh-CN" dirty="0"/>
              <a:t>GPU</a:t>
            </a:r>
            <a:r>
              <a:rPr lang="zh-CN" altLang="en-US" dirty="0"/>
              <a:t>，总</a:t>
            </a:r>
            <a:r>
              <a:rPr lang="en-US" altLang="zh-CN" dirty="0"/>
              <a:t>GPU</a:t>
            </a:r>
            <a:r>
              <a:rPr lang="zh-CN" altLang="en-US" dirty="0"/>
              <a:t>数随任务的增减而变化</a:t>
            </a:r>
            <a:endParaRPr lang="en-US" altLang="zh-CN" dirty="0"/>
          </a:p>
          <a:p>
            <a:r>
              <a:rPr lang="zh-CN" altLang="en-US" dirty="0"/>
              <a:t>强制使用只分配的</a:t>
            </a:r>
            <a:r>
              <a:rPr lang="en-US" altLang="zh-CN" dirty="0"/>
              <a:t>GPU</a:t>
            </a:r>
            <a:r>
              <a:rPr lang="zh-CN" altLang="en-US" dirty="0"/>
              <a:t>：发现作业进程使用未经分配的</a:t>
            </a:r>
            <a:r>
              <a:rPr lang="en-US" altLang="zh-CN" dirty="0"/>
              <a:t>GPU</a:t>
            </a:r>
            <a:r>
              <a:rPr lang="zh-CN" altLang="en-US" dirty="0"/>
              <a:t>，停止作业进程</a:t>
            </a:r>
            <a:endParaRPr lang="en-US" altLang="zh-CN" dirty="0"/>
          </a:p>
          <a:p>
            <a:r>
              <a:rPr lang="zh-CN" altLang="en-US" dirty="0"/>
              <a:t>停止使用</a:t>
            </a:r>
            <a:r>
              <a:rPr lang="en-US" altLang="zh-CN" dirty="0"/>
              <a:t>GPU</a:t>
            </a:r>
            <a:r>
              <a:rPr lang="zh-CN" altLang="en-US" dirty="0"/>
              <a:t>不足的作业：作业请求了</a:t>
            </a:r>
            <a:r>
              <a:rPr lang="en-US" altLang="zh-CN" dirty="0"/>
              <a:t>GPU</a:t>
            </a:r>
            <a:r>
              <a:rPr lang="zh-CN" altLang="en-US" dirty="0"/>
              <a:t>并由调度器分配，但不使用所分配的</a:t>
            </a:r>
            <a:r>
              <a:rPr lang="en-US" altLang="zh-CN" dirty="0"/>
              <a:t>GPU</a:t>
            </a:r>
            <a:r>
              <a:rPr lang="zh-CN" altLang="en-US" dirty="0"/>
              <a:t>时停止作业</a:t>
            </a:r>
            <a:endParaRPr lang="en-US" altLang="zh-CN" dirty="0"/>
          </a:p>
          <a:p>
            <a:pPr marL="0" indent="0">
              <a:buNone/>
            </a:pPr>
            <a:endParaRPr lang="en-US" dirty="0"/>
          </a:p>
        </p:txBody>
      </p:sp>
      <p:sp>
        <p:nvSpPr>
          <p:cNvPr id="4" name="Footer Placeholder 3">
            <a:extLst>
              <a:ext uri="{FF2B5EF4-FFF2-40B4-BE49-F238E27FC236}">
                <a16:creationId xmlns:a16="http://schemas.microsoft.com/office/drawing/2014/main" id="{04C89BA9-761C-4E17-B099-309B1B34E7EA}"/>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3EB0248A-B934-4F9D-AED4-387A9E971E12}"/>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37</a:t>
            </a:fld>
            <a:r>
              <a:rPr kumimoji="1" lang="en-US" altLang="zh-CN"/>
              <a:t>)</a:t>
            </a:r>
            <a:endParaRPr kumimoji="1" lang="zh-CN" altLang="en-US" dirty="0"/>
          </a:p>
        </p:txBody>
      </p:sp>
      <p:sp>
        <p:nvSpPr>
          <p:cNvPr id="6" name="TextBox 5">
            <a:extLst>
              <a:ext uri="{FF2B5EF4-FFF2-40B4-BE49-F238E27FC236}">
                <a16:creationId xmlns:a16="http://schemas.microsoft.com/office/drawing/2014/main" id="{F29DBBD9-C9E0-4293-B3C1-CBAF5CDB235D}"/>
              </a:ext>
            </a:extLst>
          </p:cNvPr>
          <p:cNvSpPr txBox="1"/>
          <p:nvPr/>
        </p:nvSpPr>
        <p:spPr>
          <a:xfrm>
            <a:off x="2238188" y="3765176"/>
            <a:ext cx="4897718" cy="646331"/>
          </a:xfrm>
          <a:prstGeom prst="rect">
            <a:avLst/>
          </a:prstGeom>
          <a:noFill/>
        </p:spPr>
        <p:txBody>
          <a:bodyPr wrap="square" rtlCol="0">
            <a:spAutoFit/>
          </a:bodyPr>
          <a:lstStyle/>
          <a:p>
            <a:pPr algn="ctr"/>
            <a:r>
              <a:rPr lang="zh-CN" altLang="en-US" b="1" dirty="0">
                <a:solidFill>
                  <a:schemeClr val="accent1"/>
                </a:solidFill>
              </a:rPr>
              <a:t>根据所分配的</a:t>
            </a:r>
            <a:r>
              <a:rPr lang="en-US" altLang="zh-CN" b="1" dirty="0">
                <a:solidFill>
                  <a:schemeClr val="accent1"/>
                </a:solidFill>
              </a:rPr>
              <a:t>GPU</a:t>
            </a:r>
            <a:r>
              <a:rPr lang="zh-CN" altLang="en-US" b="1" dirty="0">
                <a:solidFill>
                  <a:schemeClr val="accent1"/>
                </a:solidFill>
              </a:rPr>
              <a:t>为作业和</a:t>
            </a:r>
            <a:r>
              <a:rPr lang="en-US" altLang="zh-CN" b="1" dirty="0">
                <a:solidFill>
                  <a:schemeClr val="accent1"/>
                </a:solidFill>
              </a:rPr>
              <a:t>MPI</a:t>
            </a:r>
            <a:r>
              <a:rPr lang="zh-CN" altLang="en-US" b="1" dirty="0">
                <a:solidFill>
                  <a:schemeClr val="accent1"/>
                </a:solidFill>
              </a:rPr>
              <a:t>远程任务设置</a:t>
            </a:r>
            <a:r>
              <a:rPr lang="en-US" altLang="zh-CN" b="1" dirty="0">
                <a:solidFill>
                  <a:schemeClr val="accent1"/>
                </a:solidFill>
              </a:rPr>
              <a:t>CUDA_VISIBLE_DEVICES</a:t>
            </a:r>
            <a:endParaRPr lang="en-US" b="1" dirty="0">
              <a:solidFill>
                <a:schemeClr val="accent1"/>
              </a:solidFill>
            </a:endParaRPr>
          </a:p>
        </p:txBody>
      </p:sp>
    </p:spTree>
    <p:extLst>
      <p:ext uri="{BB962C8B-B14F-4D97-AF65-F5344CB8AC3E}">
        <p14:creationId xmlns:p14="http://schemas.microsoft.com/office/powerpoint/2010/main" val="3882823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6124B-DEC8-4221-9001-3A538CB18A12}"/>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pPr/>
              <a:t>38</a:t>
            </a:fld>
            <a:r>
              <a:rPr kumimoji="1" lang="en-US" altLang="zh-CN"/>
              <a:t>)</a:t>
            </a:r>
            <a:endParaRPr kumimoji="1" lang="zh-CN" altLang="en-US" dirty="0"/>
          </a:p>
        </p:txBody>
      </p:sp>
      <p:sp>
        <p:nvSpPr>
          <p:cNvPr id="4" name="Title 3">
            <a:extLst>
              <a:ext uri="{FF2B5EF4-FFF2-40B4-BE49-F238E27FC236}">
                <a16:creationId xmlns:a16="http://schemas.microsoft.com/office/drawing/2014/main" id="{656CDD95-F52A-478C-96B7-A64C66759E31}"/>
              </a:ext>
            </a:extLst>
          </p:cNvPr>
          <p:cNvSpPr>
            <a:spLocks noGrp="1"/>
          </p:cNvSpPr>
          <p:nvPr>
            <p:ph type="title"/>
          </p:nvPr>
        </p:nvSpPr>
        <p:spPr/>
        <p:txBody>
          <a:bodyPr/>
          <a:lstStyle/>
          <a:p>
            <a:r>
              <a:rPr lang="en-US" dirty="0"/>
              <a:t>MPI</a:t>
            </a:r>
            <a:r>
              <a:rPr lang="zh-CN" altLang="en-US" dirty="0"/>
              <a:t>调度器</a:t>
            </a:r>
            <a:r>
              <a:rPr lang="en-US" altLang="zh-CN" dirty="0"/>
              <a:t>AIP</a:t>
            </a:r>
            <a:r>
              <a:rPr lang="zh-CN" altLang="en-US" dirty="0"/>
              <a:t>集成</a:t>
            </a:r>
            <a:endParaRPr lang="en-US" dirty="0"/>
          </a:p>
        </p:txBody>
      </p:sp>
      <p:pic>
        <p:nvPicPr>
          <p:cNvPr id="5" name="Picture 4">
            <a:extLst>
              <a:ext uri="{FF2B5EF4-FFF2-40B4-BE49-F238E27FC236}">
                <a16:creationId xmlns:a16="http://schemas.microsoft.com/office/drawing/2014/main" id="{4EAEB0EE-B249-4C1A-8734-6B86D5B12CBB}"/>
              </a:ext>
            </a:extLst>
          </p:cNvPr>
          <p:cNvPicPr>
            <a:picLocks noChangeAspect="1"/>
          </p:cNvPicPr>
          <p:nvPr/>
        </p:nvPicPr>
        <p:blipFill>
          <a:blip r:embed="rId2"/>
          <a:stretch>
            <a:fillRect/>
          </a:stretch>
        </p:blipFill>
        <p:spPr>
          <a:xfrm>
            <a:off x="840997" y="1540693"/>
            <a:ext cx="5889161" cy="3045959"/>
          </a:xfrm>
          <a:prstGeom prst="rect">
            <a:avLst/>
          </a:prstGeom>
        </p:spPr>
      </p:pic>
      <p:sp>
        <p:nvSpPr>
          <p:cNvPr id="6" name="Rectangle 5">
            <a:extLst>
              <a:ext uri="{FF2B5EF4-FFF2-40B4-BE49-F238E27FC236}">
                <a16:creationId xmlns:a16="http://schemas.microsoft.com/office/drawing/2014/main" id="{519E09F1-C229-4B7D-A494-A4C0A129ACEB}"/>
              </a:ext>
            </a:extLst>
          </p:cNvPr>
          <p:cNvSpPr/>
          <p:nvPr/>
        </p:nvSpPr>
        <p:spPr>
          <a:xfrm>
            <a:off x="503773" y="1132676"/>
            <a:ext cx="4614267" cy="1083413"/>
          </a:xfrm>
          <a:prstGeom prst="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zh-CN" altLang="en-US" dirty="0">
                <a:solidFill>
                  <a:schemeClr val="accent5">
                    <a:lumMod val="75000"/>
                  </a:schemeClr>
                </a:solidFill>
              </a:rPr>
              <a:t>资源由调度器分配</a:t>
            </a:r>
            <a:endParaRPr lang="en-US" dirty="0">
              <a:solidFill>
                <a:schemeClr val="accent5">
                  <a:lumMod val="75000"/>
                </a:schemeClr>
              </a:solidFill>
            </a:endParaRPr>
          </a:p>
        </p:txBody>
      </p:sp>
      <p:sp>
        <p:nvSpPr>
          <p:cNvPr id="7" name="Rectangle 6">
            <a:extLst>
              <a:ext uri="{FF2B5EF4-FFF2-40B4-BE49-F238E27FC236}">
                <a16:creationId xmlns:a16="http://schemas.microsoft.com/office/drawing/2014/main" id="{EEE3A5D6-2464-4997-8774-A4D8D9A1D1CD}"/>
              </a:ext>
            </a:extLst>
          </p:cNvPr>
          <p:cNvSpPr/>
          <p:nvPr/>
        </p:nvSpPr>
        <p:spPr>
          <a:xfrm>
            <a:off x="2347018" y="2444458"/>
            <a:ext cx="6406953" cy="540000"/>
          </a:xfrm>
          <a:prstGeom prst="rect">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zh-CN" altLang="en-US" dirty="0">
                <a:solidFill>
                  <a:schemeClr val="accent5">
                    <a:lumMod val="75000"/>
                  </a:schemeClr>
                </a:solidFill>
              </a:rPr>
              <a:t>调度器提供远程分发子任务的能力</a:t>
            </a:r>
            <a:endParaRPr lang="en-US" dirty="0">
              <a:solidFill>
                <a:schemeClr val="accent5">
                  <a:lumMod val="75000"/>
                </a:schemeClr>
              </a:solidFill>
            </a:endParaRPr>
          </a:p>
        </p:txBody>
      </p:sp>
      <p:sp>
        <p:nvSpPr>
          <p:cNvPr id="3" name="Rectangle 2">
            <a:extLst>
              <a:ext uri="{FF2B5EF4-FFF2-40B4-BE49-F238E27FC236}">
                <a16:creationId xmlns:a16="http://schemas.microsoft.com/office/drawing/2014/main" id="{8ADF7830-D236-43A4-A48A-BBB3652A7E9D}"/>
              </a:ext>
            </a:extLst>
          </p:cNvPr>
          <p:cNvSpPr/>
          <p:nvPr/>
        </p:nvSpPr>
        <p:spPr>
          <a:xfrm>
            <a:off x="5542737" y="1200421"/>
            <a:ext cx="3146230" cy="85372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用</a:t>
            </a:r>
            <a:r>
              <a:rPr lang="en-US" altLang="zh-CN" dirty="0">
                <a:ln w="0"/>
                <a:solidFill>
                  <a:schemeClr val="tx1"/>
                </a:solidFill>
                <a:effectLst>
                  <a:outerShdw blurRad="38100" dist="19050" dir="2700000" algn="tl" rotWithShape="0">
                    <a:schemeClr val="dk1">
                      <a:alpha val="40000"/>
                    </a:schemeClr>
                  </a:outerShdw>
                </a:effectLst>
              </a:rPr>
              <a:t>LSF</a:t>
            </a:r>
            <a:r>
              <a:rPr lang="zh-CN" altLang="en-US" dirty="0">
                <a:ln w="0"/>
                <a:solidFill>
                  <a:schemeClr val="tx1"/>
                </a:solidFill>
                <a:effectLst>
                  <a:outerShdw blurRad="38100" dist="19050" dir="2700000" algn="tl" rotWithShape="0">
                    <a:schemeClr val="dk1">
                      <a:alpha val="40000"/>
                    </a:schemeClr>
                  </a:outerShdw>
                </a:effectLst>
              </a:rPr>
              <a:t>兼容环境变量</a:t>
            </a:r>
            <a:r>
              <a:rPr lang="en-US" altLang="zh-CN" dirty="0">
                <a:ln w="0"/>
                <a:solidFill>
                  <a:schemeClr val="tx1"/>
                </a:solidFill>
                <a:effectLst>
                  <a:outerShdw blurRad="38100" dist="19050" dir="2700000" algn="tl" rotWithShape="0">
                    <a:schemeClr val="dk1">
                      <a:alpha val="40000"/>
                    </a:schemeClr>
                  </a:outerShdw>
                </a:effectLst>
              </a:rPr>
              <a:t>LSB_MCPU_HOSTS</a:t>
            </a:r>
          </a:p>
          <a:p>
            <a:pPr algn="ctr"/>
            <a:r>
              <a:rPr lang="en-US" dirty="0">
                <a:ln w="0"/>
                <a:solidFill>
                  <a:schemeClr val="tx1"/>
                </a:solidFill>
                <a:effectLst>
                  <a:outerShdw blurRad="38100" dist="19050" dir="2700000" algn="tl" rotWithShape="0">
                    <a:schemeClr val="dk1">
                      <a:alpha val="40000"/>
                    </a:schemeClr>
                  </a:outerShdw>
                </a:effectLst>
              </a:rPr>
              <a:t>(host1 2 host2 2 host3 2)</a:t>
            </a:r>
          </a:p>
        </p:txBody>
      </p:sp>
      <p:cxnSp>
        <p:nvCxnSpPr>
          <p:cNvPr id="9" name="Straight Arrow Connector 8">
            <a:extLst>
              <a:ext uri="{FF2B5EF4-FFF2-40B4-BE49-F238E27FC236}">
                <a16:creationId xmlns:a16="http://schemas.microsoft.com/office/drawing/2014/main" id="{BB53B2E0-0E56-46EA-A656-89C523E61AC7}"/>
              </a:ext>
            </a:extLst>
          </p:cNvPr>
          <p:cNvCxnSpPr>
            <a:stCxn id="3" idx="1"/>
            <a:endCxn id="6" idx="3"/>
          </p:cNvCxnSpPr>
          <p:nvPr/>
        </p:nvCxnSpPr>
        <p:spPr>
          <a:xfrm flipH="1">
            <a:off x="5118040" y="1627286"/>
            <a:ext cx="424697" cy="47097"/>
          </a:xfrm>
          <a:prstGeom prst="straightConnector1">
            <a:avLst/>
          </a:prstGeom>
          <a:ln>
            <a:solidFill>
              <a:schemeClr val="accent5">
                <a:lumMod val="75000"/>
              </a:schemeClr>
            </a:solidFill>
            <a:tailEnd type="triangle"/>
          </a:ln>
        </p:spPr>
        <p:style>
          <a:lnRef idx="2">
            <a:schemeClr val="accent5"/>
          </a:lnRef>
          <a:fillRef idx="0">
            <a:schemeClr val="accent5"/>
          </a:fillRef>
          <a:effectRef idx="1">
            <a:schemeClr val="accent5"/>
          </a:effectRef>
          <a:fontRef idx="minor">
            <a:schemeClr val="tx1"/>
          </a:fontRef>
        </p:style>
      </p:cxnSp>
      <p:sp>
        <p:nvSpPr>
          <p:cNvPr id="10" name="Rectangle 9">
            <a:extLst>
              <a:ext uri="{FF2B5EF4-FFF2-40B4-BE49-F238E27FC236}">
                <a16:creationId xmlns:a16="http://schemas.microsoft.com/office/drawing/2014/main" id="{C08860F0-22F2-44B0-AA23-067532487D8D}"/>
              </a:ext>
            </a:extLst>
          </p:cNvPr>
          <p:cNvSpPr/>
          <p:nvPr/>
        </p:nvSpPr>
        <p:spPr>
          <a:xfrm>
            <a:off x="6101777" y="3497255"/>
            <a:ext cx="2792015" cy="81544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用</a:t>
            </a:r>
            <a:r>
              <a:rPr lang="en-US" altLang="zh-CN" dirty="0">
                <a:ln w="0"/>
                <a:solidFill>
                  <a:schemeClr val="tx1"/>
                </a:solidFill>
                <a:effectLst>
                  <a:outerShdw blurRad="38100" dist="19050" dir="2700000" algn="tl" rotWithShape="0">
                    <a:schemeClr val="dk1">
                      <a:alpha val="40000"/>
                    </a:schemeClr>
                  </a:outerShdw>
                </a:effectLst>
              </a:rPr>
              <a:t>AIP</a:t>
            </a:r>
            <a:r>
              <a:rPr lang="zh-CN" altLang="en-US" dirty="0">
                <a:ln w="0"/>
                <a:solidFill>
                  <a:schemeClr val="tx1"/>
                </a:solidFill>
                <a:effectLst>
                  <a:outerShdw blurRad="38100" dist="19050" dir="2700000" algn="tl" rotWithShape="0">
                    <a:schemeClr val="dk1">
                      <a:alpha val="40000"/>
                    </a:schemeClr>
                  </a:outerShdw>
                </a:effectLst>
              </a:rPr>
              <a:t>里的</a:t>
            </a:r>
            <a:r>
              <a:rPr lang="en-US" altLang="zh-CN" dirty="0" err="1">
                <a:ln w="0"/>
                <a:solidFill>
                  <a:schemeClr val="tx1"/>
                </a:solidFill>
                <a:effectLst>
                  <a:outerShdw blurRad="38100" dist="19050" dir="2700000" algn="tl" rotWithShape="0">
                    <a:schemeClr val="dk1">
                      <a:alpha val="40000"/>
                    </a:schemeClr>
                  </a:outerShdw>
                </a:effectLst>
              </a:rPr>
              <a:t>rsh</a:t>
            </a:r>
            <a:r>
              <a:rPr lang="en-US" altLang="zh-CN" dirty="0">
                <a:ln w="0"/>
                <a:solidFill>
                  <a:schemeClr val="tx1"/>
                </a:solidFill>
                <a:effectLst>
                  <a:outerShdw blurRad="38100" dist="19050" dir="2700000" algn="tl" rotWithShape="0">
                    <a:schemeClr val="dk1">
                      <a:alpha val="40000"/>
                    </a:schemeClr>
                  </a:outerShdw>
                </a:effectLst>
              </a:rPr>
              <a:t>/</a:t>
            </a:r>
            <a:r>
              <a:rPr lang="en-US" altLang="zh-CN" dirty="0" err="1">
                <a:ln w="0"/>
                <a:solidFill>
                  <a:schemeClr val="tx1"/>
                </a:solidFill>
                <a:effectLst>
                  <a:outerShdw blurRad="38100" dist="19050" dir="2700000" algn="tl" rotWithShape="0">
                    <a:schemeClr val="dk1">
                      <a:alpha val="40000"/>
                    </a:schemeClr>
                  </a:outerShdw>
                </a:effectLst>
              </a:rPr>
              <a:t>blaunch</a:t>
            </a:r>
            <a:endParaRPr lang="en-US" altLang="zh-CN" dirty="0">
              <a:ln w="0"/>
              <a:solidFill>
                <a:schemeClr val="tx1"/>
              </a:solidFill>
              <a:effectLst>
                <a:outerShdw blurRad="38100" dist="19050" dir="2700000" algn="tl" rotWithShape="0">
                  <a:schemeClr val="dk1">
                    <a:alpha val="40000"/>
                  </a:schemeClr>
                </a:outerShdw>
              </a:effectLst>
            </a:endParaRPr>
          </a:p>
          <a:p>
            <a:pPr algn="ctr"/>
            <a:r>
              <a:rPr lang="en-US" dirty="0" err="1">
                <a:ln w="0"/>
                <a:solidFill>
                  <a:schemeClr val="tx1"/>
                </a:solidFill>
                <a:effectLst>
                  <a:outerShdw blurRad="38100" dist="19050" dir="2700000" algn="tl" rotWithShape="0">
                    <a:schemeClr val="dk1">
                      <a:alpha val="40000"/>
                    </a:schemeClr>
                  </a:outerShdw>
                </a:effectLst>
              </a:rPr>
              <a:t>rsh</a:t>
            </a:r>
            <a:r>
              <a:rPr lang="en-US" dirty="0">
                <a:ln w="0"/>
                <a:solidFill>
                  <a:schemeClr val="tx1"/>
                </a:solidFill>
                <a:effectLst>
                  <a:outerShdw blurRad="38100" dist="19050" dir="2700000" algn="tl" rotWithShape="0">
                    <a:schemeClr val="dk1">
                      <a:alpha val="40000"/>
                    </a:schemeClr>
                  </a:outerShdw>
                </a:effectLst>
              </a:rPr>
              <a:t> = </a:t>
            </a:r>
            <a:r>
              <a:rPr lang="en-US" dirty="0" err="1">
                <a:ln w="0"/>
                <a:solidFill>
                  <a:schemeClr val="tx1"/>
                </a:solidFill>
                <a:effectLst>
                  <a:outerShdw blurRad="38100" dist="19050" dir="2700000" algn="tl" rotWithShape="0">
                    <a:schemeClr val="dk1">
                      <a:alpha val="40000"/>
                    </a:schemeClr>
                  </a:outerShdw>
                </a:effectLst>
              </a:rPr>
              <a:t>blaunch</a:t>
            </a:r>
            <a:r>
              <a:rPr lang="en-US" dirty="0">
                <a:ln w="0"/>
                <a:solidFill>
                  <a:schemeClr val="tx1"/>
                </a:solidFill>
                <a:effectLst>
                  <a:outerShdw blurRad="38100" dist="19050" dir="2700000" algn="tl" rotWithShape="0">
                    <a:schemeClr val="dk1">
                      <a:alpha val="40000"/>
                    </a:schemeClr>
                  </a:outerShdw>
                </a:effectLst>
              </a:rPr>
              <a:t> = </a:t>
            </a:r>
            <a:r>
              <a:rPr lang="en-US" dirty="0" err="1">
                <a:ln w="0"/>
                <a:solidFill>
                  <a:schemeClr val="tx1"/>
                </a:solidFill>
                <a:effectLst>
                  <a:outerShdw blurRad="38100" dist="19050" dir="2700000" algn="tl" rotWithShape="0">
                    <a:schemeClr val="dk1">
                      <a:alpha val="40000"/>
                    </a:schemeClr>
                  </a:outerShdw>
                </a:effectLst>
              </a:rPr>
              <a:t>runtask</a:t>
            </a:r>
            <a:endParaRPr lang="en-US" dirty="0">
              <a:ln w="0"/>
              <a:solidFill>
                <a:schemeClr val="tx1"/>
              </a:solidFill>
              <a:effectLst>
                <a:outerShdw blurRad="38100" dist="19050" dir="2700000" algn="tl" rotWithShape="0">
                  <a:schemeClr val="dk1">
                    <a:alpha val="40000"/>
                  </a:schemeClr>
                </a:outerShdw>
              </a:effectLst>
            </a:endParaRPr>
          </a:p>
        </p:txBody>
      </p:sp>
      <p:cxnSp>
        <p:nvCxnSpPr>
          <p:cNvPr id="11" name="Straight Arrow Connector 10">
            <a:extLst>
              <a:ext uri="{FF2B5EF4-FFF2-40B4-BE49-F238E27FC236}">
                <a16:creationId xmlns:a16="http://schemas.microsoft.com/office/drawing/2014/main" id="{5DCEEC46-DED7-4108-BB5B-B6ACE6553B17}"/>
              </a:ext>
            </a:extLst>
          </p:cNvPr>
          <p:cNvCxnSpPr>
            <a:cxnSpLocks/>
          </p:cNvCxnSpPr>
          <p:nvPr/>
        </p:nvCxnSpPr>
        <p:spPr>
          <a:xfrm flipH="1" flipV="1">
            <a:off x="7154855" y="2984458"/>
            <a:ext cx="177680" cy="512797"/>
          </a:xfrm>
          <a:prstGeom prst="straightConnector1">
            <a:avLst/>
          </a:prstGeom>
          <a:ln>
            <a:solidFill>
              <a:schemeClr val="accent5">
                <a:lumMod val="75000"/>
              </a:schemeClr>
            </a:solidFill>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262818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F7FAD7-1CB8-4C33-9F82-C0B5746FAF58}"/>
              </a:ext>
            </a:extLst>
          </p:cNvPr>
          <p:cNvSpPr>
            <a:spLocks noGrp="1"/>
          </p:cNvSpPr>
          <p:nvPr>
            <p:ph type="ftr" sz="quarter" idx="11"/>
          </p:nvPr>
        </p:nvSpPr>
        <p:spPr/>
        <p:txBody>
          <a:bodyPr/>
          <a:lstStyle/>
          <a:p>
            <a:r>
              <a:rPr kumimoji="1" lang="zh-CN" altLang="en-US"/>
              <a:t>内部资料，注意保密</a:t>
            </a:r>
          </a:p>
        </p:txBody>
      </p:sp>
      <p:sp>
        <p:nvSpPr>
          <p:cNvPr id="3" name="Slide Number Placeholder 2">
            <a:extLst>
              <a:ext uri="{FF2B5EF4-FFF2-40B4-BE49-F238E27FC236}">
                <a16:creationId xmlns:a16="http://schemas.microsoft.com/office/drawing/2014/main" id="{043AD9D3-238F-414E-B1DD-1552AD4DE4AA}"/>
              </a:ext>
            </a:extLst>
          </p:cNvPr>
          <p:cNvSpPr>
            <a:spLocks noGrp="1"/>
          </p:cNvSpPr>
          <p:nvPr>
            <p:ph type="sldNum" sz="quarter" idx="12"/>
          </p:nvPr>
        </p:nvSpPr>
        <p:spPr>
          <a:xfrm>
            <a:off x="6457949" y="4767263"/>
            <a:ext cx="2057400" cy="273844"/>
          </a:xfrm>
        </p:spPr>
        <p:txBody>
          <a:bodyPr/>
          <a:lstStyle/>
          <a:p>
            <a:r>
              <a:rPr kumimoji="1" lang="en-US" altLang="zh-CN"/>
              <a:t>(</a:t>
            </a:r>
            <a:fld id="{5950F3F5-50F5-E548-8F80-0B72BFB39B03}" type="slidenum">
              <a:rPr kumimoji="1" lang="zh-CN" altLang="en-US" smtClean="0"/>
              <a:pPr/>
              <a:t>39</a:t>
            </a:fld>
            <a:r>
              <a:rPr kumimoji="1" lang="en-US" altLang="zh-CN"/>
              <a:t>)</a:t>
            </a:r>
            <a:endParaRPr kumimoji="1" lang="zh-CN" altLang="en-US" dirty="0"/>
          </a:p>
        </p:txBody>
      </p:sp>
      <p:sp>
        <p:nvSpPr>
          <p:cNvPr id="4" name="Title 3">
            <a:extLst>
              <a:ext uri="{FF2B5EF4-FFF2-40B4-BE49-F238E27FC236}">
                <a16:creationId xmlns:a16="http://schemas.microsoft.com/office/drawing/2014/main" id="{05609CEE-B005-4829-9EB0-E84D53224D2C}"/>
              </a:ext>
            </a:extLst>
          </p:cNvPr>
          <p:cNvSpPr>
            <a:spLocks noGrp="1"/>
          </p:cNvSpPr>
          <p:nvPr>
            <p:ph type="title"/>
          </p:nvPr>
        </p:nvSpPr>
        <p:spPr>
          <a:xfrm>
            <a:off x="401424" y="225788"/>
            <a:ext cx="6056525" cy="412252"/>
          </a:xfrm>
        </p:spPr>
        <p:txBody>
          <a:bodyPr>
            <a:normAutofit fontScale="90000"/>
          </a:bodyPr>
          <a:lstStyle/>
          <a:p>
            <a:r>
              <a:rPr lang="zh-CN" altLang="en-US" dirty="0"/>
              <a:t>基于</a:t>
            </a:r>
            <a:r>
              <a:rPr lang="en-US" dirty="0"/>
              <a:t>Hydra</a:t>
            </a:r>
            <a:r>
              <a:rPr lang="zh-CN" altLang="en-US" dirty="0"/>
              <a:t>的</a:t>
            </a:r>
            <a:r>
              <a:rPr lang="en-US" altLang="zh-CN" dirty="0"/>
              <a:t>MPI</a:t>
            </a:r>
            <a:r>
              <a:rPr lang="zh-CN" altLang="en-US" dirty="0"/>
              <a:t>：</a:t>
            </a:r>
            <a:r>
              <a:rPr lang="en-US" altLang="zh-CN" dirty="0"/>
              <a:t>Intel MPI</a:t>
            </a:r>
            <a:r>
              <a:rPr lang="zh-CN" altLang="en-US" dirty="0"/>
              <a:t>、</a:t>
            </a:r>
            <a:r>
              <a:rPr lang="en-US" altLang="zh-CN" dirty="0"/>
              <a:t>MPICH</a:t>
            </a:r>
            <a:r>
              <a:rPr lang="zh-CN" altLang="en-US" dirty="0"/>
              <a:t>、</a:t>
            </a:r>
            <a:r>
              <a:rPr lang="en-US" altLang="zh-CN" dirty="0"/>
              <a:t>MVAPICH</a:t>
            </a:r>
            <a:endParaRPr lang="en-US" dirty="0"/>
          </a:p>
        </p:txBody>
      </p:sp>
      <p:sp>
        <p:nvSpPr>
          <p:cNvPr id="5" name="TextBox 4">
            <a:extLst>
              <a:ext uri="{FF2B5EF4-FFF2-40B4-BE49-F238E27FC236}">
                <a16:creationId xmlns:a16="http://schemas.microsoft.com/office/drawing/2014/main" id="{468165F1-AB5B-4CEB-ABC0-0D9774BAD807}"/>
              </a:ext>
            </a:extLst>
          </p:cNvPr>
          <p:cNvSpPr txBox="1"/>
          <p:nvPr/>
        </p:nvSpPr>
        <p:spPr>
          <a:xfrm>
            <a:off x="983738" y="1954476"/>
            <a:ext cx="7401873" cy="369332"/>
          </a:xfrm>
          <a:prstGeom prst="rect">
            <a:avLst/>
          </a:prstGeom>
          <a:noFill/>
        </p:spPr>
        <p:txBody>
          <a:bodyPr wrap="square" rtlCol="0">
            <a:spAutoFit/>
          </a:bodyPr>
          <a:lstStyle/>
          <a:p>
            <a:r>
              <a:rPr lang="en-US" dirty="0"/>
              <a:t>$</a:t>
            </a:r>
            <a:r>
              <a:rPr lang="zh-CN" altLang="en-US" dirty="0"/>
              <a:t> </a:t>
            </a:r>
            <a:r>
              <a:rPr lang="en-US" altLang="zh-CN" dirty="0" err="1"/>
              <a:t>csub</a:t>
            </a:r>
            <a:r>
              <a:rPr lang="en-US" altLang="zh-CN" dirty="0"/>
              <a:t> –n 64 –R span[</a:t>
            </a:r>
            <a:r>
              <a:rPr lang="en-US" altLang="zh-CN" dirty="0" err="1"/>
              <a:t>ptile</a:t>
            </a:r>
            <a:r>
              <a:rPr lang="en-US" altLang="zh-CN" dirty="0"/>
              <a:t>=16] </a:t>
            </a:r>
            <a:r>
              <a:rPr lang="en-US" altLang="zh-CN" dirty="0" err="1"/>
              <a:t>mpirun</a:t>
            </a:r>
            <a:r>
              <a:rPr lang="en-US" altLang="zh-CN" dirty="0"/>
              <a:t> –launcher </a:t>
            </a:r>
            <a:r>
              <a:rPr lang="en-US" altLang="zh-CN" dirty="0" err="1"/>
              <a:t>rsh</a:t>
            </a:r>
            <a:r>
              <a:rPr lang="en-US" altLang="zh-CN" dirty="0"/>
              <a:t> ./</a:t>
            </a:r>
            <a:r>
              <a:rPr lang="en-US" altLang="zh-CN" dirty="0" err="1"/>
              <a:t>myprogram</a:t>
            </a:r>
            <a:endParaRPr lang="en-US" dirty="0"/>
          </a:p>
        </p:txBody>
      </p:sp>
      <p:cxnSp>
        <p:nvCxnSpPr>
          <p:cNvPr id="7" name="Straight Connector 6">
            <a:extLst>
              <a:ext uri="{FF2B5EF4-FFF2-40B4-BE49-F238E27FC236}">
                <a16:creationId xmlns:a16="http://schemas.microsoft.com/office/drawing/2014/main" id="{5F7F779A-FD97-4339-A525-9269FE9A8C11}"/>
              </a:ext>
            </a:extLst>
          </p:cNvPr>
          <p:cNvCxnSpPr/>
          <p:nvPr/>
        </p:nvCxnSpPr>
        <p:spPr>
          <a:xfrm>
            <a:off x="1694456" y="2323808"/>
            <a:ext cx="5287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01DB92E-9A22-474D-90A7-C112405FDEE4}"/>
              </a:ext>
            </a:extLst>
          </p:cNvPr>
          <p:cNvCxnSpPr>
            <a:cxnSpLocks/>
          </p:cNvCxnSpPr>
          <p:nvPr/>
        </p:nvCxnSpPr>
        <p:spPr>
          <a:xfrm>
            <a:off x="2483903" y="2325502"/>
            <a:ext cx="1429382"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3C55373-B2A3-4DDA-BB34-4E8659347136}"/>
              </a:ext>
            </a:extLst>
          </p:cNvPr>
          <p:cNvSpPr txBox="1"/>
          <p:nvPr/>
        </p:nvSpPr>
        <p:spPr>
          <a:xfrm>
            <a:off x="983738" y="1679895"/>
            <a:ext cx="7401873" cy="369332"/>
          </a:xfrm>
          <a:prstGeom prst="rect">
            <a:avLst/>
          </a:prstGeom>
          <a:noFill/>
        </p:spPr>
        <p:txBody>
          <a:bodyPr wrap="square" rtlCol="0">
            <a:spAutoFit/>
          </a:bodyPr>
          <a:lstStyle/>
          <a:p>
            <a:r>
              <a:rPr lang="en-US" dirty="0"/>
              <a:t>$</a:t>
            </a:r>
            <a:r>
              <a:rPr lang="zh-CN" altLang="en-US" dirty="0"/>
              <a:t> </a:t>
            </a:r>
            <a:r>
              <a:rPr lang="en-US" altLang="zh-CN" dirty="0"/>
              <a:t>source </a:t>
            </a:r>
            <a:r>
              <a:rPr lang="en-US" altLang="zh-CN" dirty="0" err="1"/>
              <a:t>mpi_env</a:t>
            </a:r>
            <a:endParaRPr lang="en-US" dirty="0"/>
          </a:p>
        </p:txBody>
      </p:sp>
      <p:cxnSp>
        <p:nvCxnSpPr>
          <p:cNvPr id="13" name="Straight Connector 12">
            <a:extLst>
              <a:ext uri="{FF2B5EF4-FFF2-40B4-BE49-F238E27FC236}">
                <a16:creationId xmlns:a16="http://schemas.microsoft.com/office/drawing/2014/main" id="{39E477E2-CC73-4AB7-A735-1689BADFAE7E}"/>
              </a:ext>
            </a:extLst>
          </p:cNvPr>
          <p:cNvCxnSpPr>
            <a:cxnSpLocks/>
          </p:cNvCxnSpPr>
          <p:nvPr/>
        </p:nvCxnSpPr>
        <p:spPr>
          <a:xfrm flipV="1">
            <a:off x="4782182" y="2322962"/>
            <a:ext cx="1193920" cy="42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1FC7A25-3765-4298-B9EB-5D3C1121F442}"/>
              </a:ext>
            </a:extLst>
          </p:cNvPr>
          <p:cNvCxnSpPr>
            <a:cxnSpLocks/>
          </p:cNvCxnSpPr>
          <p:nvPr/>
        </p:nvCxnSpPr>
        <p:spPr>
          <a:xfrm flipV="1">
            <a:off x="6128502" y="2323808"/>
            <a:ext cx="1193920" cy="42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6F25BBD-AEE1-4B5B-8AF9-ABD1D9AD5E0D}"/>
              </a:ext>
            </a:extLst>
          </p:cNvPr>
          <p:cNvCxnSpPr/>
          <p:nvPr/>
        </p:nvCxnSpPr>
        <p:spPr>
          <a:xfrm flipV="1">
            <a:off x="1694456" y="2328042"/>
            <a:ext cx="312024" cy="5278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C6FCE8C-ED01-41B8-99D3-566CD680EFD1}"/>
              </a:ext>
            </a:extLst>
          </p:cNvPr>
          <p:cNvSpPr txBox="1"/>
          <p:nvPr/>
        </p:nvSpPr>
        <p:spPr>
          <a:xfrm>
            <a:off x="1048381" y="2933881"/>
            <a:ext cx="1174780" cy="369332"/>
          </a:xfrm>
          <a:prstGeom prst="rect">
            <a:avLst/>
          </a:prstGeom>
          <a:noFill/>
        </p:spPr>
        <p:txBody>
          <a:bodyPr wrap="square" rtlCol="0">
            <a:spAutoFit/>
          </a:bodyPr>
          <a:lstStyle/>
          <a:p>
            <a:r>
              <a:rPr lang="en-US" dirty="0"/>
              <a:t>64</a:t>
            </a:r>
            <a:r>
              <a:rPr lang="zh-CN" altLang="en-US" dirty="0"/>
              <a:t>个</a:t>
            </a:r>
            <a:r>
              <a:rPr lang="en-US" altLang="zh-CN" dirty="0"/>
              <a:t>rank</a:t>
            </a:r>
            <a:endParaRPr lang="en-US" dirty="0"/>
          </a:p>
        </p:txBody>
      </p:sp>
      <p:sp>
        <p:nvSpPr>
          <p:cNvPr id="19" name="TextBox 18">
            <a:extLst>
              <a:ext uri="{FF2B5EF4-FFF2-40B4-BE49-F238E27FC236}">
                <a16:creationId xmlns:a16="http://schemas.microsoft.com/office/drawing/2014/main" id="{E8FC9ADB-BD17-47EF-8275-7995C7A35D26}"/>
              </a:ext>
            </a:extLst>
          </p:cNvPr>
          <p:cNvSpPr txBox="1"/>
          <p:nvPr/>
        </p:nvSpPr>
        <p:spPr>
          <a:xfrm>
            <a:off x="2611204" y="2912935"/>
            <a:ext cx="1174780" cy="923330"/>
          </a:xfrm>
          <a:prstGeom prst="rect">
            <a:avLst/>
          </a:prstGeom>
          <a:noFill/>
        </p:spPr>
        <p:txBody>
          <a:bodyPr wrap="square" rtlCol="0">
            <a:spAutoFit/>
          </a:bodyPr>
          <a:lstStyle/>
          <a:p>
            <a:r>
              <a:rPr lang="zh-CN" altLang="en-US" dirty="0"/>
              <a:t>每个节点上</a:t>
            </a:r>
            <a:r>
              <a:rPr lang="en-US" altLang="zh-CN" dirty="0"/>
              <a:t>16</a:t>
            </a:r>
            <a:r>
              <a:rPr lang="zh-CN" altLang="en-US" dirty="0"/>
              <a:t>个</a:t>
            </a:r>
            <a:r>
              <a:rPr lang="en-US" altLang="zh-CN" dirty="0"/>
              <a:t>rank</a:t>
            </a:r>
            <a:endParaRPr lang="en-US" dirty="0"/>
          </a:p>
        </p:txBody>
      </p:sp>
      <p:cxnSp>
        <p:nvCxnSpPr>
          <p:cNvPr id="21" name="Straight Arrow Connector 20">
            <a:extLst>
              <a:ext uri="{FF2B5EF4-FFF2-40B4-BE49-F238E27FC236}">
                <a16:creationId xmlns:a16="http://schemas.microsoft.com/office/drawing/2014/main" id="{EB282D22-3872-4A2A-B422-743A12685A77}"/>
              </a:ext>
            </a:extLst>
          </p:cNvPr>
          <p:cNvCxnSpPr>
            <a:cxnSpLocks/>
          </p:cNvCxnSpPr>
          <p:nvPr/>
        </p:nvCxnSpPr>
        <p:spPr>
          <a:xfrm flipV="1">
            <a:off x="3124200" y="2334473"/>
            <a:ext cx="24919" cy="5278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A15F3EE-EC77-42D8-A66A-43210C365F08}"/>
              </a:ext>
            </a:extLst>
          </p:cNvPr>
          <p:cNvSpPr txBox="1"/>
          <p:nvPr/>
        </p:nvSpPr>
        <p:spPr>
          <a:xfrm>
            <a:off x="4265214" y="2816305"/>
            <a:ext cx="1861663" cy="1477328"/>
          </a:xfrm>
          <a:prstGeom prst="rect">
            <a:avLst/>
          </a:prstGeom>
          <a:noFill/>
        </p:spPr>
        <p:txBody>
          <a:bodyPr wrap="square" rtlCol="0">
            <a:spAutoFit/>
          </a:bodyPr>
          <a:lstStyle/>
          <a:p>
            <a:r>
              <a:rPr lang="zh-CN" altLang="en-US" dirty="0"/>
              <a:t>使用</a:t>
            </a:r>
            <a:r>
              <a:rPr lang="en-US" altLang="zh-CN" dirty="0" err="1"/>
              <a:t>rsh</a:t>
            </a:r>
            <a:r>
              <a:rPr lang="zh-CN" altLang="en-US" dirty="0"/>
              <a:t>启动远程进程管理器。</a:t>
            </a:r>
            <a:r>
              <a:rPr lang="en-US" altLang="zh-CN" dirty="0"/>
              <a:t>AIP</a:t>
            </a:r>
            <a:r>
              <a:rPr lang="zh-CN" altLang="en-US" dirty="0"/>
              <a:t>的环境在</a:t>
            </a:r>
            <a:r>
              <a:rPr lang="en-US" altLang="zh-CN" dirty="0"/>
              <a:t>PATH</a:t>
            </a:r>
            <a:r>
              <a:rPr lang="zh-CN" altLang="en-US" dirty="0"/>
              <a:t>里优先搜索</a:t>
            </a:r>
            <a:r>
              <a:rPr lang="en-US" altLang="zh-CN" dirty="0"/>
              <a:t>&lt;</a:t>
            </a:r>
            <a:r>
              <a:rPr lang="en-US" altLang="zh-CN" dirty="0" err="1"/>
              <a:t>aip</a:t>
            </a:r>
            <a:r>
              <a:rPr lang="en-US" altLang="zh-CN" dirty="0"/>
              <a:t>&gt;/bin</a:t>
            </a:r>
          </a:p>
        </p:txBody>
      </p:sp>
      <p:cxnSp>
        <p:nvCxnSpPr>
          <p:cNvPr id="25" name="Straight Arrow Connector 24">
            <a:extLst>
              <a:ext uri="{FF2B5EF4-FFF2-40B4-BE49-F238E27FC236}">
                <a16:creationId xmlns:a16="http://schemas.microsoft.com/office/drawing/2014/main" id="{34482B60-A547-41FA-8C5A-49B2B71248CC}"/>
              </a:ext>
            </a:extLst>
          </p:cNvPr>
          <p:cNvCxnSpPr>
            <a:cxnSpLocks/>
          </p:cNvCxnSpPr>
          <p:nvPr/>
        </p:nvCxnSpPr>
        <p:spPr>
          <a:xfrm flipV="1">
            <a:off x="5354223" y="2334473"/>
            <a:ext cx="24919" cy="5278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C92F237-CEBE-4A42-9C0B-548AAB5E2338}"/>
              </a:ext>
            </a:extLst>
          </p:cNvPr>
          <p:cNvSpPr txBox="1"/>
          <p:nvPr/>
        </p:nvSpPr>
        <p:spPr>
          <a:xfrm>
            <a:off x="6312140" y="2862305"/>
            <a:ext cx="1861663" cy="646331"/>
          </a:xfrm>
          <a:prstGeom prst="rect">
            <a:avLst/>
          </a:prstGeom>
          <a:noFill/>
        </p:spPr>
        <p:txBody>
          <a:bodyPr wrap="square" rtlCol="0">
            <a:spAutoFit/>
          </a:bodyPr>
          <a:lstStyle/>
          <a:p>
            <a:r>
              <a:rPr lang="zh-CN" altLang="en-US" dirty="0"/>
              <a:t>用户的</a:t>
            </a:r>
            <a:r>
              <a:rPr lang="en-US" altLang="zh-CN" dirty="0"/>
              <a:t>MPI</a:t>
            </a:r>
            <a:r>
              <a:rPr lang="zh-CN" altLang="en-US" dirty="0"/>
              <a:t>可执行文件</a:t>
            </a:r>
            <a:endParaRPr lang="en-US" dirty="0"/>
          </a:p>
        </p:txBody>
      </p:sp>
      <p:cxnSp>
        <p:nvCxnSpPr>
          <p:cNvPr id="27" name="Straight Arrow Connector 26">
            <a:extLst>
              <a:ext uri="{FF2B5EF4-FFF2-40B4-BE49-F238E27FC236}">
                <a16:creationId xmlns:a16="http://schemas.microsoft.com/office/drawing/2014/main" id="{EE481F4B-9DCC-449A-8FD6-2D1B5B9F0FFE}"/>
              </a:ext>
            </a:extLst>
          </p:cNvPr>
          <p:cNvCxnSpPr>
            <a:cxnSpLocks/>
          </p:cNvCxnSpPr>
          <p:nvPr/>
        </p:nvCxnSpPr>
        <p:spPr>
          <a:xfrm flipH="1" flipV="1">
            <a:off x="6735935" y="2307834"/>
            <a:ext cx="329176" cy="5544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33E80B4B-012B-4A18-9FE2-C1FDDE4C7365}"/>
              </a:ext>
            </a:extLst>
          </p:cNvPr>
          <p:cNvSpPr/>
          <p:nvPr/>
        </p:nvSpPr>
        <p:spPr>
          <a:xfrm>
            <a:off x="1243757" y="723334"/>
            <a:ext cx="3146230" cy="85372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自动识别环境变量</a:t>
            </a:r>
            <a:r>
              <a:rPr lang="en-US" altLang="zh-CN" dirty="0">
                <a:ln w="0"/>
                <a:solidFill>
                  <a:schemeClr val="tx1"/>
                </a:solidFill>
                <a:effectLst>
                  <a:outerShdw blurRad="38100" dist="19050" dir="2700000" algn="tl" rotWithShape="0">
                    <a:schemeClr val="dk1">
                      <a:alpha val="40000"/>
                    </a:schemeClr>
                  </a:outerShdw>
                </a:effectLst>
              </a:rPr>
              <a:t>LSB_MCPU_HOSTS</a:t>
            </a:r>
          </a:p>
          <a:p>
            <a:pPr algn="ctr"/>
            <a:r>
              <a:rPr lang="en-US" dirty="0">
                <a:ln w="0"/>
                <a:solidFill>
                  <a:schemeClr val="tx1"/>
                </a:solidFill>
                <a:effectLst>
                  <a:outerShdw blurRad="38100" dist="19050" dir="2700000" algn="tl" rotWithShape="0">
                    <a:schemeClr val="dk1">
                      <a:alpha val="40000"/>
                    </a:schemeClr>
                  </a:outerShdw>
                </a:effectLst>
              </a:rPr>
              <a:t>(host1 2 host2 2 host3 2)</a:t>
            </a:r>
          </a:p>
        </p:txBody>
      </p:sp>
      <p:sp>
        <p:nvSpPr>
          <p:cNvPr id="30" name="Rectangle 29">
            <a:extLst>
              <a:ext uri="{FF2B5EF4-FFF2-40B4-BE49-F238E27FC236}">
                <a16:creationId xmlns:a16="http://schemas.microsoft.com/office/drawing/2014/main" id="{DBA6435F-933E-4787-AF9C-13730022802B}"/>
              </a:ext>
            </a:extLst>
          </p:cNvPr>
          <p:cNvSpPr/>
          <p:nvPr/>
        </p:nvSpPr>
        <p:spPr>
          <a:xfrm>
            <a:off x="4571999" y="723334"/>
            <a:ext cx="3960955" cy="85372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识别</a:t>
            </a:r>
            <a:r>
              <a:rPr lang="en-US" altLang="zh-CN" dirty="0">
                <a:ln w="0"/>
                <a:solidFill>
                  <a:schemeClr val="tx1"/>
                </a:solidFill>
                <a:effectLst>
                  <a:outerShdw blurRad="38100" dist="19050" dir="2700000" algn="tl" rotWithShape="0">
                    <a:schemeClr val="dk1">
                      <a:alpha val="40000"/>
                    </a:schemeClr>
                  </a:outerShdw>
                </a:effectLst>
              </a:rPr>
              <a:t>LSB_MCPU_HOSTS</a:t>
            </a:r>
            <a:r>
              <a:rPr lang="zh-CN" altLang="en-US" dirty="0">
                <a:ln w="0"/>
                <a:solidFill>
                  <a:schemeClr val="tx1"/>
                </a:solidFill>
                <a:effectLst>
                  <a:outerShdw blurRad="38100" dist="19050" dir="2700000" algn="tl" rotWithShape="0">
                    <a:schemeClr val="dk1">
                      <a:alpha val="40000"/>
                    </a:schemeClr>
                  </a:outerShdw>
                </a:effectLst>
              </a:rPr>
              <a:t>后启用</a:t>
            </a:r>
            <a:r>
              <a:rPr lang="en-US" altLang="zh-CN" dirty="0" err="1">
                <a:ln w="0"/>
                <a:solidFill>
                  <a:schemeClr val="tx1"/>
                </a:solidFill>
                <a:effectLst>
                  <a:outerShdw blurRad="38100" dist="19050" dir="2700000" algn="tl" rotWithShape="0">
                    <a:schemeClr val="dk1">
                      <a:alpha val="40000"/>
                    </a:schemeClr>
                  </a:outerShdw>
                </a:effectLst>
              </a:rPr>
              <a:t>blaunch</a:t>
            </a:r>
            <a:r>
              <a:rPr lang="zh-CN" altLang="en-US" dirty="0">
                <a:ln w="0"/>
                <a:solidFill>
                  <a:schemeClr val="tx1"/>
                </a:solidFill>
                <a:effectLst>
                  <a:outerShdw blurRad="38100" dist="19050" dir="2700000" algn="tl" rotWithShape="0">
                    <a:schemeClr val="dk1">
                      <a:alpha val="40000"/>
                    </a:schemeClr>
                  </a:outerShdw>
                </a:effectLst>
              </a:rPr>
              <a:t>，</a:t>
            </a:r>
            <a:r>
              <a:rPr lang="en-US" altLang="zh-CN" dirty="0">
                <a:ln w="0"/>
                <a:solidFill>
                  <a:schemeClr val="tx1"/>
                </a:solidFill>
                <a:effectLst>
                  <a:outerShdw blurRad="38100" dist="19050" dir="2700000" algn="tl" rotWithShape="0">
                    <a:schemeClr val="dk1">
                      <a:alpha val="40000"/>
                    </a:schemeClr>
                  </a:outerShdw>
                </a:effectLst>
              </a:rPr>
              <a:t>AIP</a:t>
            </a:r>
            <a:r>
              <a:rPr lang="zh-CN" altLang="en-US" dirty="0">
                <a:ln w="0"/>
                <a:solidFill>
                  <a:schemeClr val="tx1"/>
                </a:solidFill>
                <a:effectLst>
                  <a:outerShdw blurRad="38100" dist="19050" dir="2700000" algn="tl" rotWithShape="0">
                    <a:schemeClr val="dk1">
                      <a:alpha val="40000"/>
                    </a:schemeClr>
                  </a:outerShdw>
                </a:effectLst>
              </a:rPr>
              <a:t>支持</a:t>
            </a:r>
            <a:r>
              <a:rPr lang="en-US" altLang="zh-CN" dirty="0" err="1">
                <a:ln w="0"/>
                <a:solidFill>
                  <a:schemeClr val="tx1"/>
                </a:solidFill>
                <a:effectLst>
                  <a:outerShdw blurRad="38100" dist="19050" dir="2700000" algn="tl" rotWithShape="0">
                    <a:schemeClr val="dk1">
                      <a:alpha val="40000"/>
                    </a:schemeClr>
                  </a:outerShdw>
                </a:effectLst>
              </a:rPr>
              <a:t>blaunch</a:t>
            </a:r>
            <a:r>
              <a:rPr lang="zh-CN" altLang="en-US" dirty="0">
                <a:ln w="0"/>
                <a:solidFill>
                  <a:schemeClr val="tx1"/>
                </a:solidFill>
                <a:effectLst>
                  <a:outerShdw blurRad="38100" dist="19050" dir="2700000" algn="tl" rotWithShape="0">
                    <a:schemeClr val="dk1">
                      <a:alpha val="40000"/>
                    </a:schemeClr>
                  </a:outerShdw>
                </a:effectLst>
              </a:rPr>
              <a:t>和</a:t>
            </a:r>
            <a:r>
              <a:rPr lang="en-US" altLang="zh-CN" dirty="0" err="1">
                <a:ln w="0"/>
                <a:solidFill>
                  <a:schemeClr val="tx1"/>
                </a:solidFill>
                <a:effectLst>
                  <a:outerShdw blurRad="38100" dist="19050" dir="2700000" algn="tl" rotWithShape="0">
                    <a:schemeClr val="dk1">
                      <a:alpha val="40000"/>
                    </a:schemeClr>
                  </a:outerShdw>
                </a:effectLst>
              </a:rPr>
              <a:t>rsh</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03323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icture containing text, light&#10;&#10;Description automatically generated">
            <a:extLst>
              <a:ext uri="{FF2B5EF4-FFF2-40B4-BE49-F238E27FC236}">
                <a16:creationId xmlns:a16="http://schemas.microsoft.com/office/drawing/2014/main" id="{8525A4A6-578E-4E5F-A059-E75777E287CD}"/>
              </a:ext>
            </a:extLst>
          </p:cNvPr>
          <p:cNvPicPr>
            <a:picLocks noChangeAspect="1" noChangeArrowheads="1"/>
          </p:cNvPicPr>
          <p:nvPr/>
        </p:nvPicPr>
        <p:blipFill rotWithShape="1">
          <a:blip r:embed="rId2">
            <a:alphaModFix amt="39000"/>
            <a:extLst>
              <a:ext uri="{28A0092B-C50C-407E-A947-70E740481C1C}">
                <a14:useLocalDpi xmlns:a14="http://schemas.microsoft.com/office/drawing/2010/main" val="0"/>
              </a:ext>
            </a:extLst>
          </a:blip>
          <a:srcRect t="22126" b="27983"/>
          <a:stretch/>
        </p:blipFill>
        <p:spPr bwMode="auto">
          <a:xfrm>
            <a:off x="3236625" y="3857867"/>
            <a:ext cx="1570902" cy="496547"/>
          </a:xfrm>
          <a:prstGeom prst="rect">
            <a:avLst/>
          </a:prstGeom>
          <a:ln>
            <a:noFill/>
          </a:ln>
          <a:effectLst>
            <a:softEdge rad="112500"/>
          </a:effectLst>
        </p:spPr>
      </p:pic>
      <p:sp>
        <p:nvSpPr>
          <p:cNvPr id="2" name="Title 1">
            <a:extLst>
              <a:ext uri="{FF2B5EF4-FFF2-40B4-BE49-F238E27FC236}">
                <a16:creationId xmlns:a16="http://schemas.microsoft.com/office/drawing/2014/main" id="{66DB5D81-362E-4773-BD1F-AAFB71A8B5EF}"/>
              </a:ext>
            </a:extLst>
          </p:cNvPr>
          <p:cNvSpPr>
            <a:spLocks noGrp="1"/>
          </p:cNvSpPr>
          <p:nvPr>
            <p:ph type="title"/>
          </p:nvPr>
        </p:nvSpPr>
        <p:spPr>
          <a:xfrm>
            <a:off x="401425" y="225788"/>
            <a:ext cx="4947516" cy="412252"/>
          </a:xfrm>
        </p:spPr>
        <p:txBody>
          <a:bodyPr>
            <a:normAutofit fontScale="90000"/>
          </a:bodyPr>
          <a:lstStyle/>
          <a:p>
            <a:r>
              <a:rPr lang="zh-CN" altLang="en-US" dirty="0"/>
              <a:t>天云软件专注生产环境的云、集群管理</a:t>
            </a:r>
            <a:endParaRPr lang="en-US" dirty="0"/>
          </a:p>
        </p:txBody>
      </p:sp>
      <p:sp>
        <p:nvSpPr>
          <p:cNvPr id="4" name="Footer Placeholder 3">
            <a:extLst>
              <a:ext uri="{FF2B5EF4-FFF2-40B4-BE49-F238E27FC236}">
                <a16:creationId xmlns:a16="http://schemas.microsoft.com/office/drawing/2014/main" id="{4487AD17-EFFF-47F3-AD7E-FCA5C9BCCF08}"/>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CB5D95B4-90A1-42C7-A634-0461DDEE9C07}"/>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4</a:t>
            </a:fld>
            <a:r>
              <a:rPr kumimoji="1" lang="en-US" altLang="zh-CN"/>
              <a:t>)</a:t>
            </a:r>
            <a:endParaRPr kumimoji="1" lang="zh-CN" altLang="en-US" dirty="0"/>
          </a:p>
        </p:txBody>
      </p:sp>
      <p:sp>
        <p:nvSpPr>
          <p:cNvPr id="9" name="Oval 8">
            <a:extLst>
              <a:ext uri="{FF2B5EF4-FFF2-40B4-BE49-F238E27FC236}">
                <a16:creationId xmlns:a16="http://schemas.microsoft.com/office/drawing/2014/main" id="{B9B815C7-632C-497B-BE4B-17B0950E4B87}"/>
              </a:ext>
            </a:extLst>
          </p:cNvPr>
          <p:cNvSpPr/>
          <p:nvPr/>
        </p:nvSpPr>
        <p:spPr>
          <a:xfrm>
            <a:off x="1597213" y="1580777"/>
            <a:ext cx="2115670" cy="2115670"/>
          </a:xfrm>
          <a:prstGeom prst="ellips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t>裸金属</a:t>
            </a:r>
            <a:endParaRPr lang="en-US" dirty="0"/>
          </a:p>
        </p:txBody>
      </p:sp>
      <p:sp>
        <p:nvSpPr>
          <p:cNvPr id="11" name="Oval 10">
            <a:extLst>
              <a:ext uri="{FF2B5EF4-FFF2-40B4-BE49-F238E27FC236}">
                <a16:creationId xmlns:a16="http://schemas.microsoft.com/office/drawing/2014/main" id="{C73F732B-D862-468C-8AA9-896210C40691}"/>
              </a:ext>
            </a:extLst>
          </p:cNvPr>
          <p:cNvSpPr/>
          <p:nvPr/>
        </p:nvSpPr>
        <p:spPr>
          <a:xfrm>
            <a:off x="4052866" y="1580777"/>
            <a:ext cx="2115670" cy="2115670"/>
          </a:xfrm>
          <a:prstGeom prst="ellipse">
            <a:avLst/>
          </a:prstGeom>
          <a:solidFill>
            <a:schemeClr val="accent2">
              <a:alpha val="7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zh-CN" altLang="en-US" dirty="0"/>
              <a:t>虚拟机</a:t>
            </a:r>
            <a:endParaRPr lang="en-US" dirty="0"/>
          </a:p>
        </p:txBody>
      </p:sp>
      <p:sp>
        <p:nvSpPr>
          <p:cNvPr id="10" name="Oval 9">
            <a:extLst>
              <a:ext uri="{FF2B5EF4-FFF2-40B4-BE49-F238E27FC236}">
                <a16:creationId xmlns:a16="http://schemas.microsoft.com/office/drawing/2014/main" id="{6F63283F-9C63-4058-A2BB-956F52BAFB32}"/>
              </a:ext>
            </a:extLst>
          </p:cNvPr>
          <p:cNvSpPr/>
          <p:nvPr/>
        </p:nvSpPr>
        <p:spPr>
          <a:xfrm>
            <a:off x="2870363" y="1580777"/>
            <a:ext cx="2115670" cy="2115670"/>
          </a:xfrm>
          <a:prstGeom prst="ellipse">
            <a:avLst/>
          </a:prstGeom>
          <a:solidFill>
            <a:schemeClr val="accent6">
              <a:alpha val="64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容器</a:t>
            </a:r>
            <a:endParaRPr lang="en-US" dirty="0"/>
          </a:p>
        </p:txBody>
      </p:sp>
      <p:sp>
        <p:nvSpPr>
          <p:cNvPr id="13" name="Rectangle 12">
            <a:extLst>
              <a:ext uri="{FF2B5EF4-FFF2-40B4-BE49-F238E27FC236}">
                <a16:creationId xmlns:a16="http://schemas.microsoft.com/office/drawing/2014/main" id="{E1040E03-B323-4F38-91E7-A6BCCEDF7DD0}"/>
              </a:ext>
            </a:extLst>
          </p:cNvPr>
          <p:cNvSpPr/>
          <p:nvPr/>
        </p:nvSpPr>
        <p:spPr>
          <a:xfrm>
            <a:off x="1700645" y="3906982"/>
            <a:ext cx="4440382" cy="398318"/>
          </a:xfrm>
          <a:prstGeom prst="rect">
            <a:avLst/>
          </a:prstGeom>
          <a:gradFill>
            <a:gsLst>
              <a:gs pos="0">
                <a:schemeClr val="accent1"/>
              </a:gs>
              <a:gs pos="39000">
                <a:schemeClr val="accent1">
                  <a:lumMod val="45000"/>
                  <a:lumOff val="55000"/>
                  <a:alpha val="66000"/>
                </a:schemeClr>
              </a:gs>
              <a:gs pos="55000">
                <a:schemeClr val="accent1">
                  <a:lumMod val="45000"/>
                  <a:lumOff val="55000"/>
                  <a:alpha val="18000"/>
                </a:schemeClr>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rPr>
              <a:t>SkyForm</a:t>
            </a:r>
            <a:r>
              <a:rPr lang="zh-CN" altLang="en-US" sz="1600" dirty="0">
                <a:solidFill>
                  <a:schemeClr val="tx1"/>
                </a:solidFill>
              </a:rPr>
              <a:t>任务调度系统</a:t>
            </a:r>
            <a:r>
              <a:rPr lang="en-US" altLang="zh-CN" sz="1600" dirty="0"/>
              <a:t>     </a:t>
            </a:r>
            <a:r>
              <a:rPr lang="en-US" altLang="zh-CN" sz="1600" dirty="0">
                <a:solidFill>
                  <a:schemeClr val="tx1"/>
                </a:solidFill>
              </a:rPr>
              <a:t>SkyForm</a:t>
            </a:r>
            <a:r>
              <a:rPr lang="zh-CN" altLang="en-US" sz="1600" dirty="0">
                <a:solidFill>
                  <a:schemeClr val="tx1"/>
                </a:solidFill>
              </a:rPr>
              <a:t>多云管理平台</a:t>
            </a:r>
            <a:endParaRPr lang="en-US" sz="1600" dirty="0">
              <a:solidFill>
                <a:schemeClr val="tx1"/>
              </a:solidFill>
            </a:endParaRPr>
          </a:p>
        </p:txBody>
      </p:sp>
      <p:sp>
        <p:nvSpPr>
          <p:cNvPr id="14" name="TextBox 13">
            <a:extLst>
              <a:ext uri="{FF2B5EF4-FFF2-40B4-BE49-F238E27FC236}">
                <a16:creationId xmlns:a16="http://schemas.microsoft.com/office/drawing/2014/main" id="{B5835BC5-0B75-40B0-A929-8F3A08459B29}"/>
              </a:ext>
            </a:extLst>
          </p:cNvPr>
          <p:cNvSpPr txBox="1"/>
          <p:nvPr/>
        </p:nvSpPr>
        <p:spPr>
          <a:xfrm>
            <a:off x="2807712" y="942615"/>
            <a:ext cx="2240972" cy="461665"/>
          </a:xfrm>
          <a:prstGeom prst="rect">
            <a:avLst/>
          </a:prstGeom>
          <a:noFill/>
        </p:spPr>
        <p:txBody>
          <a:bodyPr wrap="square" rtlCol="0">
            <a:spAutoFit/>
          </a:bodyPr>
          <a:lstStyle/>
          <a:p>
            <a:pPr algn="ctr"/>
            <a:r>
              <a:rPr lang="zh-CN" altLang="en-US" sz="1200" dirty="0">
                <a:solidFill>
                  <a:schemeClr val="accent6"/>
                </a:solidFill>
                <a:latin typeface="Microsoft YaHei" panose="020B0503020204020204" pitchFamily="34" charset="-122"/>
                <a:ea typeface="Microsoft YaHei" panose="020B0503020204020204" pitchFamily="34" charset="-122"/>
              </a:rPr>
              <a:t>容器集群管理</a:t>
            </a:r>
            <a:endParaRPr lang="en-US" altLang="zh-CN" sz="1200" dirty="0">
              <a:solidFill>
                <a:schemeClr val="accent6"/>
              </a:solidFill>
              <a:latin typeface="Microsoft YaHei" panose="020B0503020204020204" pitchFamily="34" charset="-122"/>
              <a:ea typeface="Microsoft YaHei" panose="020B0503020204020204" pitchFamily="34" charset="-122"/>
            </a:endParaRPr>
          </a:p>
          <a:p>
            <a:pPr algn="ctr"/>
            <a:r>
              <a:rPr lang="en-US" altLang="zh-CN" sz="1200" dirty="0">
                <a:solidFill>
                  <a:schemeClr val="accent6"/>
                </a:solidFill>
                <a:latin typeface="Microsoft YaHei" panose="020B0503020204020204" pitchFamily="34" charset="-122"/>
                <a:ea typeface="Microsoft YaHei" panose="020B0503020204020204" pitchFamily="34" charset="-122"/>
              </a:rPr>
              <a:t>Kubernetes</a:t>
            </a:r>
            <a:endParaRPr lang="en-US" sz="1200" dirty="0">
              <a:solidFill>
                <a:schemeClr val="accent6"/>
              </a:solidFill>
              <a:latin typeface="Microsoft YaHei" panose="020B0503020204020204" pitchFamily="34" charset="-122"/>
              <a:ea typeface="Microsoft YaHei" panose="020B0503020204020204" pitchFamily="34" charset="-122"/>
            </a:endParaRPr>
          </a:p>
        </p:txBody>
      </p:sp>
      <p:sp>
        <p:nvSpPr>
          <p:cNvPr id="15" name="TextBox 14">
            <a:extLst>
              <a:ext uri="{FF2B5EF4-FFF2-40B4-BE49-F238E27FC236}">
                <a16:creationId xmlns:a16="http://schemas.microsoft.com/office/drawing/2014/main" id="{A710D775-07D5-4DDD-8AD4-AF2B72EDBBEA}"/>
              </a:ext>
            </a:extLst>
          </p:cNvPr>
          <p:cNvSpPr txBox="1"/>
          <p:nvPr/>
        </p:nvSpPr>
        <p:spPr>
          <a:xfrm>
            <a:off x="0" y="2185013"/>
            <a:ext cx="1733984" cy="830997"/>
          </a:xfrm>
          <a:prstGeom prst="rect">
            <a:avLst/>
          </a:prstGeom>
          <a:noFill/>
        </p:spPr>
        <p:txBody>
          <a:bodyPr wrap="square" rtlCol="0">
            <a:spAutoFit/>
          </a:bodyPr>
          <a:lstStyle/>
          <a:p>
            <a:pPr algn="ctr"/>
            <a:r>
              <a:rPr lang="zh-CN" altLang="en-US" sz="1200" dirty="0">
                <a:solidFill>
                  <a:schemeClr val="accent1"/>
                </a:solidFill>
                <a:latin typeface="Microsoft YaHei" panose="020B0503020204020204" pitchFamily="34" charset="-122"/>
                <a:ea typeface="Microsoft YaHei" panose="020B0503020204020204" pitchFamily="34" charset="-122"/>
              </a:rPr>
              <a:t>裸金属集群管理</a:t>
            </a:r>
            <a:endParaRPr lang="en-US" altLang="zh-CN" sz="1200" dirty="0">
              <a:solidFill>
                <a:schemeClr val="accent1"/>
              </a:solidFill>
              <a:latin typeface="Microsoft YaHei" panose="020B0503020204020204" pitchFamily="34" charset="-122"/>
              <a:ea typeface="Microsoft YaHei" panose="020B0503020204020204" pitchFamily="34" charset="-122"/>
            </a:endParaRPr>
          </a:p>
          <a:p>
            <a:pPr algn="ctr"/>
            <a:r>
              <a:rPr lang="zh-CN" altLang="en-US" sz="1200" dirty="0">
                <a:solidFill>
                  <a:schemeClr val="accent1"/>
                </a:solidFill>
                <a:latin typeface="Microsoft YaHei" panose="020B0503020204020204" pitchFamily="34" charset="-122"/>
                <a:ea typeface="Microsoft YaHei" panose="020B0503020204020204" pitchFamily="34" charset="-122"/>
              </a:rPr>
              <a:t>开源与商软并存，</a:t>
            </a:r>
            <a:endParaRPr lang="en-US" altLang="zh-CN" sz="1200" dirty="0">
              <a:solidFill>
                <a:schemeClr val="accent1"/>
              </a:solidFill>
              <a:latin typeface="Microsoft YaHei" panose="020B0503020204020204" pitchFamily="34" charset="-122"/>
              <a:ea typeface="Microsoft YaHei" panose="020B0503020204020204" pitchFamily="34" charset="-122"/>
            </a:endParaRPr>
          </a:p>
          <a:p>
            <a:pPr algn="ctr"/>
            <a:r>
              <a:rPr lang="zh-CN" altLang="en-US" sz="1200" dirty="0">
                <a:solidFill>
                  <a:schemeClr val="accent1"/>
                </a:solidFill>
                <a:latin typeface="Microsoft YaHei" panose="020B0503020204020204" pitchFamily="34" charset="-122"/>
                <a:ea typeface="Microsoft YaHei" panose="020B0503020204020204" pitchFamily="34" charset="-122"/>
              </a:rPr>
              <a:t>生产环境商软</a:t>
            </a:r>
            <a:endParaRPr lang="en-US" altLang="zh-CN" sz="1200" dirty="0">
              <a:solidFill>
                <a:schemeClr val="accent1"/>
              </a:solidFill>
              <a:latin typeface="Microsoft YaHei" panose="020B0503020204020204" pitchFamily="34" charset="-122"/>
              <a:ea typeface="Microsoft YaHei" panose="020B0503020204020204" pitchFamily="34" charset="-122"/>
            </a:endParaRPr>
          </a:p>
          <a:p>
            <a:pPr algn="ctr"/>
            <a:r>
              <a:rPr lang="zh-CN" altLang="en-US" sz="1200" dirty="0">
                <a:solidFill>
                  <a:schemeClr val="accent1"/>
                </a:solidFill>
                <a:latin typeface="Microsoft YaHei" panose="020B0503020204020204" pitchFamily="34" charset="-122"/>
                <a:ea typeface="Microsoft YaHei" panose="020B0503020204020204" pitchFamily="34" charset="-122"/>
              </a:rPr>
              <a:t>性能更好</a:t>
            </a:r>
            <a:endParaRPr lang="en-US" sz="1200" dirty="0">
              <a:solidFill>
                <a:schemeClr val="accent1"/>
              </a:solidFill>
              <a:latin typeface="Microsoft YaHei" panose="020B0503020204020204" pitchFamily="34" charset="-122"/>
              <a:ea typeface="Microsoft YaHei" panose="020B0503020204020204" pitchFamily="34" charset="-122"/>
            </a:endParaRPr>
          </a:p>
        </p:txBody>
      </p:sp>
      <p:sp>
        <p:nvSpPr>
          <p:cNvPr id="16" name="TextBox 15">
            <a:extLst>
              <a:ext uri="{FF2B5EF4-FFF2-40B4-BE49-F238E27FC236}">
                <a16:creationId xmlns:a16="http://schemas.microsoft.com/office/drawing/2014/main" id="{D66124EA-578C-4847-A7EB-1995C16F0268}"/>
              </a:ext>
            </a:extLst>
          </p:cNvPr>
          <p:cNvSpPr txBox="1"/>
          <p:nvPr/>
        </p:nvSpPr>
        <p:spPr>
          <a:xfrm>
            <a:off x="5763015" y="2187935"/>
            <a:ext cx="2240972" cy="830997"/>
          </a:xfrm>
          <a:prstGeom prst="rect">
            <a:avLst/>
          </a:prstGeom>
          <a:noFill/>
        </p:spPr>
        <p:txBody>
          <a:bodyPr wrap="square" rtlCol="0">
            <a:spAutoFit/>
          </a:bodyPr>
          <a:lstStyle/>
          <a:p>
            <a:pPr algn="ctr"/>
            <a:r>
              <a:rPr lang="zh-CN" altLang="en-US" sz="1200" dirty="0">
                <a:solidFill>
                  <a:schemeClr val="accent2"/>
                </a:solidFill>
                <a:latin typeface="Microsoft YaHei" panose="020B0503020204020204" pitchFamily="34" charset="-122"/>
                <a:ea typeface="Microsoft YaHei" panose="020B0503020204020204" pitchFamily="34" charset="-122"/>
              </a:rPr>
              <a:t>虚拟机环境</a:t>
            </a:r>
            <a:endParaRPr lang="en-US" altLang="zh-CN" sz="1200" dirty="0">
              <a:solidFill>
                <a:schemeClr val="accent2"/>
              </a:solidFill>
              <a:latin typeface="Microsoft YaHei" panose="020B0503020204020204" pitchFamily="34" charset="-122"/>
              <a:ea typeface="Microsoft YaHei" panose="020B0503020204020204" pitchFamily="34" charset="-122"/>
            </a:endParaRPr>
          </a:p>
          <a:p>
            <a:pPr algn="ctr"/>
            <a:r>
              <a:rPr lang="zh-CN" altLang="en-US" sz="1200" dirty="0">
                <a:solidFill>
                  <a:schemeClr val="accent2"/>
                </a:solidFill>
                <a:latin typeface="Microsoft YaHei" panose="020B0503020204020204" pitchFamily="34" charset="-122"/>
                <a:ea typeface="Microsoft YaHei" panose="020B0503020204020204" pitchFamily="34" charset="-122"/>
              </a:rPr>
              <a:t>开源与商软并存，</a:t>
            </a:r>
            <a:endParaRPr lang="en-US" altLang="zh-CN" sz="1200" dirty="0">
              <a:solidFill>
                <a:schemeClr val="accent2"/>
              </a:solidFill>
              <a:latin typeface="Microsoft YaHei" panose="020B0503020204020204" pitchFamily="34" charset="-122"/>
              <a:ea typeface="Microsoft YaHei" panose="020B0503020204020204" pitchFamily="34" charset="-122"/>
            </a:endParaRPr>
          </a:p>
          <a:p>
            <a:pPr algn="ctr"/>
            <a:r>
              <a:rPr lang="zh-CN" altLang="en-US" sz="1200" dirty="0">
                <a:solidFill>
                  <a:schemeClr val="accent2"/>
                </a:solidFill>
                <a:latin typeface="Microsoft YaHei" panose="020B0503020204020204" pitchFamily="34" charset="-122"/>
                <a:ea typeface="Microsoft YaHei" panose="020B0503020204020204" pitchFamily="34" charset="-122"/>
              </a:rPr>
              <a:t>生产环境商软</a:t>
            </a:r>
            <a:endParaRPr lang="en-US" altLang="zh-CN" sz="1200" dirty="0">
              <a:solidFill>
                <a:schemeClr val="accent2"/>
              </a:solidFill>
              <a:latin typeface="Microsoft YaHei" panose="020B0503020204020204" pitchFamily="34" charset="-122"/>
              <a:ea typeface="Microsoft YaHei" panose="020B0503020204020204" pitchFamily="34" charset="-122"/>
            </a:endParaRPr>
          </a:p>
          <a:p>
            <a:pPr algn="ctr"/>
            <a:r>
              <a:rPr lang="zh-CN" altLang="en-US" sz="1200" dirty="0">
                <a:solidFill>
                  <a:schemeClr val="accent2"/>
                </a:solidFill>
                <a:latin typeface="Microsoft YaHei" panose="020B0503020204020204" pitchFamily="34" charset="-122"/>
                <a:ea typeface="Microsoft YaHei" panose="020B0503020204020204" pitchFamily="34" charset="-122"/>
              </a:rPr>
              <a:t>性能更好</a:t>
            </a:r>
            <a:endParaRPr lang="en-US" sz="1200" dirty="0">
              <a:solidFill>
                <a:schemeClr val="accent2"/>
              </a:solidFill>
              <a:latin typeface="Microsoft YaHei" panose="020B0503020204020204" pitchFamily="34" charset="-122"/>
              <a:ea typeface="Microsoft YaHei" panose="020B0503020204020204" pitchFamily="34" charset="-122"/>
            </a:endParaRPr>
          </a:p>
        </p:txBody>
      </p:sp>
      <p:sp>
        <p:nvSpPr>
          <p:cNvPr id="3" name="TextBox 2">
            <a:extLst>
              <a:ext uri="{FF2B5EF4-FFF2-40B4-BE49-F238E27FC236}">
                <a16:creationId xmlns:a16="http://schemas.microsoft.com/office/drawing/2014/main" id="{E13442C5-161B-43AF-88DF-5C57442197E2}"/>
              </a:ext>
            </a:extLst>
          </p:cNvPr>
          <p:cNvSpPr txBox="1"/>
          <p:nvPr/>
        </p:nvSpPr>
        <p:spPr>
          <a:xfrm>
            <a:off x="2807712" y="4331168"/>
            <a:ext cx="3290454" cy="369332"/>
          </a:xfrm>
          <a:prstGeom prst="rect">
            <a:avLst/>
          </a:prstGeom>
          <a:noFill/>
        </p:spPr>
        <p:txBody>
          <a:bodyPr wrap="square" rtlCol="0">
            <a:spAutoFit/>
          </a:bodyPr>
          <a:lstStyle/>
          <a:p>
            <a:r>
              <a:rPr lang="zh-CN" altLang="en-US" dirty="0">
                <a:latin typeface="Microsoft YaHei" panose="020B0503020204020204" pitchFamily="34" charset="-122"/>
                <a:ea typeface="Microsoft YaHei" panose="020B0503020204020204" pitchFamily="34" charset="-122"/>
              </a:rPr>
              <a:t>拥有底层核心知识产权</a:t>
            </a:r>
            <a:endParaRPr 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08424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F7FAD7-1CB8-4C33-9F82-C0B5746FAF58}"/>
              </a:ext>
            </a:extLst>
          </p:cNvPr>
          <p:cNvSpPr>
            <a:spLocks noGrp="1"/>
          </p:cNvSpPr>
          <p:nvPr>
            <p:ph type="ftr" sz="quarter" idx="11"/>
          </p:nvPr>
        </p:nvSpPr>
        <p:spPr/>
        <p:txBody>
          <a:bodyPr/>
          <a:lstStyle/>
          <a:p>
            <a:r>
              <a:rPr kumimoji="1" lang="zh-CN" altLang="en-US"/>
              <a:t>内部资料，注意保密</a:t>
            </a:r>
          </a:p>
        </p:txBody>
      </p:sp>
      <p:sp>
        <p:nvSpPr>
          <p:cNvPr id="3" name="Slide Number Placeholder 2">
            <a:extLst>
              <a:ext uri="{FF2B5EF4-FFF2-40B4-BE49-F238E27FC236}">
                <a16:creationId xmlns:a16="http://schemas.microsoft.com/office/drawing/2014/main" id="{043AD9D3-238F-414E-B1DD-1552AD4DE4AA}"/>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pPr/>
              <a:t>40</a:t>
            </a:fld>
            <a:r>
              <a:rPr kumimoji="1" lang="en-US" altLang="zh-CN"/>
              <a:t>)</a:t>
            </a:r>
            <a:endParaRPr kumimoji="1" lang="zh-CN" altLang="en-US" dirty="0"/>
          </a:p>
        </p:txBody>
      </p:sp>
      <p:sp>
        <p:nvSpPr>
          <p:cNvPr id="4" name="Title 3">
            <a:extLst>
              <a:ext uri="{FF2B5EF4-FFF2-40B4-BE49-F238E27FC236}">
                <a16:creationId xmlns:a16="http://schemas.microsoft.com/office/drawing/2014/main" id="{05609CEE-B005-4829-9EB0-E84D53224D2C}"/>
              </a:ext>
            </a:extLst>
          </p:cNvPr>
          <p:cNvSpPr>
            <a:spLocks noGrp="1"/>
          </p:cNvSpPr>
          <p:nvPr>
            <p:ph type="title"/>
          </p:nvPr>
        </p:nvSpPr>
        <p:spPr>
          <a:xfrm>
            <a:off x="401425" y="225788"/>
            <a:ext cx="6524308" cy="412252"/>
          </a:xfrm>
        </p:spPr>
        <p:txBody>
          <a:bodyPr>
            <a:normAutofit fontScale="90000"/>
          </a:bodyPr>
          <a:lstStyle/>
          <a:p>
            <a:r>
              <a:rPr lang="zh-CN" altLang="en-US" dirty="0"/>
              <a:t>基于</a:t>
            </a:r>
            <a:r>
              <a:rPr lang="en-US" altLang="zh-CN" dirty="0"/>
              <a:t>ORTE</a:t>
            </a:r>
            <a:r>
              <a:rPr lang="zh-CN" altLang="en-US" dirty="0"/>
              <a:t>的</a:t>
            </a:r>
            <a:r>
              <a:rPr lang="en-US" altLang="zh-CN" dirty="0"/>
              <a:t>MPI</a:t>
            </a:r>
            <a:r>
              <a:rPr lang="zh-CN" altLang="en-US" dirty="0"/>
              <a:t>：</a:t>
            </a:r>
            <a:r>
              <a:rPr lang="en-US" altLang="zh-CN" dirty="0"/>
              <a:t>OpenMPI</a:t>
            </a:r>
            <a:r>
              <a:rPr lang="zh-CN" altLang="en-US" dirty="0"/>
              <a:t>、</a:t>
            </a:r>
            <a:r>
              <a:rPr lang="en-US" altLang="zh-CN" dirty="0"/>
              <a:t>Platform/HP/IBM MPI</a:t>
            </a:r>
            <a:endParaRPr lang="en-US" dirty="0"/>
          </a:p>
        </p:txBody>
      </p:sp>
      <p:sp>
        <p:nvSpPr>
          <p:cNvPr id="5" name="TextBox 4">
            <a:extLst>
              <a:ext uri="{FF2B5EF4-FFF2-40B4-BE49-F238E27FC236}">
                <a16:creationId xmlns:a16="http://schemas.microsoft.com/office/drawing/2014/main" id="{468165F1-AB5B-4CEB-ABC0-0D9774BAD807}"/>
              </a:ext>
            </a:extLst>
          </p:cNvPr>
          <p:cNvSpPr txBox="1"/>
          <p:nvPr/>
        </p:nvSpPr>
        <p:spPr>
          <a:xfrm>
            <a:off x="983738" y="1954476"/>
            <a:ext cx="7401873" cy="369332"/>
          </a:xfrm>
          <a:prstGeom prst="rect">
            <a:avLst/>
          </a:prstGeom>
          <a:noFill/>
        </p:spPr>
        <p:txBody>
          <a:bodyPr wrap="square" rtlCol="0">
            <a:spAutoFit/>
          </a:bodyPr>
          <a:lstStyle/>
          <a:p>
            <a:r>
              <a:rPr lang="en-US" dirty="0"/>
              <a:t>$</a:t>
            </a:r>
            <a:r>
              <a:rPr lang="zh-CN" altLang="en-US" dirty="0"/>
              <a:t> </a:t>
            </a:r>
            <a:r>
              <a:rPr lang="en-US" altLang="zh-CN" dirty="0" err="1"/>
              <a:t>csub</a:t>
            </a:r>
            <a:r>
              <a:rPr lang="en-US" altLang="zh-CN" dirty="0"/>
              <a:t> –n 64 –R span[</a:t>
            </a:r>
            <a:r>
              <a:rPr lang="en-US" altLang="zh-CN" dirty="0" err="1"/>
              <a:t>ptile</a:t>
            </a:r>
            <a:r>
              <a:rPr lang="en-US" altLang="zh-CN" dirty="0"/>
              <a:t>=16] </a:t>
            </a:r>
            <a:r>
              <a:rPr lang="en-US" altLang="zh-CN" dirty="0" err="1"/>
              <a:t>ompi-mpirun</a:t>
            </a:r>
            <a:r>
              <a:rPr lang="en-US" altLang="zh-CN" dirty="0"/>
              <a:t>./</a:t>
            </a:r>
            <a:r>
              <a:rPr lang="en-US" altLang="zh-CN" dirty="0" err="1"/>
              <a:t>myprogram</a:t>
            </a:r>
            <a:endParaRPr lang="en-US" dirty="0"/>
          </a:p>
        </p:txBody>
      </p:sp>
      <p:cxnSp>
        <p:nvCxnSpPr>
          <p:cNvPr id="7" name="Straight Connector 6">
            <a:extLst>
              <a:ext uri="{FF2B5EF4-FFF2-40B4-BE49-F238E27FC236}">
                <a16:creationId xmlns:a16="http://schemas.microsoft.com/office/drawing/2014/main" id="{5F7F779A-FD97-4339-A525-9269FE9A8C11}"/>
              </a:ext>
            </a:extLst>
          </p:cNvPr>
          <p:cNvCxnSpPr/>
          <p:nvPr/>
        </p:nvCxnSpPr>
        <p:spPr>
          <a:xfrm>
            <a:off x="1694456" y="2323808"/>
            <a:ext cx="52870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01DB92E-9A22-474D-90A7-C112405FDEE4}"/>
              </a:ext>
            </a:extLst>
          </p:cNvPr>
          <p:cNvCxnSpPr>
            <a:cxnSpLocks/>
          </p:cNvCxnSpPr>
          <p:nvPr/>
        </p:nvCxnSpPr>
        <p:spPr>
          <a:xfrm>
            <a:off x="2483903" y="2325502"/>
            <a:ext cx="1429382"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3C55373-B2A3-4DDA-BB34-4E8659347136}"/>
              </a:ext>
            </a:extLst>
          </p:cNvPr>
          <p:cNvSpPr txBox="1"/>
          <p:nvPr/>
        </p:nvSpPr>
        <p:spPr>
          <a:xfrm>
            <a:off x="983738" y="1679895"/>
            <a:ext cx="7401873" cy="369332"/>
          </a:xfrm>
          <a:prstGeom prst="rect">
            <a:avLst/>
          </a:prstGeom>
          <a:noFill/>
        </p:spPr>
        <p:txBody>
          <a:bodyPr wrap="square" rtlCol="0">
            <a:spAutoFit/>
          </a:bodyPr>
          <a:lstStyle/>
          <a:p>
            <a:r>
              <a:rPr lang="en-US" dirty="0"/>
              <a:t>$</a:t>
            </a:r>
            <a:r>
              <a:rPr lang="zh-CN" altLang="en-US" dirty="0"/>
              <a:t> </a:t>
            </a:r>
            <a:r>
              <a:rPr lang="en-US" altLang="zh-CN" dirty="0"/>
              <a:t>source </a:t>
            </a:r>
            <a:r>
              <a:rPr lang="en-US" altLang="zh-CN" dirty="0" err="1"/>
              <a:t>mpi_env</a:t>
            </a:r>
            <a:endParaRPr lang="en-US" dirty="0"/>
          </a:p>
        </p:txBody>
      </p:sp>
      <p:cxnSp>
        <p:nvCxnSpPr>
          <p:cNvPr id="13" name="Straight Connector 12">
            <a:extLst>
              <a:ext uri="{FF2B5EF4-FFF2-40B4-BE49-F238E27FC236}">
                <a16:creationId xmlns:a16="http://schemas.microsoft.com/office/drawing/2014/main" id="{39E477E2-CC73-4AB7-A735-1689BADFAE7E}"/>
              </a:ext>
            </a:extLst>
          </p:cNvPr>
          <p:cNvCxnSpPr>
            <a:cxnSpLocks/>
          </p:cNvCxnSpPr>
          <p:nvPr/>
        </p:nvCxnSpPr>
        <p:spPr>
          <a:xfrm flipV="1">
            <a:off x="3975040" y="2318630"/>
            <a:ext cx="1193920" cy="42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1FC7A25-3765-4298-B9EB-5D3C1121F442}"/>
              </a:ext>
            </a:extLst>
          </p:cNvPr>
          <p:cNvCxnSpPr>
            <a:cxnSpLocks/>
          </p:cNvCxnSpPr>
          <p:nvPr/>
        </p:nvCxnSpPr>
        <p:spPr>
          <a:xfrm flipV="1">
            <a:off x="5285155" y="2319574"/>
            <a:ext cx="1193920" cy="42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A6F25BBD-AEE1-4B5B-8AF9-ABD1D9AD5E0D}"/>
              </a:ext>
            </a:extLst>
          </p:cNvPr>
          <p:cNvCxnSpPr/>
          <p:nvPr/>
        </p:nvCxnSpPr>
        <p:spPr>
          <a:xfrm flipV="1">
            <a:off x="1694456" y="2328042"/>
            <a:ext cx="312024" cy="5278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C6FCE8C-ED01-41B8-99D3-566CD680EFD1}"/>
              </a:ext>
            </a:extLst>
          </p:cNvPr>
          <p:cNvSpPr txBox="1"/>
          <p:nvPr/>
        </p:nvSpPr>
        <p:spPr>
          <a:xfrm>
            <a:off x="1048381" y="2933881"/>
            <a:ext cx="1174780" cy="369332"/>
          </a:xfrm>
          <a:prstGeom prst="rect">
            <a:avLst/>
          </a:prstGeom>
          <a:noFill/>
        </p:spPr>
        <p:txBody>
          <a:bodyPr wrap="square" rtlCol="0">
            <a:spAutoFit/>
          </a:bodyPr>
          <a:lstStyle/>
          <a:p>
            <a:r>
              <a:rPr lang="en-US" dirty="0"/>
              <a:t>64</a:t>
            </a:r>
            <a:r>
              <a:rPr lang="zh-CN" altLang="en-US" dirty="0"/>
              <a:t>个</a:t>
            </a:r>
            <a:r>
              <a:rPr lang="en-US" altLang="zh-CN" dirty="0"/>
              <a:t>rank</a:t>
            </a:r>
            <a:endParaRPr lang="en-US" dirty="0"/>
          </a:p>
        </p:txBody>
      </p:sp>
      <p:sp>
        <p:nvSpPr>
          <p:cNvPr id="19" name="TextBox 18">
            <a:extLst>
              <a:ext uri="{FF2B5EF4-FFF2-40B4-BE49-F238E27FC236}">
                <a16:creationId xmlns:a16="http://schemas.microsoft.com/office/drawing/2014/main" id="{E8FC9ADB-BD17-47EF-8275-7995C7A35D26}"/>
              </a:ext>
            </a:extLst>
          </p:cNvPr>
          <p:cNvSpPr txBox="1"/>
          <p:nvPr/>
        </p:nvSpPr>
        <p:spPr>
          <a:xfrm>
            <a:off x="2611204" y="2912935"/>
            <a:ext cx="1174780" cy="923330"/>
          </a:xfrm>
          <a:prstGeom prst="rect">
            <a:avLst/>
          </a:prstGeom>
          <a:noFill/>
        </p:spPr>
        <p:txBody>
          <a:bodyPr wrap="square" rtlCol="0">
            <a:spAutoFit/>
          </a:bodyPr>
          <a:lstStyle/>
          <a:p>
            <a:r>
              <a:rPr lang="zh-CN" altLang="en-US" dirty="0"/>
              <a:t>每个节点上</a:t>
            </a:r>
            <a:r>
              <a:rPr lang="en-US" altLang="zh-CN" dirty="0"/>
              <a:t>16</a:t>
            </a:r>
            <a:r>
              <a:rPr lang="zh-CN" altLang="en-US" dirty="0"/>
              <a:t>个</a:t>
            </a:r>
            <a:r>
              <a:rPr lang="en-US" altLang="zh-CN" dirty="0"/>
              <a:t>rank</a:t>
            </a:r>
            <a:endParaRPr lang="en-US" dirty="0"/>
          </a:p>
        </p:txBody>
      </p:sp>
      <p:cxnSp>
        <p:nvCxnSpPr>
          <p:cNvPr id="21" name="Straight Arrow Connector 20">
            <a:extLst>
              <a:ext uri="{FF2B5EF4-FFF2-40B4-BE49-F238E27FC236}">
                <a16:creationId xmlns:a16="http://schemas.microsoft.com/office/drawing/2014/main" id="{EB282D22-3872-4A2A-B422-743A12685A77}"/>
              </a:ext>
            </a:extLst>
          </p:cNvPr>
          <p:cNvCxnSpPr>
            <a:cxnSpLocks/>
          </p:cNvCxnSpPr>
          <p:nvPr/>
        </p:nvCxnSpPr>
        <p:spPr>
          <a:xfrm flipV="1">
            <a:off x="3124200" y="2334473"/>
            <a:ext cx="24919" cy="5278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0A15F3EE-EC77-42D8-A66A-43210C365F08}"/>
              </a:ext>
            </a:extLst>
          </p:cNvPr>
          <p:cNvSpPr txBox="1"/>
          <p:nvPr/>
        </p:nvSpPr>
        <p:spPr>
          <a:xfrm>
            <a:off x="3791401" y="2866614"/>
            <a:ext cx="2535185" cy="1569660"/>
          </a:xfrm>
          <a:prstGeom prst="rect">
            <a:avLst/>
          </a:prstGeom>
          <a:noFill/>
        </p:spPr>
        <p:txBody>
          <a:bodyPr wrap="square" rtlCol="0">
            <a:spAutoFit/>
          </a:bodyPr>
          <a:lstStyle/>
          <a:p>
            <a:r>
              <a:rPr lang="en-US" sz="1600" dirty="0"/>
              <a:t>AIP</a:t>
            </a:r>
            <a:r>
              <a:rPr lang="zh-CN" altLang="en-US" sz="1600" dirty="0"/>
              <a:t>带的脚本</a:t>
            </a:r>
            <a:endParaRPr lang="en-US" altLang="zh-CN" sz="1600" dirty="0"/>
          </a:p>
          <a:p>
            <a:pPr marL="342900" indent="-342900">
              <a:buFont typeface="+mj-lt"/>
              <a:buAutoNum type="arabicPeriod"/>
            </a:pPr>
            <a:r>
              <a:rPr lang="en-US" altLang="zh-CN" sz="1600" dirty="0"/>
              <a:t>LSB_MCPU_HOSTS</a:t>
            </a:r>
            <a:r>
              <a:rPr lang="zh-CN" altLang="en-US" sz="1600" dirty="0"/>
              <a:t>翻译成</a:t>
            </a:r>
            <a:r>
              <a:rPr lang="en-US" altLang="zh-CN" sz="1600" dirty="0"/>
              <a:t>MPI</a:t>
            </a:r>
            <a:r>
              <a:rPr lang="zh-CN" altLang="en-US" sz="1600" dirty="0"/>
              <a:t>的</a:t>
            </a:r>
            <a:r>
              <a:rPr lang="en-US" altLang="zh-CN" sz="1600" dirty="0" err="1"/>
              <a:t>machinefile</a:t>
            </a:r>
            <a:r>
              <a:rPr lang="zh-CN" altLang="en-US" sz="1600" dirty="0"/>
              <a:t>，</a:t>
            </a:r>
            <a:endParaRPr lang="en-US" altLang="zh-CN" sz="1600" dirty="0"/>
          </a:p>
          <a:p>
            <a:pPr marL="342900" indent="-342900">
              <a:buFont typeface="+mj-lt"/>
              <a:buAutoNum type="arabicPeriod"/>
            </a:pPr>
            <a:r>
              <a:rPr lang="zh-CN" altLang="en-US" sz="1600" dirty="0"/>
              <a:t>把</a:t>
            </a:r>
            <a:r>
              <a:rPr lang="en-US" altLang="zh-CN" sz="1600" dirty="0"/>
              <a:t>CB_DJOB_NUMPROC</a:t>
            </a:r>
            <a:r>
              <a:rPr lang="zh-CN" altLang="en-US" sz="1600" dirty="0"/>
              <a:t>转换成</a:t>
            </a:r>
            <a:r>
              <a:rPr lang="en-US" altLang="zh-CN" sz="1600" dirty="0"/>
              <a:t>-np</a:t>
            </a:r>
            <a:r>
              <a:rPr lang="zh-CN" altLang="en-US" sz="1600" dirty="0"/>
              <a:t>参数</a:t>
            </a:r>
            <a:endParaRPr lang="en-US" altLang="zh-CN" sz="1600" dirty="0"/>
          </a:p>
          <a:p>
            <a:pPr marL="342900" indent="-342900">
              <a:buFont typeface="+mj-lt"/>
              <a:buAutoNum type="arabicPeriod"/>
            </a:pPr>
            <a:r>
              <a:rPr lang="zh-CN" altLang="en-US" sz="1600" dirty="0"/>
              <a:t>指定使用</a:t>
            </a:r>
            <a:r>
              <a:rPr lang="en-US" altLang="zh-CN" sz="1600" dirty="0" err="1"/>
              <a:t>rsh</a:t>
            </a:r>
            <a:endParaRPr lang="en-US" sz="1600" dirty="0"/>
          </a:p>
        </p:txBody>
      </p:sp>
      <p:cxnSp>
        <p:nvCxnSpPr>
          <p:cNvPr id="25" name="Straight Arrow Connector 24">
            <a:extLst>
              <a:ext uri="{FF2B5EF4-FFF2-40B4-BE49-F238E27FC236}">
                <a16:creationId xmlns:a16="http://schemas.microsoft.com/office/drawing/2014/main" id="{34482B60-A547-41FA-8C5A-49B2B71248CC}"/>
              </a:ext>
            </a:extLst>
          </p:cNvPr>
          <p:cNvCxnSpPr>
            <a:cxnSpLocks/>
          </p:cNvCxnSpPr>
          <p:nvPr/>
        </p:nvCxnSpPr>
        <p:spPr>
          <a:xfrm flipV="1">
            <a:off x="4689007" y="2321447"/>
            <a:ext cx="24919" cy="5278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C92F237-CEBE-4A42-9C0B-548AAB5E2338}"/>
              </a:ext>
            </a:extLst>
          </p:cNvPr>
          <p:cNvSpPr txBox="1"/>
          <p:nvPr/>
        </p:nvSpPr>
        <p:spPr>
          <a:xfrm>
            <a:off x="6312140" y="2862305"/>
            <a:ext cx="1861663" cy="646331"/>
          </a:xfrm>
          <a:prstGeom prst="rect">
            <a:avLst/>
          </a:prstGeom>
          <a:noFill/>
        </p:spPr>
        <p:txBody>
          <a:bodyPr wrap="square" rtlCol="0">
            <a:spAutoFit/>
          </a:bodyPr>
          <a:lstStyle/>
          <a:p>
            <a:r>
              <a:rPr lang="zh-CN" altLang="en-US" dirty="0"/>
              <a:t>用户的</a:t>
            </a:r>
            <a:r>
              <a:rPr lang="en-US" altLang="zh-CN" dirty="0"/>
              <a:t>MPI</a:t>
            </a:r>
            <a:r>
              <a:rPr lang="zh-CN" altLang="en-US" dirty="0"/>
              <a:t>可执行文件</a:t>
            </a:r>
            <a:endParaRPr lang="en-US" dirty="0"/>
          </a:p>
        </p:txBody>
      </p:sp>
      <p:cxnSp>
        <p:nvCxnSpPr>
          <p:cNvPr id="27" name="Straight Arrow Connector 26">
            <a:extLst>
              <a:ext uri="{FF2B5EF4-FFF2-40B4-BE49-F238E27FC236}">
                <a16:creationId xmlns:a16="http://schemas.microsoft.com/office/drawing/2014/main" id="{EE481F4B-9DCC-449A-8FD6-2D1B5B9F0FFE}"/>
              </a:ext>
            </a:extLst>
          </p:cNvPr>
          <p:cNvCxnSpPr>
            <a:cxnSpLocks/>
          </p:cNvCxnSpPr>
          <p:nvPr/>
        </p:nvCxnSpPr>
        <p:spPr>
          <a:xfrm flipH="1" flipV="1">
            <a:off x="5881845" y="2334473"/>
            <a:ext cx="1183266" cy="5278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33E80B4B-012B-4A18-9FE2-C1FDDE4C7365}"/>
              </a:ext>
            </a:extLst>
          </p:cNvPr>
          <p:cNvSpPr/>
          <p:nvPr/>
        </p:nvSpPr>
        <p:spPr>
          <a:xfrm>
            <a:off x="1243757" y="723334"/>
            <a:ext cx="5492178" cy="85372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ln w="0"/>
                <a:solidFill>
                  <a:schemeClr val="tx1"/>
                </a:solidFill>
                <a:effectLst>
                  <a:outerShdw blurRad="38100" dist="19050" dir="2700000" algn="tl" rotWithShape="0">
                    <a:schemeClr val="dk1">
                      <a:alpha val="40000"/>
                    </a:schemeClr>
                  </a:outerShdw>
                </a:effectLst>
              </a:rPr>
              <a:t>不能自动识别环境变量</a:t>
            </a:r>
            <a:r>
              <a:rPr lang="en-US" altLang="zh-CN" dirty="0">
                <a:ln w="0"/>
                <a:solidFill>
                  <a:schemeClr val="tx1"/>
                </a:solidFill>
                <a:effectLst>
                  <a:outerShdw blurRad="38100" dist="19050" dir="2700000" algn="tl" rotWithShape="0">
                    <a:schemeClr val="dk1">
                      <a:alpha val="40000"/>
                    </a:schemeClr>
                  </a:outerShdw>
                </a:effectLst>
              </a:rPr>
              <a:t>LSB_MCPU_HOSTS, </a:t>
            </a:r>
            <a:r>
              <a:rPr lang="zh-CN" altLang="en-US" dirty="0">
                <a:ln w="0"/>
                <a:solidFill>
                  <a:schemeClr val="tx1"/>
                </a:solidFill>
                <a:effectLst>
                  <a:outerShdw blurRad="38100" dist="19050" dir="2700000" algn="tl" rotWithShape="0">
                    <a:schemeClr val="dk1">
                      <a:alpha val="40000"/>
                    </a:schemeClr>
                  </a:outerShdw>
                </a:effectLst>
              </a:rPr>
              <a:t>也不会自动使用</a:t>
            </a:r>
            <a:r>
              <a:rPr lang="en-US" altLang="zh-CN" dirty="0" err="1">
                <a:ln w="0"/>
                <a:solidFill>
                  <a:schemeClr val="tx1"/>
                </a:solidFill>
                <a:effectLst>
                  <a:outerShdw blurRad="38100" dist="19050" dir="2700000" algn="tl" rotWithShape="0">
                    <a:schemeClr val="dk1">
                      <a:alpha val="40000"/>
                    </a:schemeClr>
                  </a:outerShdw>
                </a:effectLst>
              </a:rPr>
              <a:t>blaunch</a:t>
            </a:r>
            <a:endParaRPr lang="en-US" altLang="zh-CN"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14838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A095-9AF6-49DB-80B3-EDA63E1F103B}"/>
              </a:ext>
            </a:extLst>
          </p:cNvPr>
          <p:cNvSpPr>
            <a:spLocks noGrp="1"/>
          </p:cNvSpPr>
          <p:nvPr>
            <p:ph type="title"/>
          </p:nvPr>
        </p:nvSpPr>
        <p:spPr/>
        <p:txBody>
          <a:bodyPr/>
          <a:lstStyle/>
          <a:p>
            <a:r>
              <a:rPr lang="en-US" altLang="zh-CN" dirty="0"/>
              <a:t>MPI</a:t>
            </a:r>
            <a:r>
              <a:rPr lang="zh-CN" altLang="en-US" dirty="0"/>
              <a:t>测试结果（济南超算）</a:t>
            </a:r>
            <a:endParaRPr lang="en-US" dirty="0"/>
          </a:p>
        </p:txBody>
      </p:sp>
      <p:graphicFrame>
        <p:nvGraphicFramePr>
          <p:cNvPr id="6" name="Table 6">
            <a:extLst>
              <a:ext uri="{FF2B5EF4-FFF2-40B4-BE49-F238E27FC236}">
                <a16:creationId xmlns:a16="http://schemas.microsoft.com/office/drawing/2014/main" id="{D0A5215A-CEE5-413F-BCDB-A6BB59536937}"/>
              </a:ext>
            </a:extLst>
          </p:cNvPr>
          <p:cNvGraphicFramePr>
            <a:graphicFrameLocks noGrp="1"/>
          </p:cNvGraphicFramePr>
          <p:nvPr>
            <p:ph idx="1"/>
            <p:extLst>
              <p:ext uri="{D42A27DB-BD31-4B8C-83A1-F6EECF244321}">
                <p14:modId xmlns:p14="http://schemas.microsoft.com/office/powerpoint/2010/main" val="4033252281"/>
              </p:ext>
            </p:extLst>
          </p:nvPr>
        </p:nvGraphicFramePr>
        <p:xfrm>
          <a:off x="434948" y="1088390"/>
          <a:ext cx="7826730" cy="1483360"/>
        </p:xfrm>
        <a:graphic>
          <a:graphicData uri="http://schemas.openxmlformats.org/drawingml/2006/table">
            <a:tbl>
              <a:tblPr firstRow="1" bandRow="1">
                <a:tableStyleId>{5C22544A-7EE6-4342-B048-85BDC9FD1C3A}</a:tableStyleId>
              </a:tblPr>
              <a:tblGrid>
                <a:gridCol w="2608910">
                  <a:extLst>
                    <a:ext uri="{9D8B030D-6E8A-4147-A177-3AD203B41FA5}">
                      <a16:colId xmlns:a16="http://schemas.microsoft.com/office/drawing/2014/main" val="911835710"/>
                    </a:ext>
                  </a:extLst>
                </a:gridCol>
                <a:gridCol w="2608910">
                  <a:extLst>
                    <a:ext uri="{9D8B030D-6E8A-4147-A177-3AD203B41FA5}">
                      <a16:colId xmlns:a16="http://schemas.microsoft.com/office/drawing/2014/main" val="2835693228"/>
                    </a:ext>
                  </a:extLst>
                </a:gridCol>
                <a:gridCol w="2608910">
                  <a:extLst>
                    <a:ext uri="{9D8B030D-6E8A-4147-A177-3AD203B41FA5}">
                      <a16:colId xmlns:a16="http://schemas.microsoft.com/office/drawing/2014/main" val="2368208260"/>
                    </a:ext>
                  </a:extLst>
                </a:gridCol>
              </a:tblGrid>
              <a:tr h="370840">
                <a:tc>
                  <a:txBody>
                    <a:bodyPr/>
                    <a:lstStyle/>
                    <a:p>
                      <a:r>
                        <a:rPr lang="en-US" altLang="zh-CN" dirty="0"/>
                        <a:t>MPI</a:t>
                      </a:r>
                      <a:endParaRPr lang="en-US" dirty="0"/>
                    </a:p>
                  </a:txBody>
                  <a:tcPr/>
                </a:tc>
                <a:tc>
                  <a:txBody>
                    <a:bodyPr/>
                    <a:lstStyle/>
                    <a:p>
                      <a:r>
                        <a:rPr lang="zh-CN" altLang="en-US" dirty="0"/>
                        <a:t>最大</a:t>
                      </a:r>
                      <a:r>
                        <a:rPr lang="en-US" altLang="zh-CN" dirty="0"/>
                        <a:t>MPI</a:t>
                      </a:r>
                      <a:r>
                        <a:rPr lang="zh-CN" altLang="en-US" dirty="0"/>
                        <a:t>核数</a:t>
                      </a:r>
                      <a:endParaRPr lang="en-US" dirty="0"/>
                    </a:p>
                  </a:txBody>
                  <a:tcPr/>
                </a:tc>
                <a:tc>
                  <a:txBody>
                    <a:bodyPr/>
                    <a:lstStyle/>
                    <a:p>
                      <a:r>
                        <a:rPr lang="zh-CN" altLang="en-US" dirty="0"/>
                        <a:t>说明</a:t>
                      </a:r>
                      <a:endParaRPr lang="en-US" dirty="0"/>
                    </a:p>
                  </a:txBody>
                  <a:tcPr/>
                </a:tc>
                <a:extLst>
                  <a:ext uri="{0D108BD9-81ED-4DB2-BD59-A6C34878D82A}">
                    <a16:rowId xmlns:a16="http://schemas.microsoft.com/office/drawing/2014/main" val="2065028756"/>
                  </a:ext>
                </a:extLst>
              </a:tr>
              <a:tr h="370840">
                <a:tc>
                  <a:txBody>
                    <a:bodyPr/>
                    <a:lstStyle/>
                    <a:p>
                      <a:r>
                        <a:rPr lang="en-US" altLang="zh-CN" dirty="0"/>
                        <a:t>Intel </a:t>
                      </a:r>
                      <a:r>
                        <a:rPr lang="en-US" altLang="zh-CN" dirty="0" err="1"/>
                        <a:t>oneAPI</a:t>
                      </a:r>
                      <a:r>
                        <a:rPr lang="en-US" altLang="zh-CN" dirty="0"/>
                        <a:t> 2021</a:t>
                      </a:r>
                      <a:endParaRPr lang="en-US" dirty="0"/>
                    </a:p>
                  </a:txBody>
                  <a:tcPr/>
                </a:tc>
                <a:tc>
                  <a:txBody>
                    <a:bodyPr/>
                    <a:lstStyle/>
                    <a:p>
                      <a:r>
                        <a:rPr lang="en-US" dirty="0"/>
                        <a:t>112,000</a:t>
                      </a:r>
                    </a:p>
                  </a:txBody>
                  <a:tcPr/>
                </a:tc>
                <a:tc>
                  <a:txBody>
                    <a:bodyPr/>
                    <a:lstStyle/>
                    <a:p>
                      <a:r>
                        <a:rPr lang="zh-CN" altLang="en-US" dirty="0"/>
                        <a:t>支持</a:t>
                      </a:r>
                      <a:r>
                        <a:rPr lang="en-US" altLang="zh-CN" dirty="0" err="1"/>
                        <a:t>blaunch</a:t>
                      </a:r>
                      <a:r>
                        <a:rPr lang="zh-CN" altLang="en-US" dirty="0"/>
                        <a:t>和</a:t>
                      </a:r>
                      <a:r>
                        <a:rPr lang="en-US" altLang="zh-CN" dirty="0" err="1"/>
                        <a:t>rsh</a:t>
                      </a:r>
                      <a:endParaRPr lang="en-US" dirty="0"/>
                    </a:p>
                  </a:txBody>
                  <a:tcPr/>
                </a:tc>
                <a:extLst>
                  <a:ext uri="{0D108BD9-81ED-4DB2-BD59-A6C34878D82A}">
                    <a16:rowId xmlns:a16="http://schemas.microsoft.com/office/drawing/2014/main" val="2019306178"/>
                  </a:ext>
                </a:extLst>
              </a:tr>
              <a:tr h="370840">
                <a:tc>
                  <a:txBody>
                    <a:bodyPr/>
                    <a:lstStyle/>
                    <a:p>
                      <a:r>
                        <a:rPr lang="en-US" altLang="zh-CN" dirty="0" err="1"/>
                        <a:t>Mvapich</a:t>
                      </a:r>
                      <a:endParaRPr lang="en-US" dirty="0"/>
                    </a:p>
                  </a:txBody>
                  <a:tcPr/>
                </a:tc>
                <a:tc>
                  <a:txBody>
                    <a:bodyPr/>
                    <a:lstStyle/>
                    <a:p>
                      <a:r>
                        <a:rPr lang="en-US" dirty="0"/>
                        <a:t>90,000</a:t>
                      </a:r>
                    </a:p>
                  </a:txBody>
                  <a:tcPr/>
                </a:tc>
                <a:tc>
                  <a:txBody>
                    <a:bodyPr/>
                    <a:lstStyle/>
                    <a:p>
                      <a:r>
                        <a:rPr lang="zh-CN" altLang="en-US" dirty="0"/>
                        <a:t>支持</a:t>
                      </a:r>
                      <a:r>
                        <a:rPr lang="en-US" altLang="zh-CN" dirty="0" err="1"/>
                        <a:t>rsh</a:t>
                      </a:r>
                      <a:endParaRPr lang="en-US" dirty="0"/>
                    </a:p>
                  </a:txBody>
                  <a:tcPr/>
                </a:tc>
                <a:extLst>
                  <a:ext uri="{0D108BD9-81ED-4DB2-BD59-A6C34878D82A}">
                    <a16:rowId xmlns:a16="http://schemas.microsoft.com/office/drawing/2014/main" val="1189224082"/>
                  </a:ext>
                </a:extLst>
              </a:tr>
              <a:tr h="370840">
                <a:tc>
                  <a:txBody>
                    <a:bodyPr/>
                    <a:lstStyle/>
                    <a:p>
                      <a:r>
                        <a:rPr lang="en-US" altLang="zh-CN" dirty="0"/>
                        <a:t>OpenMPI</a:t>
                      </a:r>
                      <a:endParaRPr lang="en-US" dirty="0"/>
                    </a:p>
                  </a:txBody>
                  <a:tcPr/>
                </a:tc>
                <a:tc>
                  <a:txBody>
                    <a:bodyPr/>
                    <a:lstStyle/>
                    <a:p>
                      <a:r>
                        <a:rPr lang="en-US" dirty="0"/>
                        <a:t>196,000</a:t>
                      </a:r>
                    </a:p>
                  </a:txBody>
                  <a:tcPr/>
                </a:tc>
                <a:tc>
                  <a:txBody>
                    <a:bodyPr/>
                    <a:lstStyle/>
                    <a:p>
                      <a:r>
                        <a:rPr lang="zh-CN" altLang="en-US" dirty="0"/>
                        <a:t>支持</a:t>
                      </a:r>
                      <a:r>
                        <a:rPr lang="en-US" altLang="zh-CN" dirty="0" err="1"/>
                        <a:t>rsh</a:t>
                      </a:r>
                      <a:endParaRPr lang="en-US" dirty="0"/>
                    </a:p>
                  </a:txBody>
                  <a:tcPr/>
                </a:tc>
                <a:extLst>
                  <a:ext uri="{0D108BD9-81ED-4DB2-BD59-A6C34878D82A}">
                    <a16:rowId xmlns:a16="http://schemas.microsoft.com/office/drawing/2014/main" val="4145900046"/>
                  </a:ext>
                </a:extLst>
              </a:tr>
            </a:tbl>
          </a:graphicData>
        </a:graphic>
      </p:graphicFrame>
      <p:sp>
        <p:nvSpPr>
          <p:cNvPr id="4" name="Footer Placeholder 3">
            <a:extLst>
              <a:ext uri="{FF2B5EF4-FFF2-40B4-BE49-F238E27FC236}">
                <a16:creationId xmlns:a16="http://schemas.microsoft.com/office/drawing/2014/main" id="{F49DED18-AE34-4B53-A6F3-508AC9C49695}"/>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0EB2837B-68E4-4A3C-9179-123100BE941A}"/>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41</a:t>
            </a:fld>
            <a:r>
              <a:rPr kumimoji="1" lang="en-US" altLang="zh-CN"/>
              <a:t>)</a:t>
            </a:r>
            <a:endParaRPr kumimoji="1" lang="zh-CN" altLang="en-US" dirty="0"/>
          </a:p>
        </p:txBody>
      </p:sp>
    </p:spTree>
    <p:extLst>
      <p:ext uri="{BB962C8B-B14F-4D97-AF65-F5344CB8AC3E}">
        <p14:creationId xmlns:p14="http://schemas.microsoft.com/office/powerpoint/2010/main" val="34561064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875446-5B8B-4637-8AFB-97B343040A52}"/>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42</a:t>
            </a:fld>
            <a:r>
              <a:rPr kumimoji="1" lang="en-US" altLang="zh-CN"/>
              <a:t>)</a:t>
            </a:r>
            <a:endParaRPr kumimoji="1" lang="zh-CN" altLang="en-US"/>
          </a:p>
        </p:txBody>
      </p:sp>
      <p:sp>
        <p:nvSpPr>
          <p:cNvPr id="3" name="Content Placeholder 2">
            <a:extLst>
              <a:ext uri="{FF2B5EF4-FFF2-40B4-BE49-F238E27FC236}">
                <a16:creationId xmlns:a16="http://schemas.microsoft.com/office/drawing/2014/main" id="{3703F4A9-44F3-4BA2-A0DA-E7906578C5D6}"/>
              </a:ext>
            </a:extLst>
          </p:cNvPr>
          <p:cNvSpPr>
            <a:spLocks noGrp="1"/>
          </p:cNvSpPr>
          <p:nvPr>
            <p:ph idx="1"/>
          </p:nvPr>
        </p:nvSpPr>
        <p:spPr>
          <a:xfrm>
            <a:off x="250209" y="888626"/>
            <a:ext cx="4321791" cy="3684888"/>
          </a:xfrm>
        </p:spPr>
        <p:txBody>
          <a:bodyPr/>
          <a:lstStyle/>
          <a:p>
            <a:r>
              <a:rPr lang="zh-CN" altLang="en-US" dirty="0">
                <a:latin typeface="Microsoft YaHei" panose="020B0503020204020204" pitchFamily="34" charset="-122"/>
                <a:ea typeface="Microsoft YaHei" panose="020B0503020204020204" pitchFamily="34" charset="-122"/>
              </a:rPr>
              <a:t>在个主机上安装</a:t>
            </a:r>
            <a:r>
              <a:rPr lang="en-US" altLang="zh-CN" dirty="0">
                <a:latin typeface="Microsoft YaHei" panose="020B0503020204020204" pitchFamily="34" charset="-122"/>
                <a:ea typeface="Microsoft YaHei" panose="020B0503020204020204" pitchFamily="34" charset="-122"/>
              </a:rPr>
              <a:t>Docker</a:t>
            </a:r>
            <a:r>
              <a:rPr lang="zh-CN" altLang="en-US" dirty="0">
                <a:latin typeface="Microsoft YaHei" panose="020B0503020204020204" pitchFamily="34" charset="-122"/>
                <a:ea typeface="Microsoft YaHei" panose="020B0503020204020204" pitchFamily="34" charset="-122"/>
              </a:rPr>
              <a:t>服务</a:t>
            </a:r>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准备特定的</a:t>
            </a:r>
            <a:r>
              <a:rPr lang="en-US" altLang="zh-CN" dirty="0">
                <a:latin typeface="Microsoft YaHei" panose="020B0503020204020204" pitchFamily="34" charset="-122"/>
                <a:ea typeface="Microsoft YaHei" panose="020B0503020204020204" pitchFamily="34" charset="-122"/>
              </a:rPr>
              <a:t>Docker</a:t>
            </a:r>
            <a:r>
              <a:rPr lang="zh-CN" altLang="en-US" dirty="0">
                <a:latin typeface="Microsoft YaHei" panose="020B0503020204020204" pitchFamily="34" charset="-122"/>
                <a:ea typeface="Microsoft YaHei" panose="020B0503020204020204" pitchFamily="34" charset="-122"/>
              </a:rPr>
              <a:t>容器镜像</a:t>
            </a:r>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在个主机上复制</a:t>
            </a:r>
            <a:r>
              <a:rPr lang="en-US" altLang="zh-CN" dirty="0">
                <a:latin typeface="Microsoft YaHei" panose="020B0503020204020204" pitchFamily="34" charset="-122"/>
                <a:ea typeface="Microsoft YaHei" panose="020B0503020204020204" pitchFamily="34" charset="-122"/>
              </a:rPr>
              <a:t>Docker</a:t>
            </a:r>
            <a:r>
              <a:rPr lang="zh-CN" altLang="en-US" dirty="0">
                <a:latin typeface="Microsoft YaHei" panose="020B0503020204020204" pitchFamily="34" charset="-122"/>
                <a:ea typeface="Microsoft YaHei" panose="020B0503020204020204" pitchFamily="34" charset="-122"/>
              </a:rPr>
              <a:t>容器镜像</a:t>
            </a:r>
            <a:endParaRPr lang="en-US" altLang="zh-CN"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在作业定义里增加两个参数指定镜像名和</a:t>
            </a:r>
            <a:r>
              <a:rPr lang="en-US" altLang="zh-CN" dirty="0">
                <a:latin typeface="Microsoft YaHei" panose="020B0503020204020204" pitchFamily="34" charset="-122"/>
                <a:ea typeface="Microsoft YaHei" panose="020B0503020204020204" pitchFamily="34" charset="-122"/>
              </a:rPr>
              <a:t>docker run</a:t>
            </a:r>
            <a:r>
              <a:rPr lang="zh-CN" altLang="en-US" dirty="0">
                <a:latin typeface="Microsoft YaHei" panose="020B0503020204020204" pitchFamily="34" charset="-122"/>
                <a:ea typeface="Microsoft YaHei" panose="020B0503020204020204" pitchFamily="34" charset="-122"/>
              </a:rPr>
              <a:t>参数</a:t>
            </a:r>
            <a:endParaRPr lang="en-US" dirty="0">
              <a:latin typeface="Microsoft YaHei" panose="020B0503020204020204" pitchFamily="34" charset="-122"/>
              <a:ea typeface="Microsoft YaHei" panose="020B0503020204020204" pitchFamily="34" charset="-122"/>
            </a:endParaRPr>
          </a:p>
        </p:txBody>
      </p:sp>
      <p:sp>
        <p:nvSpPr>
          <p:cNvPr id="4" name="Title 3">
            <a:extLst>
              <a:ext uri="{FF2B5EF4-FFF2-40B4-BE49-F238E27FC236}">
                <a16:creationId xmlns:a16="http://schemas.microsoft.com/office/drawing/2014/main" id="{8627E0B8-7893-493C-8006-7410B94F0124}"/>
              </a:ext>
            </a:extLst>
          </p:cNvPr>
          <p:cNvSpPr>
            <a:spLocks noGrp="1"/>
          </p:cNvSpPr>
          <p:nvPr>
            <p:ph type="title"/>
          </p:nvPr>
        </p:nvSpPr>
        <p:spPr/>
        <p:txBody>
          <a:bodyPr/>
          <a:lstStyle/>
          <a:p>
            <a:r>
              <a:rPr lang="zh-CN" altLang="en-US" dirty="0"/>
              <a:t>支持</a:t>
            </a:r>
            <a:r>
              <a:rPr lang="en-US" altLang="zh-CN" dirty="0" err="1"/>
              <a:t>Docker</a:t>
            </a:r>
            <a:r>
              <a:rPr lang="zh-CN" altLang="en-US" dirty="0"/>
              <a:t>容器</a:t>
            </a:r>
            <a:endParaRPr lang="en-US" dirty="0"/>
          </a:p>
        </p:txBody>
      </p:sp>
      <p:pic>
        <p:nvPicPr>
          <p:cNvPr id="5" name="Picture 4">
            <a:extLst>
              <a:ext uri="{FF2B5EF4-FFF2-40B4-BE49-F238E27FC236}">
                <a16:creationId xmlns:a16="http://schemas.microsoft.com/office/drawing/2014/main" id="{E2B84C2A-E0D3-4040-B890-A60C383F45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2167" y="2792467"/>
            <a:ext cx="4810290" cy="1721503"/>
          </a:xfrm>
          <a:prstGeom prst="rect">
            <a:avLst/>
          </a:prstGeom>
        </p:spPr>
      </p:pic>
      <p:sp>
        <p:nvSpPr>
          <p:cNvPr id="6" name="Content Placeholder 2">
            <a:extLst>
              <a:ext uri="{FF2B5EF4-FFF2-40B4-BE49-F238E27FC236}">
                <a16:creationId xmlns:a16="http://schemas.microsoft.com/office/drawing/2014/main" id="{72DCEBDB-FA9F-45EB-AA99-7C3125355CF9}"/>
              </a:ext>
            </a:extLst>
          </p:cNvPr>
          <p:cNvSpPr txBox="1">
            <a:spLocks/>
          </p:cNvSpPr>
          <p:nvPr/>
        </p:nvSpPr>
        <p:spPr>
          <a:xfrm>
            <a:off x="4858995" y="888626"/>
            <a:ext cx="4321791" cy="36848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panose="02080604020202020204" charset="0"/>
              <a:buChar char="•"/>
              <a:defRPr sz="2000" kern="1200">
                <a:solidFill>
                  <a:schemeClr val="tx2"/>
                </a:solidFill>
                <a:latin typeface="华文细黑"/>
                <a:ea typeface="华文细黑"/>
                <a:cs typeface="华文细黑"/>
              </a:defRPr>
            </a:lvl1pPr>
            <a:lvl2pPr marL="742950" indent="-285750" algn="l" defTabSz="457200" rtl="0" eaLnBrk="1" latinLnBrk="0" hangingPunct="1">
              <a:spcBef>
                <a:spcPct val="20000"/>
              </a:spcBef>
              <a:buFont typeface="Arial" panose="02080604020202020204" charset="0"/>
              <a:buChar char="–"/>
              <a:defRPr sz="1800" kern="1200">
                <a:solidFill>
                  <a:schemeClr val="tx2"/>
                </a:solidFill>
                <a:latin typeface="华文细黑"/>
                <a:ea typeface="华文细黑"/>
                <a:cs typeface="华文细黑"/>
              </a:defRPr>
            </a:lvl2pPr>
            <a:lvl3pPr marL="1143000" indent="-228600" algn="l" defTabSz="457200" rtl="0" eaLnBrk="1" latinLnBrk="0" hangingPunct="1">
              <a:spcBef>
                <a:spcPct val="20000"/>
              </a:spcBef>
              <a:buFont typeface="Arial" panose="02080604020202020204" charset="0"/>
              <a:buChar char="•"/>
              <a:defRPr sz="1600" kern="1200">
                <a:solidFill>
                  <a:schemeClr val="tx2"/>
                </a:solidFill>
                <a:latin typeface="华文细黑"/>
                <a:ea typeface="华文细黑"/>
                <a:cs typeface="华文细黑"/>
              </a:defRPr>
            </a:lvl3pPr>
            <a:lvl4pPr marL="1600200" indent="-228600" algn="l" defTabSz="457200" rtl="0" eaLnBrk="1" latinLnBrk="0" hangingPunct="1">
              <a:spcBef>
                <a:spcPct val="20000"/>
              </a:spcBef>
              <a:buFont typeface="Arial" panose="02080604020202020204" charset="0"/>
              <a:buChar char="–"/>
              <a:defRPr sz="1400" kern="1200">
                <a:solidFill>
                  <a:schemeClr val="tx2"/>
                </a:solidFill>
                <a:latin typeface="华文细黑"/>
                <a:ea typeface="华文细黑"/>
                <a:cs typeface="华文细黑"/>
              </a:defRPr>
            </a:lvl4pPr>
            <a:lvl5pPr marL="2057400" indent="-228600" algn="l" defTabSz="457200" rtl="0" eaLnBrk="1" latinLnBrk="0" hangingPunct="1">
              <a:spcBef>
                <a:spcPct val="20000"/>
              </a:spcBef>
              <a:buFont typeface="Arial" panose="02080604020202020204" charset="0"/>
              <a:buChar char="»"/>
              <a:defRPr sz="1200" kern="1200">
                <a:solidFill>
                  <a:schemeClr val="tx2"/>
                </a:solidFill>
                <a:latin typeface="华文细黑"/>
                <a:ea typeface="华文细黑"/>
                <a:cs typeface="华文细黑"/>
              </a:defRPr>
            </a:lvl5pPr>
            <a:lvl6pPr marL="25146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80604020202020204" charset="0"/>
              <a:buChar char="•"/>
              <a:defRPr sz="2000" kern="1200">
                <a:solidFill>
                  <a:schemeClr val="tx1"/>
                </a:solidFill>
                <a:latin typeface="+mn-lt"/>
                <a:ea typeface="+mn-ea"/>
                <a:cs typeface="+mn-cs"/>
              </a:defRPr>
            </a:lvl9pPr>
          </a:lstStyle>
          <a:p>
            <a:r>
              <a:rPr lang="zh-CN" altLang="en-US" sz="1800" dirty="0">
                <a:latin typeface="Microsoft YaHei" panose="020B0503020204020204" pitchFamily="34" charset="-122"/>
                <a:ea typeface="Microsoft YaHei" panose="020B0503020204020204" pitchFamily="34" charset="-122"/>
              </a:rPr>
              <a:t>运行作业</a:t>
            </a:r>
            <a:endParaRPr lang="en-US" altLang="zh-CN" sz="1800" dirty="0">
              <a:latin typeface="Microsoft YaHei" panose="020B0503020204020204" pitchFamily="34" charset="-122"/>
              <a:ea typeface="Microsoft YaHei" panose="020B0503020204020204" pitchFamily="34" charset="-122"/>
            </a:endParaRPr>
          </a:p>
          <a:p>
            <a:pPr marL="0" indent="0">
              <a:buNone/>
            </a:pPr>
            <a:r>
              <a:rPr lang="en-US" altLang="zh-CN" sz="1800" dirty="0">
                <a:latin typeface="Microsoft YaHei" panose="020B0503020204020204" pitchFamily="34" charset="-122"/>
                <a:ea typeface="Microsoft YaHei" panose="020B0503020204020204" pitchFamily="34" charset="-122"/>
              </a:rPr>
              <a:t>	</a:t>
            </a:r>
            <a:r>
              <a:rPr lang="en-US" altLang="zh-CN" sz="1800" dirty="0" err="1">
                <a:latin typeface="Microsoft YaHei" panose="020B0503020204020204" pitchFamily="34" charset="-122"/>
                <a:ea typeface="Microsoft YaHei" panose="020B0503020204020204" pitchFamily="34" charset="-122"/>
              </a:rPr>
              <a:t>aip</a:t>
            </a:r>
            <a:r>
              <a:rPr lang="en-US" altLang="zh-CN" sz="1800" dirty="0">
                <a:latin typeface="Microsoft YaHei" panose="020B0503020204020204" pitchFamily="34" charset="-122"/>
                <a:ea typeface="Microsoft YaHei" panose="020B0503020204020204" pitchFamily="34" charset="-122"/>
              </a:rPr>
              <a:t> job run </a:t>
            </a:r>
            <a:r>
              <a:rPr lang="en-US" altLang="zh-CN" sz="1800" dirty="0" err="1">
                <a:latin typeface="Microsoft YaHei" panose="020B0503020204020204" pitchFamily="34" charset="-122"/>
                <a:ea typeface="Microsoft YaHei" panose="020B0503020204020204" pitchFamily="34" charset="-122"/>
              </a:rPr>
              <a:t>jobspec.json</a:t>
            </a:r>
            <a:endParaRPr lang="en-US" altLang="zh-CN" sz="1800" dirty="0">
              <a:latin typeface="Microsoft YaHei" panose="020B0503020204020204" pitchFamily="34" charset="-122"/>
              <a:ea typeface="Microsoft YaHei" panose="020B0503020204020204" pitchFamily="34" charset="-122"/>
            </a:endParaRPr>
          </a:p>
          <a:p>
            <a:r>
              <a:rPr lang="zh-CN" altLang="en-US" dirty="0">
                <a:latin typeface="Microsoft YaHei" panose="020B0503020204020204" pitchFamily="34" charset="-122"/>
                <a:ea typeface="Microsoft YaHei" panose="020B0503020204020204" pitchFamily="34" charset="-122"/>
              </a:rPr>
              <a:t>查看作业状态</a:t>
            </a:r>
            <a:endParaRPr lang="en-US" altLang="zh-CN" dirty="0">
              <a:latin typeface="Microsoft YaHei" panose="020B0503020204020204" pitchFamily="34" charset="-122"/>
              <a:ea typeface="Microsoft YaHei" panose="020B0503020204020204" pitchFamily="34" charset="-122"/>
            </a:endParaRPr>
          </a:p>
          <a:p>
            <a:pPr marL="457200" lvl="1" indent="0">
              <a:buNone/>
            </a:pPr>
            <a:r>
              <a:rPr lang="en-US" altLang="zh-CN" dirty="0" err="1">
                <a:latin typeface="Microsoft YaHei" panose="020B0503020204020204" pitchFamily="34" charset="-122"/>
                <a:ea typeface="Microsoft YaHei" panose="020B0503020204020204" pitchFamily="34" charset="-122"/>
              </a:rPr>
              <a:t>aip</a:t>
            </a:r>
            <a:r>
              <a:rPr lang="en-US" altLang="zh-CN" dirty="0">
                <a:latin typeface="Microsoft YaHei" panose="020B0503020204020204" pitchFamily="34" charset="-122"/>
                <a:ea typeface="Microsoft YaHei" panose="020B0503020204020204" pitchFamily="34" charset="-122"/>
              </a:rPr>
              <a:t> job info</a:t>
            </a:r>
          </a:p>
          <a:p>
            <a:pPr marL="457200" lvl="1" indent="0">
              <a:buNone/>
            </a:pPr>
            <a:r>
              <a:rPr lang="en-US" altLang="zh-CN" dirty="0" err="1">
                <a:latin typeface="Microsoft YaHei" panose="020B0503020204020204" pitchFamily="34" charset="-122"/>
                <a:ea typeface="Microsoft YaHei" panose="020B0503020204020204" pitchFamily="34" charset="-122"/>
              </a:rPr>
              <a:t>aip</a:t>
            </a:r>
            <a:r>
              <a:rPr lang="en-US" altLang="zh-CN" dirty="0">
                <a:latin typeface="Microsoft YaHei" panose="020B0503020204020204" pitchFamily="34" charset="-122"/>
                <a:ea typeface="Microsoft YaHei" panose="020B0503020204020204" pitchFamily="34" charset="-122"/>
              </a:rPr>
              <a:t> job info –l</a:t>
            </a:r>
          </a:p>
          <a:p>
            <a:pPr marL="400050"/>
            <a:r>
              <a:rPr lang="zh-CN" altLang="en-US" dirty="0">
                <a:latin typeface="Microsoft YaHei" panose="020B0503020204020204" pitchFamily="34" charset="-122"/>
                <a:ea typeface="Microsoft YaHei" panose="020B0503020204020204" pitchFamily="34" charset="-122"/>
              </a:rPr>
              <a:t>杀掉作业</a:t>
            </a:r>
            <a:endParaRPr lang="en-US" altLang="zh-CN" dirty="0">
              <a:latin typeface="Microsoft YaHei" panose="020B0503020204020204" pitchFamily="34" charset="-122"/>
              <a:ea typeface="Microsoft YaHei" panose="020B0503020204020204" pitchFamily="34" charset="-122"/>
            </a:endParaRPr>
          </a:p>
          <a:p>
            <a:pPr marL="57150" indent="0">
              <a:buNone/>
            </a:pPr>
            <a:r>
              <a:rPr lang="en-US" altLang="zh-CN" dirty="0">
                <a:latin typeface="Microsoft YaHei" panose="020B0503020204020204" pitchFamily="34" charset="-122"/>
                <a:ea typeface="Microsoft YaHei" panose="020B0503020204020204" pitchFamily="34" charset="-122"/>
              </a:rPr>
              <a:t>	</a:t>
            </a:r>
            <a:r>
              <a:rPr lang="en-US" altLang="zh-CN" dirty="0" err="1">
                <a:latin typeface="Microsoft YaHei" panose="020B0503020204020204" pitchFamily="34" charset="-122"/>
                <a:ea typeface="Microsoft YaHei" panose="020B0503020204020204" pitchFamily="34" charset="-122"/>
              </a:rPr>
              <a:t>aip</a:t>
            </a:r>
            <a:r>
              <a:rPr lang="en-US" altLang="zh-CN" dirty="0">
                <a:latin typeface="Microsoft YaHei" panose="020B0503020204020204" pitchFamily="34" charset="-122"/>
                <a:ea typeface="Microsoft YaHei" panose="020B0503020204020204" pitchFamily="34" charset="-122"/>
              </a:rPr>
              <a:t> </a:t>
            </a:r>
            <a:r>
              <a:rPr lang="en-US" altLang="zh-CN">
                <a:latin typeface="Microsoft YaHei" panose="020B0503020204020204" pitchFamily="34" charset="-122"/>
                <a:ea typeface="Microsoft YaHei" panose="020B0503020204020204" pitchFamily="34" charset="-122"/>
              </a:rPr>
              <a:t>job kill</a:t>
            </a:r>
            <a:endParaRPr lang="en-US" altLang="zh-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81269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BC96E-DAE4-4DFE-8E1D-A2506691F047}"/>
              </a:ext>
            </a:extLst>
          </p:cNvPr>
          <p:cNvSpPr>
            <a:spLocks noGrp="1"/>
          </p:cNvSpPr>
          <p:nvPr>
            <p:ph type="title"/>
          </p:nvPr>
        </p:nvSpPr>
        <p:spPr/>
        <p:txBody>
          <a:bodyPr>
            <a:normAutofit/>
          </a:bodyPr>
          <a:lstStyle/>
          <a:p>
            <a:r>
              <a:rPr lang="zh-CN" altLang="en-US" dirty="0"/>
              <a:t>支持</a:t>
            </a:r>
            <a:r>
              <a:rPr lang="en-CA" dirty="0"/>
              <a:t>HPC</a:t>
            </a:r>
            <a:r>
              <a:rPr lang="zh-CN" altLang="en-US" dirty="0"/>
              <a:t>容器</a:t>
            </a:r>
            <a:r>
              <a:rPr lang="en-US" altLang="zh-CN" dirty="0"/>
              <a:t>Singularity</a:t>
            </a:r>
            <a:endParaRPr lang="en-CA" dirty="0"/>
          </a:p>
        </p:txBody>
      </p:sp>
      <p:sp>
        <p:nvSpPr>
          <p:cNvPr id="3" name="Content Placeholder 2">
            <a:extLst>
              <a:ext uri="{FF2B5EF4-FFF2-40B4-BE49-F238E27FC236}">
                <a16:creationId xmlns:a16="http://schemas.microsoft.com/office/drawing/2014/main" id="{698EFE44-AB06-445C-90A1-EA6ED8C20709}"/>
              </a:ext>
            </a:extLst>
          </p:cNvPr>
          <p:cNvSpPr>
            <a:spLocks noGrp="1"/>
          </p:cNvSpPr>
          <p:nvPr>
            <p:ph idx="1"/>
          </p:nvPr>
        </p:nvSpPr>
        <p:spPr>
          <a:xfrm>
            <a:off x="4936161" y="1471607"/>
            <a:ext cx="3829050" cy="3086101"/>
          </a:xfrm>
          <a:solidFill>
            <a:srgbClr val="64D1FE"/>
          </a:solidFill>
        </p:spPr>
        <p:txBody>
          <a:bodyPr>
            <a:normAutofit lnSpcReduction="10000"/>
          </a:bodyPr>
          <a:lstStyle/>
          <a:p>
            <a:r>
              <a:rPr lang="zh-CN" altLang="en-US" dirty="0"/>
              <a:t>专为</a:t>
            </a:r>
            <a:r>
              <a:rPr lang="en-US" altLang="zh-CN" dirty="0"/>
              <a:t>HPC</a:t>
            </a:r>
            <a:r>
              <a:rPr lang="zh-CN" altLang="en-US" dirty="0"/>
              <a:t>设计开发的容器：</a:t>
            </a:r>
            <a:endParaRPr lang="en-CA" altLang="zh-CN" dirty="0"/>
          </a:p>
          <a:p>
            <a:pPr lvl="1"/>
            <a:r>
              <a:rPr lang="zh-CN" altLang="en-US" dirty="0"/>
              <a:t>性能与裸机相差很小，直接访问特殊硬件，如</a:t>
            </a:r>
            <a:r>
              <a:rPr lang="en-US" altLang="zh-CN" dirty="0"/>
              <a:t>InfiniBand</a:t>
            </a:r>
            <a:r>
              <a:rPr lang="zh-CN" altLang="en-US" dirty="0"/>
              <a:t>、</a:t>
            </a:r>
            <a:r>
              <a:rPr lang="en-US" altLang="zh-CN" dirty="0"/>
              <a:t>GPU</a:t>
            </a:r>
            <a:r>
              <a:rPr lang="zh-CN" altLang="en-US" dirty="0"/>
              <a:t>等</a:t>
            </a:r>
            <a:endParaRPr lang="en-CA" altLang="zh-CN" dirty="0"/>
          </a:p>
          <a:p>
            <a:pPr lvl="1"/>
            <a:r>
              <a:rPr lang="zh-CN" altLang="en-US" dirty="0"/>
              <a:t>不通过</a:t>
            </a:r>
            <a:r>
              <a:rPr lang="en-US" altLang="zh-CN" dirty="0"/>
              <a:t>daemon</a:t>
            </a:r>
            <a:r>
              <a:rPr lang="zh-CN" altLang="en-US" dirty="0"/>
              <a:t>，与调度器耦合度高</a:t>
            </a:r>
            <a:endParaRPr lang="en-CA" altLang="zh-CN" dirty="0"/>
          </a:p>
          <a:p>
            <a:pPr lvl="1"/>
            <a:r>
              <a:rPr lang="zh-CN" altLang="en-US" dirty="0"/>
              <a:t>安全与裸机相同，透传文件系统</a:t>
            </a:r>
            <a:endParaRPr lang="en-CA" altLang="zh-CN" dirty="0"/>
          </a:p>
          <a:p>
            <a:r>
              <a:rPr lang="zh-CN" altLang="en-US" dirty="0"/>
              <a:t>用户可以在自己环境中开发，然后把镜像文件上传即可使用</a:t>
            </a:r>
            <a:endParaRPr lang="en-CA" altLang="zh-CN" dirty="0"/>
          </a:p>
          <a:p>
            <a:pPr lvl="1"/>
            <a:r>
              <a:rPr lang="zh-CN" altLang="en-US" dirty="0"/>
              <a:t>无需特殊</a:t>
            </a:r>
            <a:r>
              <a:rPr lang="en-US" altLang="zh-CN" dirty="0"/>
              <a:t>root</a:t>
            </a:r>
            <a:r>
              <a:rPr lang="zh-CN" altLang="en-US" dirty="0"/>
              <a:t>许可</a:t>
            </a:r>
            <a:endParaRPr lang="en-CA" altLang="zh-CN" dirty="0"/>
          </a:p>
        </p:txBody>
      </p:sp>
      <p:pic>
        <p:nvPicPr>
          <p:cNvPr id="6" name="Picture 5">
            <a:extLst>
              <a:ext uri="{FF2B5EF4-FFF2-40B4-BE49-F238E27FC236}">
                <a16:creationId xmlns:a16="http://schemas.microsoft.com/office/drawing/2014/main" id="{1D28B33B-0F9C-4980-ACF1-123A797408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439" y="736744"/>
            <a:ext cx="6895028" cy="495326"/>
          </a:xfrm>
          <a:prstGeom prst="rect">
            <a:avLst/>
          </a:prstGeom>
        </p:spPr>
      </p:pic>
      <p:pic>
        <p:nvPicPr>
          <p:cNvPr id="7" name="Picture 6">
            <a:extLst>
              <a:ext uri="{FF2B5EF4-FFF2-40B4-BE49-F238E27FC236}">
                <a16:creationId xmlns:a16="http://schemas.microsoft.com/office/drawing/2014/main" id="{AADBDE77-38AB-418B-BD7E-8E3DBD58F1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867" y="1376329"/>
            <a:ext cx="4819908" cy="3324259"/>
          </a:xfrm>
          <a:prstGeom prst="rect">
            <a:avLst/>
          </a:prstGeom>
        </p:spPr>
      </p:pic>
    </p:spTree>
    <p:extLst>
      <p:ext uri="{BB962C8B-B14F-4D97-AF65-F5344CB8AC3E}">
        <p14:creationId xmlns:p14="http://schemas.microsoft.com/office/powerpoint/2010/main" val="1494613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734621-B835-4362-AD0E-3B927028A556}"/>
              </a:ext>
            </a:extLst>
          </p:cNvPr>
          <p:cNvSpPr>
            <a:spLocks noGrp="1"/>
          </p:cNvSpPr>
          <p:nvPr>
            <p:ph type="title"/>
          </p:nvPr>
        </p:nvSpPr>
        <p:spPr/>
        <p:txBody>
          <a:bodyPr>
            <a:normAutofit fontScale="90000"/>
          </a:bodyPr>
          <a:lstStyle/>
          <a:p>
            <a:r>
              <a:rPr lang="en-US" altLang="zh-CN" sz="2400" dirty="0" err="1"/>
              <a:t>SkyForm</a:t>
            </a:r>
            <a:r>
              <a:rPr lang="en-US" altLang="zh-CN" sz="2400" dirty="0"/>
              <a:t> AIP </a:t>
            </a:r>
            <a:r>
              <a:rPr lang="zh-CN" altLang="en-US" sz="2400" dirty="0"/>
              <a:t>国产化适配</a:t>
            </a:r>
          </a:p>
        </p:txBody>
      </p:sp>
      <p:sp>
        <p:nvSpPr>
          <p:cNvPr id="4" name="圆角矩形 117">
            <a:extLst>
              <a:ext uri="{FF2B5EF4-FFF2-40B4-BE49-F238E27FC236}">
                <a16:creationId xmlns:a16="http://schemas.microsoft.com/office/drawing/2014/main" id="{727BA8E6-3706-4162-94FF-E05BB3F1B59B}"/>
              </a:ext>
            </a:extLst>
          </p:cNvPr>
          <p:cNvSpPr/>
          <p:nvPr/>
        </p:nvSpPr>
        <p:spPr>
          <a:xfrm>
            <a:off x="1243228" y="2263636"/>
            <a:ext cx="6739416" cy="2346042"/>
          </a:xfrm>
          <a:prstGeom prst="roundRect">
            <a:avLst>
              <a:gd name="adj" fmla="val 4453"/>
            </a:avLst>
          </a:prstGeom>
          <a:ln w="19050">
            <a:solidFill>
              <a:srgbClr val="FFC000"/>
            </a:solid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sz="1350" dirty="0"/>
          </a:p>
        </p:txBody>
      </p:sp>
      <p:sp>
        <p:nvSpPr>
          <p:cNvPr id="11" name="圆角矩形 113">
            <a:extLst>
              <a:ext uri="{FF2B5EF4-FFF2-40B4-BE49-F238E27FC236}">
                <a16:creationId xmlns:a16="http://schemas.microsoft.com/office/drawing/2014/main" id="{4A0E4D5A-43EF-4489-81A6-15D6D3B951C2}"/>
              </a:ext>
            </a:extLst>
          </p:cNvPr>
          <p:cNvSpPr/>
          <p:nvPr/>
        </p:nvSpPr>
        <p:spPr>
          <a:xfrm>
            <a:off x="2378990" y="3610442"/>
            <a:ext cx="5300420" cy="493406"/>
          </a:xfrm>
          <a:prstGeom prst="roundRect">
            <a:avLst>
              <a:gd name="adj" fmla="val 8384"/>
            </a:avLst>
          </a:prstGeom>
          <a:ln w="1587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sz="1350"/>
          </a:p>
        </p:txBody>
      </p:sp>
      <p:sp>
        <p:nvSpPr>
          <p:cNvPr id="12" name="文本框 11">
            <a:extLst>
              <a:ext uri="{FF2B5EF4-FFF2-40B4-BE49-F238E27FC236}">
                <a16:creationId xmlns:a16="http://schemas.microsoft.com/office/drawing/2014/main" id="{1864BC44-78BD-48EF-BAE3-84F01BBA17EF}"/>
              </a:ext>
            </a:extLst>
          </p:cNvPr>
          <p:cNvSpPr txBox="1"/>
          <p:nvPr/>
        </p:nvSpPr>
        <p:spPr>
          <a:xfrm>
            <a:off x="1435308" y="3655880"/>
            <a:ext cx="1415263" cy="338554"/>
          </a:xfrm>
          <a:prstGeom prst="rect">
            <a:avLst/>
          </a:prstGeom>
          <a:noFill/>
        </p:spPr>
        <p:txBody>
          <a:bodyPr wrap="square" rtlCol="0">
            <a:spAutoFit/>
          </a:bodyPr>
          <a:lstStyle/>
          <a:p>
            <a:r>
              <a:rPr kumimoji="1" lang="en-US" altLang="zh-CN" sz="1600" b="1" dirty="0"/>
              <a:t>CPU</a:t>
            </a:r>
            <a:endParaRPr kumimoji="1" lang="zh-CN" altLang="en-US" sz="1600" b="1" dirty="0"/>
          </a:p>
        </p:txBody>
      </p:sp>
      <p:pic>
        <p:nvPicPr>
          <p:cNvPr id="13" name="Picture 12" descr="204">
            <a:extLst>
              <a:ext uri="{FF2B5EF4-FFF2-40B4-BE49-F238E27FC236}">
                <a16:creationId xmlns:a16="http://schemas.microsoft.com/office/drawing/2014/main" id="{8B0AB560-2CCB-40A7-A02F-D1D0BF608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830" y="3610441"/>
            <a:ext cx="918990" cy="372988"/>
          </a:xfrm>
          <a:prstGeom prst="rect">
            <a:avLst/>
          </a:prstGeom>
          <a:ln w="15875">
            <a:prstDash val="solid"/>
          </a:ln>
          <a:extLst>
            <a:ext uri="{909E8E84-426E-40DD-AFC4-6F175D3DCCD1}">
              <a14:hiddenFill xmlns:a14="http://schemas.microsoft.com/office/drawing/2010/main">
                <a:solidFill>
                  <a:srgbClr val="FFFFFF"/>
                </a:solidFill>
              </a14:hiddenFill>
            </a:ext>
          </a:extLst>
        </p:spPr>
      </p:pic>
      <p:sp>
        <p:nvSpPr>
          <p:cNvPr id="28" name="圆角矩形 134">
            <a:extLst>
              <a:ext uri="{FF2B5EF4-FFF2-40B4-BE49-F238E27FC236}">
                <a16:creationId xmlns:a16="http://schemas.microsoft.com/office/drawing/2014/main" id="{B3F9F2D5-55AF-4A59-B81C-57E6A07AEE0E}"/>
              </a:ext>
            </a:extLst>
          </p:cNvPr>
          <p:cNvSpPr/>
          <p:nvPr/>
        </p:nvSpPr>
        <p:spPr>
          <a:xfrm>
            <a:off x="2378990" y="2766288"/>
            <a:ext cx="3273976" cy="609546"/>
          </a:xfrm>
          <a:prstGeom prst="roundRect">
            <a:avLst>
              <a:gd name="adj" fmla="val 8384"/>
            </a:avLst>
          </a:prstGeom>
          <a:ln w="1587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sz="1350"/>
          </a:p>
        </p:txBody>
      </p:sp>
      <p:sp>
        <p:nvSpPr>
          <p:cNvPr id="35" name="文本框 34">
            <a:extLst>
              <a:ext uri="{FF2B5EF4-FFF2-40B4-BE49-F238E27FC236}">
                <a16:creationId xmlns:a16="http://schemas.microsoft.com/office/drawing/2014/main" id="{8391B6F4-5A43-4EE4-ADCB-09A6A847DF35}"/>
              </a:ext>
            </a:extLst>
          </p:cNvPr>
          <p:cNvSpPr txBox="1"/>
          <p:nvPr/>
        </p:nvSpPr>
        <p:spPr>
          <a:xfrm>
            <a:off x="1326179" y="2993228"/>
            <a:ext cx="1052811" cy="307777"/>
          </a:xfrm>
          <a:prstGeom prst="rect">
            <a:avLst/>
          </a:prstGeom>
          <a:noFill/>
        </p:spPr>
        <p:txBody>
          <a:bodyPr wrap="square" rtlCol="0">
            <a:spAutoFit/>
          </a:bodyPr>
          <a:lstStyle/>
          <a:p>
            <a:r>
              <a:rPr kumimoji="1" lang="zh-CN" altLang="en-US" sz="1400" b="1" dirty="0"/>
              <a:t>操作系统</a:t>
            </a:r>
          </a:p>
        </p:txBody>
      </p:sp>
      <p:pic>
        <p:nvPicPr>
          <p:cNvPr id="36" name="Picture 44">
            <a:extLst>
              <a:ext uri="{FF2B5EF4-FFF2-40B4-BE49-F238E27FC236}">
                <a16:creationId xmlns:a16="http://schemas.microsoft.com/office/drawing/2014/main" id="{3F6BF7F3-8002-4060-96A4-B163B906DB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2340" y="2884967"/>
            <a:ext cx="708979" cy="44255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a:extLst>
              <a:ext uri="{FF2B5EF4-FFF2-40B4-BE49-F238E27FC236}">
                <a16:creationId xmlns:a16="http://schemas.microsoft.com/office/drawing/2014/main" id="{5DA324AE-3B20-447F-B873-D8D6C2387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224" y="2919980"/>
            <a:ext cx="339757" cy="454275"/>
          </a:xfrm>
          <a:prstGeom prst="rect">
            <a:avLst/>
          </a:prstGeom>
          <a:noFill/>
          <a:extLst>
            <a:ext uri="{909E8E84-426E-40DD-AFC4-6F175D3DCCD1}">
              <a14:hiddenFill xmlns:a14="http://schemas.microsoft.com/office/drawing/2010/main">
                <a:solidFill>
                  <a:srgbClr val="FFFFFF"/>
                </a:solidFill>
              </a14:hiddenFill>
            </a:ext>
          </a:extLst>
        </p:spPr>
      </p:pic>
      <p:sp>
        <p:nvSpPr>
          <p:cNvPr id="39" name="圆角矩形 116">
            <a:extLst>
              <a:ext uri="{FF2B5EF4-FFF2-40B4-BE49-F238E27FC236}">
                <a16:creationId xmlns:a16="http://schemas.microsoft.com/office/drawing/2014/main" id="{8D08878E-52C1-4C87-918E-0F3F97937B0B}"/>
              </a:ext>
            </a:extLst>
          </p:cNvPr>
          <p:cNvSpPr/>
          <p:nvPr/>
        </p:nvSpPr>
        <p:spPr>
          <a:xfrm>
            <a:off x="1277345" y="1676535"/>
            <a:ext cx="6671183" cy="31016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1500" b="1" dirty="0">
                <a:solidFill>
                  <a:schemeClr val="bg1"/>
                </a:solidFill>
                <a:latin typeface="微软雅黑" panose="020B0503020204020204" pitchFamily="34" charset="-122"/>
                <a:ea typeface="微软雅黑" panose="020B0503020204020204" pitchFamily="34" charset="-122"/>
              </a:rPr>
              <a:t>天云</a:t>
            </a:r>
            <a:r>
              <a:rPr kumimoji="1" lang="en-US" altLang="zh-CN" sz="1500" b="1" dirty="0">
                <a:solidFill>
                  <a:schemeClr val="bg1"/>
                </a:solidFill>
                <a:latin typeface="微软雅黑" panose="020B0503020204020204" pitchFamily="34" charset="-122"/>
                <a:ea typeface="微软雅黑" panose="020B0503020204020204" pitchFamily="34" charset="-122"/>
              </a:rPr>
              <a:t>AIP</a:t>
            </a:r>
            <a:r>
              <a:rPr kumimoji="1" lang="zh-CN" altLang="en-US" sz="1500" b="1" dirty="0">
                <a:solidFill>
                  <a:schemeClr val="bg1"/>
                </a:solidFill>
                <a:latin typeface="微软雅黑" panose="020B0503020204020204" pitchFamily="34" charset="-122"/>
                <a:ea typeface="微软雅黑" panose="020B0503020204020204" pitchFamily="34" charset="-122"/>
              </a:rPr>
              <a:t>任务调度系统</a:t>
            </a:r>
          </a:p>
        </p:txBody>
      </p:sp>
      <p:sp>
        <p:nvSpPr>
          <p:cNvPr id="40" name="文本框 39">
            <a:extLst>
              <a:ext uri="{FF2B5EF4-FFF2-40B4-BE49-F238E27FC236}">
                <a16:creationId xmlns:a16="http://schemas.microsoft.com/office/drawing/2014/main" id="{620FE405-4A72-4389-B74F-C5348CB6491C}"/>
              </a:ext>
            </a:extLst>
          </p:cNvPr>
          <p:cNvSpPr txBox="1"/>
          <p:nvPr/>
        </p:nvSpPr>
        <p:spPr>
          <a:xfrm>
            <a:off x="4125726" y="2309715"/>
            <a:ext cx="2812583" cy="276999"/>
          </a:xfrm>
          <a:prstGeom prst="rect">
            <a:avLst/>
          </a:prstGeom>
          <a:noFill/>
        </p:spPr>
        <p:txBody>
          <a:bodyPr wrap="square" rtlCol="0">
            <a:spAutoFit/>
          </a:bodyPr>
          <a:lstStyle/>
          <a:p>
            <a:r>
              <a:rPr kumimoji="1" lang="zh-CN" altLang="en-US" sz="1200" b="1" dirty="0">
                <a:solidFill>
                  <a:srgbClr val="C00000"/>
                </a:solidFill>
              </a:rPr>
              <a:t>国产化适配</a:t>
            </a:r>
          </a:p>
        </p:txBody>
      </p:sp>
      <p:sp>
        <p:nvSpPr>
          <p:cNvPr id="45" name="矩形 44">
            <a:extLst>
              <a:ext uri="{FF2B5EF4-FFF2-40B4-BE49-F238E27FC236}">
                <a16:creationId xmlns:a16="http://schemas.microsoft.com/office/drawing/2014/main" id="{790D9E2F-C4EC-49C1-A226-A4A2D6151A84}"/>
              </a:ext>
            </a:extLst>
          </p:cNvPr>
          <p:cNvSpPr/>
          <p:nvPr/>
        </p:nvSpPr>
        <p:spPr>
          <a:xfrm>
            <a:off x="386471" y="1096326"/>
            <a:ext cx="8263486" cy="338554"/>
          </a:xfrm>
          <a:prstGeom prst="rect">
            <a:avLst/>
          </a:prstGeom>
        </p:spPr>
        <p:txBody>
          <a:bodyPr wrap="square">
            <a:spAutoFit/>
          </a:bodyPr>
          <a:lstStyle/>
          <a:p>
            <a:r>
              <a:rPr kumimoji="1" lang="zh-CN" altLang="en-US" sz="1600" dirty="0">
                <a:latin typeface="微软雅黑" panose="020B0503020204020204" pitchFamily="34" charset="-122"/>
                <a:ea typeface="微软雅黑" panose="020B0503020204020204" pitchFamily="34" charset="-122"/>
              </a:rPr>
              <a:t>天云</a:t>
            </a:r>
            <a:r>
              <a:rPr kumimoji="1" lang="en-US" altLang="zh-CN" sz="1600" dirty="0">
                <a:latin typeface="微软雅黑" panose="020B0503020204020204" pitchFamily="34" charset="-122"/>
                <a:ea typeface="微软雅黑" panose="020B0503020204020204" pitchFamily="34" charset="-122"/>
              </a:rPr>
              <a:t>AIP</a:t>
            </a:r>
            <a:r>
              <a:rPr kumimoji="1" lang="zh-CN" altLang="en-US" sz="1600" dirty="0">
                <a:latin typeface="微软雅黑" panose="020B0503020204020204" pitchFamily="34" charset="-122"/>
                <a:ea typeface="微软雅黑" panose="020B0503020204020204" pitchFamily="34" charset="-122"/>
              </a:rPr>
              <a:t>任务调度系统支持国产化的</a:t>
            </a:r>
            <a:r>
              <a:rPr kumimoji="1" lang="en-US" altLang="zh-CN" sz="1600" dirty="0">
                <a:latin typeface="微软雅黑" panose="020B0503020204020204" pitchFamily="34" charset="-122"/>
                <a:ea typeface="微软雅黑" panose="020B0503020204020204" pitchFamily="34" charset="-122"/>
              </a:rPr>
              <a:t>CPU</a:t>
            </a:r>
            <a:r>
              <a:rPr kumimoji="1" lang="zh-CN" altLang="en-US" sz="1600" dirty="0">
                <a:latin typeface="微软雅黑" panose="020B0503020204020204" pitchFamily="34" charset="-122"/>
                <a:ea typeface="微软雅黑" panose="020B0503020204020204" pitchFamily="34" charset="-122"/>
              </a:rPr>
              <a:t>和操作系统</a:t>
            </a:r>
          </a:p>
        </p:txBody>
      </p:sp>
      <p:sp>
        <p:nvSpPr>
          <p:cNvPr id="49" name="文本框 48">
            <a:extLst>
              <a:ext uri="{FF2B5EF4-FFF2-40B4-BE49-F238E27FC236}">
                <a16:creationId xmlns:a16="http://schemas.microsoft.com/office/drawing/2014/main" id="{8D2F7E67-D223-413B-9961-A404751EF995}"/>
              </a:ext>
            </a:extLst>
          </p:cNvPr>
          <p:cNvSpPr txBox="1"/>
          <p:nvPr/>
        </p:nvSpPr>
        <p:spPr>
          <a:xfrm>
            <a:off x="2485415" y="3729513"/>
            <a:ext cx="744075" cy="253916"/>
          </a:xfrm>
          <a:prstGeom prst="rect">
            <a:avLst/>
          </a:prstGeom>
          <a:noFill/>
        </p:spPr>
        <p:txBody>
          <a:bodyPr wrap="square" rtlCol="0">
            <a:spAutoFit/>
          </a:bodyPr>
          <a:lstStyle/>
          <a:p>
            <a:r>
              <a:rPr kumimoji="1" lang="en-US" altLang="zh-CN" sz="1050" b="1" dirty="0"/>
              <a:t>X86</a:t>
            </a:r>
            <a:r>
              <a:rPr kumimoji="1" lang="zh-CN" altLang="en-US" sz="1050" b="1" dirty="0"/>
              <a:t>架构</a:t>
            </a:r>
            <a:endParaRPr kumimoji="1" lang="en-US" altLang="zh-CN" sz="1050" b="1" dirty="0"/>
          </a:p>
        </p:txBody>
      </p:sp>
      <p:sp>
        <p:nvSpPr>
          <p:cNvPr id="43" name="文本框 42">
            <a:extLst>
              <a:ext uri="{FF2B5EF4-FFF2-40B4-BE49-F238E27FC236}">
                <a16:creationId xmlns:a16="http://schemas.microsoft.com/office/drawing/2014/main" id="{FAED60D7-C6FE-4BA8-912F-691BE436C232}"/>
              </a:ext>
            </a:extLst>
          </p:cNvPr>
          <p:cNvSpPr txBox="1"/>
          <p:nvPr/>
        </p:nvSpPr>
        <p:spPr>
          <a:xfrm>
            <a:off x="3150703" y="3714213"/>
            <a:ext cx="744075" cy="253916"/>
          </a:xfrm>
          <a:prstGeom prst="rect">
            <a:avLst/>
          </a:prstGeom>
          <a:noFill/>
        </p:spPr>
        <p:txBody>
          <a:bodyPr wrap="square" rtlCol="0">
            <a:spAutoFit/>
          </a:bodyPr>
          <a:lstStyle/>
          <a:p>
            <a:r>
              <a:rPr kumimoji="1" lang="en-US" altLang="zh-CN" sz="1050" b="1" dirty="0"/>
              <a:t>Arm</a:t>
            </a:r>
            <a:r>
              <a:rPr kumimoji="1" lang="zh-CN" altLang="en-US" sz="1050" b="1" dirty="0"/>
              <a:t>架构</a:t>
            </a:r>
          </a:p>
        </p:txBody>
      </p:sp>
      <p:pic>
        <p:nvPicPr>
          <p:cNvPr id="5" name="图片 4">
            <a:extLst>
              <a:ext uri="{FF2B5EF4-FFF2-40B4-BE49-F238E27FC236}">
                <a16:creationId xmlns:a16="http://schemas.microsoft.com/office/drawing/2014/main" id="{01018A3B-9B2C-4DF4-B210-E0ABF09D6D5B}"/>
              </a:ext>
            </a:extLst>
          </p:cNvPr>
          <p:cNvPicPr>
            <a:picLocks noChangeAspect="1"/>
          </p:cNvPicPr>
          <p:nvPr/>
        </p:nvPicPr>
        <p:blipFill>
          <a:blip r:embed="rId5"/>
          <a:stretch>
            <a:fillRect/>
          </a:stretch>
        </p:blipFill>
        <p:spPr>
          <a:xfrm>
            <a:off x="4882165" y="3690273"/>
            <a:ext cx="618878" cy="302485"/>
          </a:xfrm>
          <a:prstGeom prst="rect">
            <a:avLst/>
          </a:prstGeom>
        </p:spPr>
      </p:pic>
      <p:sp>
        <p:nvSpPr>
          <p:cNvPr id="19" name="圆角矩形 113">
            <a:extLst>
              <a:ext uri="{FF2B5EF4-FFF2-40B4-BE49-F238E27FC236}">
                <a16:creationId xmlns:a16="http://schemas.microsoft.com/office/drawing/2014/main" id="{1FE7390D-3FE9-4241-8866-8BB69F3B6517}"/>
              </a:ext>
            </a:extLst>
          </p:cNvPr>
          <p:cNvSpPr/>
          <p:nvPr/>
        </p:nvSpPr>
        <p:spPr>
          <a:xfrm>
            <a:off x="5953098" y="2766289"/>
            <a:ext cx="1726312" cy="609546"/>
          </a:xfrm>
          <a:prstGeom prst="roundRect">
            <a:avLst>
              <a:gd name="adj" fmla="val 8384"/>
            </a:avLst>
          </a:prstGeom>
          <a:ln w="158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sz="1350"/>
          </a:p>
        </p:txBody>
      </p:sp>
      <p:pic>
        <p:nvPicPr>
          <p:cNvPr id="6" name="图片 5">
            <a:extLst>
              <a:ext uri="{FF2B5EF4-FFF2-40B4-BE49-F238E27FC236}">
                <a16:creationId xmlns:a16="http://schemas.microsoft.com/office/drawing/2014/main" id="{D2FE769E-FA6F-441F-A446-1F7D4A918597}"/>
              </a:ext>
            </a:extLst>
          </p:cNvPr>
          <p:cNvPicPr>
            <a:picLocks noChangeAspect="1"/>
          </p:cNvPicPr>
          <p:nvPr/>
        </p:nvPicPr>
        <p:blipFill>
          <a:blip r:embed="rId6"/>
          <a:stretch>
            <a:fillRect/>
          </a:stretch>
        </p:blipFill>
        <p:spPr>
          <a:xfrm>
            <a:off x="5865701" y="3634007"/>
            <a:ext cx="617791" cy="414327"/>
          </a:xfrm>
          <a:prstGeom prst="rect">
            <a:avLst/>
          </a:prstGeom>
        </p:spPr>
      </p:pic>
      <p:pic>
        <p:nvPicPr>
          <p:cNvPr id="8" name="图片 7">
            <a:extLst>
              <a:ext uri="{FF2B5EF4-FFF2-40B4-BE49-F238E27FC236}">
                <a16:creationId xmlns:a16="http://schemas.microsoft.com/office/drawing/2014/main" id="{138EC040-307D-48C3-BCDB-2090DE39992D}"/>
              </a:ext>
            </a:extLst>
          </p:cNvPr>
          <p:cNvPicPr>
            <a:picLocks noChangeAspect="1"/>
          </p:cNvPicPr>
          <p:nvPr/>
        </p:nvPicPr>
        <p:blipFill>
          <a:blip r:embed="rId7"/>
          <a:stretch>
            <a:fillRect/>
          </a:stretch>
        </p:blipFill>
        <p:spPr>
          <a:xfrm>
            <a:off x="6356967" y="2831351"/>
            <a:ext cx="931127" cy="421917"/>
          </a:xfrm>
          <a:prstGeom prst="rect">
            <a:avLst/>
          </a:prstGeom>
        </p:spPr>
      </p:pic>
    </p:spTree>
    <p:extLst>
      <p:ext uri="{BB962C8B-B14F-4D97-AF65-F5344CB8AC3E}">
        <p14:creationId xmlns:p14="http://schemas.microsoft.com/office/powerpoint/2010/main" val="2570122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SkyForm</a:t>
            </a:r>
            <a:r>
              <a:rPr lang="en-US" altLang="zh-CN" dirty="0"/>
              <a:t> AIP</a:t>
            </a:r>
            <a:r>
              <a:rPr lang="zh-CN" altLang="en-US" dirty="0"/>
              <a:t>亮点：系统集成能力</a:t>
            </a:r>
            <a:endParaRPr lang="en-US" dirty="0"/>
          </a:p>
        </p:txBody>
      </p:sp>
      <p:graphicFrame>
        <p:nvGraphicFramePr>
          <p:cNvPr id="6" name="Diagram 4"/>
          <p:cNvGraphicFramePr/>
          <p:nvPr>
            <p:extLst>
              <p:ext uri="{D42A27DB-BD31-4B8C-83A1-F6EECF244321}">
                <p14:modId xmlns:p14="http://schemas.microsoft.com/office/powerpoint/2010/main" val="2265745113"/>
              </p:ext>
            </p:extLst>
          </p:nvPr>
        </p:nvGraphicFramePr>
        <p:xfrm>
          <a:off x="323850" y="968375"/>
          <a:ext cx="8127206" cy="369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4307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SkyForm</a:t>
            </a:r>
            <a:r>
              <a:rPr lang="zh-CN" altLang="en-US" dirty="0"/>
              <a:t> </a:t>
            </a:r>
            <a:r>
              <a:rPr lang="en-US" altLang="zh-CN" dirty="0"/>
              <a:t>Vision</a:t>
            </a:r>
            <a:r>
              <a:rPr lang="zh-CN" altLang="en-US" dirty="0"/>
              <a:t>系统简介</a:t>
            </a:r>
            <a:endParaRPr lang="en-US" dirty="0"/>
          </a:p>
        </p:txBody>
      </p:sp>
      <p:sp>
        <p:nvSpPr>
          <p:cNvPr id="64" name="Rectangle 8"/>
          <p:cNvSpPr>
            <a:spLocks noChangeArrowheads="1"/>
          </p:cNvSpPr>
          <p:nvPr/>
        </p:nvSpPr>
        <p:spPr bwMode="auto">
          <a:xfrm>
            <a:off x="1604707" y="749990"/>
            <a:ext cx="59844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1200" dirty="0">
                <a:solidFill>
                  <a:srgbClr val="000000"/>
                </a:solidFill>
                <a:latin typeface="微软雅黑" panose="020B0503020204020204" pitchFamily="34" charset="-122"/>
                <a:ea typeface="微软雅黑" panose="020B0503020204020204" pitchFamily="34" charset="-122"/>
              </a:rPr>
              <a:t>SkyForm Vision</a:t>
            </a:r>
            <a:r>
              <a:rPr lang="zh-CN" altLang="en-US" sz="1200" dirty="0">
                <a:solidFill>
                  <a:srgbClr val="000000"/>
                </a:solidFill>
                <a:latin typeface="微软雅黑" panose="020B0503020204020204" pitchFamily="34" charset="-122"/>
                <a:ea typeface="微软雅黑" panose="020B0503020204020204" pitchFamily="34" charset="-122"/>
              </a:rPr>
              <a:t>是天云软件的作业调度系统集中监控产品，实现了对集群内主机、任务、队列、项目等多种维度关键性能采集、报表展示、实时监控等分析监控功能，并可对集群和任务健康状态进行深度分析，为不同视角的用户提供了数据管理和辅助决策的功能。</a:t>
            </a:r>
          </a:p>
          <a:p>
            <a:endParaRPr lang="en-US" altLang="zh-CN" sz="1200" dirty="0">
              <a:solidFill>
                <a:srgbClr val="000000"/>
              </a:solidFill>
              <a:latin typeface="微软雅黑" panose="020B0503020204020204" pitchFamily="34" charset="-122"/>
              <a:ea typeface="微软雅黑" panose="020B0503020204020204" pitchFamily="34" charset="-122"/>
            </a:endParaRPr>
          </a:p>
        </p:txBody>
      </p:sp>
      <p:sp>
        <p:nvSpPr>
          <p:cNvPr id="61" name="矩形 60"/>
          <p:cNvSpPr/>
          <p:nvPr/>
        </p:nvSpPr>
        <p:spPr>
          <a:xfrm>
            <a:off x="1439652" y="1707655"/>
            <a:ext cx="6629376" cy="2064026"/>
          </a:xfrm>
          <a:prstGeom prst="rect">
            <a:avLst/>
          </a:prstGeom>
          <a:solidFill>
            <a:schemeClr val="accent2"/>
          </a:solidFill>
          <a:ln>
            <a:solidFill>
              <a:schemeClr val="accent2">
                <a:lumMod val="40000"/>
                <a:lumOff val="6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350"/>
          </a:p>
        </p:txBody>
      </p:sp>
      <p:sp>
        <p:nvSpPr>
          <p:cNvPr id="63" name="矩形 62"/>
          <p:cNvSpPr/>
          <p:nvPr/>
        </p:nvSpPr>
        <p:spPr>
          <a:xfrm>
            <a:off x="1435600" y="3951967"/>
            <a:ext cx="6633428" cy="774839"/>
          </a:xfrm>
          <a:prstGeom prst="rect">
            <a:avLst/>
          </a:prstGeom>
          <a:solidFill>
            <a:schemeClr val="bg1">
              <a:lumMod val="75000"/>
            </a:schemeClr>
          </a:solidFill>
          <a:ln>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sz="1350" dirty="0">
                <a:latin typeface="Microsoft YaHei" panose="020B0503020204020204" pitchFamily="34" charset="-122"/>
                <a:ea typeface="Microsoft YaHei" panose="020B0503020204020204" pitchFamily="34" charset="-122"/>
              </a:rPr>
              <a:t>EDA</a:t>
            </a:r>
            <a:r>
              <a:rPr lang="zh-CN" altLang="en-US" sz="1350" dirty="0">
                <a:latin typeface="Microsoft YaHei" panose="020B0503020204020204" pitchFamily="34" charset="-122"/>
                <a:ea typeface="Microsoft YaHei" panose="020B0503020204020204" pitchFamily="34" charset="-122"/>
              </a:rPr>
              <a:t>集群 </a:t>
            </a:r>
          </a:p>
        </p:txBody>
      </p:sp>
      <p:sp>
        <p:nvSpPr>
          <p:cNvPr id="73" name="矩形 72"/>
          <p:cNvSpPr/>
          <p:nvPr/>
        </p:nvSpPr>
        <p:spPr>
          <a:xfrm>
            <a:off x="1600897" y="2570336"/>
            <a:ext cx="6087294" cy="428625"/>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buFont typeface="Arial" panose="020B0604020202020204" pitchFamily="34" charset="0"/>
              <a:buNone/>
              <a:defRPr/>
            </a:pPr>
            <a:r>
              <a:rPr lang="zh-CN" altLang="en-US" sz="1350" b="1" dirty="0">
                <a:latin typeface="微软雅黑" pitchFamily="34" charset="-122"/>
                <a:ea typeface="微软雅黑" pitchFamily="34" charset="-122"/>
              </a:rPr>
              <a:t>集群数据存储</a:t>
            </a:r>
          </a:p>
        </p:txBody>
      </p:sp>
      <p:sp>
        <p:nvSpPr>
          <p:cNvPr id="74" name="矩形 73"/>
          <p:cNvSpPr/>
          <p:nvPr/>
        </p:nvSpPr>
        <p:spPr>
          <a:xfrm>
            <a:off x="1604115" y="1896800"/>
            <a:ext cx="6087294" cy="428625"/>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buFont typeface="Arial" panose="020B0604020202020204" pitchFamily="34" charset="0"/>
              <a:buNone/>
              <a:defRPr/>
            </a:pPr>
            <a:r>
              <a:rPr lang="zh-CN" altLang="en-US" sz="1350" b="1" dirty="0">
                <a:latin typeface="微软雅黑" pitchFamily="34" charset="-122"/>
                <a:ea typeface="微软雅黑" pitchFamily="34" charset="-122"/>
              </a:rPr>
              <a:t>统一</a:t>
            </a:r>
            <a:r>
              <a:rPr lang="en-US" altLang="zh-CN" sz="1350" b="1" dirty="0">
                <a:latin typeface="微软雅黑" pitchFamily="34" charset="-122"/>
                <a:ea typeface="微软雅黑" pitchFamily="34" charset="-122"/>
              </a:rPr>
              <a:t>Web</a:t>
            </a:r>
            <a:r>
              <a:rPr lang="zh-CN" altLang="en-US" sz="1350" b="1" dirty="0">
                <a:latin typeface="微软雅黑" pitchFamily="34" charset="-122"/>
                <a:ea typeface="微软雅黑" pitchFamily="34" charset="-122"/>
              </a:rPr>
              <a:t>门户的监控、报表展示与分析</a:t>
            </a:r>
          </a:p>
        </p:txBody>
      </p:sp>
      <p:sp>
        <p:nvSpPr>
          <p:cNvPr id="75" name="矩形 74"/>
          <p:cNvSpPr/>
          <p:nvPr/>
        </p:nvSpPr>
        <p:spPr>
          <a:xfrm>
            <a:off x="1597195" y="3237286"/>
            <a:ext cx="6087294" cy="428625"/>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buFont typeface="Arial" panose="020B0604020202020204" pitchFamily="34" charset="0"/>
              <a:buNone/>
              <a:defRPr/>
            </a:pPr>
            <a:r>
              <a:rPr lang="zh-CN" altLang="en-US" sz="1350" b="1" dirty="0">
                <a:latin typeface="微软雅黑" pitchFamily="34" charset="-122"/>
                <a:ea typeface="微软雅黑" pitchFamily="34" charset="-122"/>
              </a:rPr>
              <a:t>多种采集维度（</a:t>
            </a:r>
            <a:r>
              <a:rPr lang="en-US" altLang="zh-CN" sz="1350" b="1" dirty="0">
                <a:latin typeface="微软雅黑" pitchFamily="34" charset="-122"/>
                <a:ea typeface="微软雅黑" pitchFamily="34" charset="-122"/>
              </a:rPr>
              <a:t>host/queue/job/project/user</a:t>
            </a:r>
            <a:r>
              <a:rPr lang="zh-CN" altLang="en-US" sz="1350" b="1" dirty="0">
                <a:latin typeface="微软雅黑" pitchFamily="34" charset="-122"/>
                <a:ea typeface="微软雅黑" pitchFamily="34" charset="-122"/>
              </a:rPr>
              <a:t>等等）</a:t>
            </a:r>
          </a:p>
        </p:txBody>
      </p:sp>
      <p:sp>
        <p:nvSpPr>
          <p:cNvPr id="76" name="上箭头 75"/>
          <p:cNvSpPr/>
          <p:nvPr/>
        </p:nvSpPr>
        <p:spPr>
          <a:xfrm>
            <a:off x="4354506" y="3734394"/>
            <a:ext cx="145724" cy="20954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latin typeface="Microsoft YaHei" panose="020B0503020204020204" pitchFamily="34" charset="-122"/>
              <a:ea typeface="Microsoft YaHei" panose="020B0503020204020204" pitchFamily="34" charset="-122"/>
            </a:endParaRPr>
          </a:p>
        </p:txBody>
      </p:sp>
      <p:sp>
        <p:nvSpPr>
          <p:cNvPr id="77" name="上箭头 76"/>
          <p:cNvSpPr/>
          <p:nvPr/>
        </p:nvSpPr>
        <p:spPr>
          <a:xfrm>
            <a:off x="5913394" y="3733915"/>
            <a:ext cx="145724" cy="20954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latin typeface="Microsoft YaHei" panose="020B0503020204020204" pitchFamily="34" charset="-122"/>
              <a:ea typeface="Microsoft YaHei" panose="020B0503020204020204" pitchFamily="34" charset="-122"/>
            </a:endParaRPr>
          </a:p>
        </p:txBody>
      </p:sp>
      <p:sp>
        <p:nvSpPr>
          <p:cNvPr id="78" name="上箭头 77"/>
          <p:cNvSpPr/>
          <p:nvPr/>
        </p:nvSpPr>
        <p:spPr>
          <a:xfrm>
            <a:off x="2795618" y="3740585"/>
            <a:ext cx="145724" cy="20954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latin typeface="Microsoft YaHei" panose="020B0503020204020204" pitchFamily="34" charset="-122"/>
              <a:ea typeface="Microsoft YaHei" panose="020B0503020204020204" pitchFamily="34" charset="-122"/>
            </a:endParaRPr>
          </a:p>
        </p:txBody>
      </p:sp>
      <p:sp>
        <p:nvSpPr>
          <p:cNvPr id="81" name="上箭头 80"/>
          <p:cNvSpPr/>
          <p:nvPr/>
        </p:nvSpPr>
        <p:spPr>
          <a:xfrm>
            <a:off x="4354506" y="3015842"/>
            <a:ext cx="145724" cy="20954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84" name="上箭头 83"/>
          <p:cNvSpPr/>
          <p:nvPr/>
        </p:nvSpPr>
        <p:spPr>
          <a:xfrm>
            <a:off x="4354506" y="2363116"/>
            <a:ext cx="145724" cy="20954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3" name="文本框 2"/>
          <p:cNvSpPr txBox="1"/>
          <p:nvPr/>
        </p:nvSpPr>
        <p:spPr>
          <a:xfrm>
            <a:off x="352167" y="4241847"/>
            <a:ext cx="1230040" cy="300082"/>
          </a:xfrm>
          <a:prstGeom prst="rect">
            <a:avLst/>
          </a:prstGeom>
          <a:noFill/>
        </p:spPr>
        <p:txBody>
          <a:bodyPr wrap="square" rtlCol="0">
            <a:spAutoFit/>
          </a:bodyPr>
          <a:lstStyle/>
          <a:p>
            <a:r>
              <a:rPr lang="zh-CN" altLang="en-US" sz="1350" dirty="0">
                <a:latin typeface="Microsoft YaHei" panose="020B0503020204020204" pitchFamily="34" charset="-122"/>
                <a:ea typeface="Microsoft YaHei" panose="020B0503020204020204" pitchFamily="34" charset="-122"/>
              </a:rPr>
              <a:t>集群</a:t>
            </a:r>
          </a:p>
        </p:txBody>
      </p:sp>
      <p:sp>
        <p:nvSpPr>
          <p:cNvPr id="85" name="文本框 84"/>
          <p:cNvSpPr txBox="1"/>
          <p:nvPr/>
        </p:nvSpPr>
        <p:spPr>
          <a:xfrm>
            <a:off x="301051" y="2612785"/>
            <a:ext cx="969313" cy="507831"/>
          </a:xfrm>
          <a:prstGeom prst="rect">
            <a:avLst/>
          </a:prstGeom>
          <a:noFill/>
        </p:spPr>
        <p:txBody>
          <a:bodyPr wrap="square" rtlCol="0">
            <a:spAutoFit/>
          </a:bodyPr>
          <a:lstStyle/>
          <a:p>
            <a:r>
              <a:rPr lang="en-US" altLang="zh-CN" sz="1350" dirty="0" err="1"/>
              <a:t>SkyForm</a:t>
            </a:r>
            <a:endParaRPr lang="en-US" altLang="zh-CN" sz="1350" dirty="0"/>
          </a:p>
          <a:p>
            <a:r>
              <a:rPr lang="en-US" altLang="zh-CN" sz="1350" dirty="0"/>
              <a:t>Vision</a:t>
            </a:r>
            <a:endParaRPr lang="zh-CN" altLang="en-US" sz="1350" dirty="0"/>
          </a:p>
        </p:txBody>
      </p:sp>
    </p:spTree>
    <p:extLst>
      <p:ext uri="{BB962C8B-B14F-4D97-AF65-F5344CB8AC3E}">
        <p14:creationId xmlns:p14="http://schemas.microsoft.com/office/powerpoint/2010/main" val="2897324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588670" y="1867393"/>
            <a:ext cx="1967012" cy="1966910"/>
            <a:chOff x="3041909" y="2043035"/>
            <a:chExt cx="2622683" cy="2622547"/>
          </a:xfrm>
        </p:grpSpPr>
        <p:sp>
          <p:nvSpPr>
            <p:cNvPr id="7" name="椭圆 2"/>
            <p:cNvSpPr/>
            <p:nvPr/>
          </p:nvSpPr>
          <p:spPr>
            <a:xfrm>
              <a:off x="4407251" y="2043035"/>
              <a:ext cx="1257341" cy="1257272"/>
            </a:xfrm>
            <a:custGeom>
              <a:avLst/>
              <a:gdLst/>
              <a:ahLst/>
              <a:cxnLst/>
              <a:rect l="l" t="t" r="r" b="b"/>
              <a:pathLst>
                <a:path w="1257341" h="1257272">
                  <a:moveTo>
                    <a:pt x="0" y="0"/>
                  </a:moveTo>
                  <a:cubicBezTo>
                    <a:pt x="682765" y="26037"/>
                    <a:pt x="1231279" y="574509"/>
                    <a:pt x="1257341" y="1257272"/>
                  </a:cubicBezTo>
                  <a:lnTo>
                    <a:pt x="0" y="1257272"/>
                  </a:lnTo>
                  <a:close/>
                </a:path>
              </a:pathLst>
            </a:cu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5400000" scaled="1"/>
              <a:tileRect/>
            </a:gradFill>
            <a:ln w="381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a:solidFill>
                  <a:sysClr val="window" lastClr="FFFFFF"/>
                </a:solidFill>
                <a:latin typeface="Microsoft YaHei" panose="020B0503020204020204" pitchFamily="34" charset="-122"/>
                <a:ea typeface="Microsoft YaHei" panose="020B0503020204020204" pitchFamily="34" charset="-122"/>
              </a:endParaRPr>
            </a:p>
          </p:txBody>
        </p:sp>
        <p:sp>
          <p:nvSpPr>
            <p:cNvPr id="8" name="椭圆 2"/>
            <p:cNvSpPr/>
            <p:nvPr/>
          </p:nvSpPr>
          <p:spPr>
            <a:xfrm>
              <a:off x="3041909" y="2043035"/>
              <a:ext cx="1257341" cy="1257272"/>
            </a:xfrm>
            <a:custGeom>
              <a:avLst/>
              <a:gdLst/>
              <a:ahLst/>
              <a:cxnLst/>
              <a:rect l="l" t="t" r="r" b="b"/>
              <a:pathLst>
                <a:path w="1257341" h="1257272">
                  <a:moveTo>
                    <a:pt x="1257341" y="0"/>
                  </a:moveTo>
                  <a:lnTo>
                    <a:pt x="1257341" y="1257272"/>
                  </a:lnTo>
                  <a:lnTo>
                    <a:pt x="0" y="1257272"/>
                  </a:lnTo>
                  <a:cubicBezTo>
                    <a:pt x="26062" y="574509"/>
                    <a:pt x="574576" y="26037"/>
                    <a:pt x="1257341" y="0"/>
                  </a:cubicBezTo>
                  <a:close/>
                </a:path>
              </a:pathLst>
            </a:custGeom>
            <a:gradFill>
              <a:gsLst>
                <a:gs pos="0">
                  <a:srgbClr val="C3C3C3"/>
                </a:gs>
                <a:gs pos="100000">
                  <a:srgbClr val="EFEFEF"/>
                </a:gs>
              </a:gsLst>
              <a:lin ang="3600000" scaled="0"/>
            </a:gradFill>
            <a:ln w="381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a:solidFill>
                  <a:sysClr val="window" lastClr="FFFFFF"/>
                </a:solidFill>
                <a:latin typeface="Microsoft YaHei" panose="020B0503020204020204" pitchFamily="34" charset="-122"/>
                <a:ea typeface="Microsoft YaHei" panose="020B0503020204020204" pitchFamily="34" charset="-122"/>
              </a:endParaRPr>
            </a:p>
          </p:txBody>
        </p:sp>
        <p:sp>
          <p:nvSpPr>
            <p:cNvPr id="9" name="椭圆 2"/>
            <p:cNvSpPr/>
            <p:nvPr/>
          </p:nvSpPr>
          <p:spPr>
            <a:xfrm>
              <a:off x="3041910" y="3408307"/>
              <a:ext cx="1257341" cy="1257275"/>
            </a:xfrm>
            <a:custGeom>
              <a:avLst/>
              <a:gdLst/>
              <a:ahLst/>
              <a:cxnLst/>
              <a:rect l="l" t="t" r="r" b="b"/>
              <a:pathLst>
                <a:path w="1257341" h="1257275">
                  <a:moveTo>
                    <a:pt x="0" y="0"/>
                  </a:moveTo>
                  <a:lnTo>
                    <a:pt x="1257341" y="0"/>
                  </a:lnTo>
                  <a:lnTo>
                    <a:pt x="1257341" y="1257275"/>
                  </a:lnTo>
                  <a:cubicBezTo>
                    <a:pt x="574575" y="1231238"/>
                    <a:pt x="26061" y="682764"/>
                    <a:pt x="0" y="0"/>
                  </a:cubicBezTo>
                  <a:close/>
                </a:path>
              </a:pathLst>
            </a:custGeom>
            <a:gradFill flip="none" rotWithShape="1">
              <a:gsLst>
                <a:gs pos="0">
                  <a:srgbClr val="C3C3C3"/>
                </a:gs>
                <a:gs pos="100000">
                  <a:srgbClr val="EFEFEF"/>
                </a:gs>
              </a:gsLst>
              <a:lin ang="18900000" scaled="1"/>
              <a:tileRect/>
            </a:gradFill>
            <a:ln w="381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a:solidFill>
                  <a:sysClr val="window" lastClr="FFFFFF"/>
                </a:solidFill>
                <a:latin typeface="Microsoft YaHei" panose="020B0503020204020204" pitchFamily="34" charset="-122"/>
                <a:ea typeface="Microsoft YaHei" panose="020B0503020204020204" pitchFamily="34" charset="-122"/>
              </a:endParaRPr>
            </a:p>
          </p:txBody>
        </p:sp>
        <p:sp>
          <p:nvSpPr>
            <p:cNvPr id="10" name="椭圆 2"/>
            <p:cNvSpPr/>
            <p:nvPr/>
          </p:nvSpPr>
          <p:spPr>
            <a:xfrm>
              <a:off x="4407251" y="3408307"/>
              <a:ext cx="1257341" cy="1257275"/>
            </a:xfrm>
            <a:custGeom>
              <a:avLst/>
              <a:gdLst/>
              <a:ahLst/>
              <a:cxnLst/>
              <a:rect l="l" t="t" r="r" b="b"/>
              <a:pathLst>
                <a:path w="1257341" h="1257275">
                  <a:moveTo>
                    <a:pt x="0" y="0"/>
                  </a:moveTo>
                  <a:lnTo>
                    <a:pt x="1257341" y="0"/>
                  </a:lnTo>
                  <a:cubicBezTo>
                    <a:pt x="1231280" y="682764"/>
                    <a:pt x="682766" y="1231238"/>
                    <a:pt x="0" y="1257275"/>
                  </a:cubicBezTo>
                  <a:close/>
                </a:path>
              </a:pathLst>
            </a:custGeom>
            <a:solidFill>
              <a:schemeClr val="accent2">
                <a:lumMod val="20000"/>
                <a:lumOff val="80000"/>
              </a:schemeClr>
            </a:solidFill>
            <a:ln w="381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a:solidFill>
                  <a:sysClr val="window" lastClr="FFFFFF"/>
                </a:solidFill>
                <a:latin typeface="Microsoft YaHei" panose="020B0503020204020204" pitchFamily="34" charset="-122"/>
                <a:ea typeface="Microsoft YaHei" panose="020B0503020204020204" pitchFamily="34" charset="-122"/>
              </a:endParaRPr>
            </a:p>
          </p:txBody>
        </p:sp>
      </p:grpSp>
      <p:grpSp>
        <p:nvGrpSpPr>
          <p:cNvPr id="11" name="组合 10"/>
          <p:cNvGrpSpPr/>
          <p:nvPr/>
        </p:nvGrpSpPr>
        <p:grpSpPr>
          <a:xfrm>
            <a:off x="3008046" y="1286687"/>
            <a:ext cx="3128258" cy="3128322"/>
            <a:chOff x="2486496" y="1268760"/>
            <a:chExt cx="4171010" cy="4171096"/>
          </a:xfrm>
        </p:grpSpPr>
        <p:sp>
          <p:nvSpPr>
            <p:cNvPr id="12" name="椭圆 4"/>
            <p:cNvSpPr/>
            <p:nvPr/>
          </p:nvSpPr>
          <p:spPr>
            <a:xfrm>
              <a:off x="2486496" y="1268760"/>
              <a:ext cx="2031505" cy="2031548"/>
            </a:xfrm>
            <a:custGeom>
              <a:avLst/>
              <a:gdLst/>
              <a:ahLst/>
              <a:cxnLst/>
              <a:rect l="l" t="t" r="r" b="b"/>
              <a:pathLst>
                <a:path w="2031505" h="2031548">
                  <a:moveTo>
                    <a:pt x="2031505" y="0"/>
                  </a:moveTo>
                  <a:lnTo>
                    <a:pt x="2031505" y="666212"/>
                  </a:lnTo>
                  <a:cubicBezTo>
                    <a:pt x="1289086" y="692305"/>
                    <a:pt x="692304" y="1289127"/>
                    <a:pt x="666232" y="2031548"/>
                  </a:cubicBezTo>
                  <a:lnTo>
                    <a:pt x="0" y="2031548"/>
                  </a:lnTo>
                  <a:cubicBezTo>
                    <a:pt x="26203" y="921140"/>
                    <a:pt x="921099" y="26213"/>
                    <a:pt x="2031505" y="0"/>
                  </a:cubicBezTo>
                  <a:close/>
                </a:path>
              </a:pathLst>
            </a:custGeom>
            <a:solidFill>
              <a:srgbClr val="68A2E1"/>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dirty="0">
                <a:solidFill>
                  <a:sysClr val="window" lastClr="FFFFFF"/>
                </a:solidFill>
                <a:latin typeface="Microsoft YaHei" panose="020B0503020204020204" pitchFamily="34" charset="-122"/>
                <a:ea typeface="Microsoft YaHei" panose="020B0503020204020204" pitchFamily="34" charset="-122"/>
              </a:endParaRPr>
            </a:p>
          </p:txBody>
        </p:sp>
        <p:sp>
          <p:nvSpPr>
            <p:cNvPr id="13" name="椭圆 4"/>
            <p:cNvSpPr/>
            <p:nvPr/>
          </p:nvSpPr>
          <p:spPr>
            <a:xfrm>
              <a:off x="4626001" y="1268760"/>
              <a:ext cx="2031505" cy="2031548"/>
            </a:xfrm>
            <a:custGeom>
              <a:avLst/>
              <a:gdLst/>
              <a:ahLst/>
              <a:cxnLst/>
              <a:rect l="l" t="t" r="r" b="b"/>
              <a:pathLst>
                <a:path w="2031505" h="2031548">
                  <a:moveTo>
                    <a:pt x="0" y="0"/>
                  </a:moveTo>
                  <a:cubicBezTo>
                    <a:pt x="1110407" y="26213"/>
                    <a:pt x="2005302" y="921140"/>
                    <a:pt x="2031505" y="2031548"/>
                  </a:cubicBezTo>
                  <a:lnTo>
                    <a:pt x="1365273" y="2031548"/>
                  </a:lnTo>
                  <a:cubicBezTo>
                    <a:pt x="1339201" y="1289127"/>
                    <a:pt x="742421" y="692305"/>
                    <a:pt x="0" y="666212"/>
                  </a:cubicBezTo>
                  <a:close/>
                </a:path>
              </a:pathLst>
            </a:cu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a:solidFill>
                  <a:sysClr val="window" lastClr="FFFFFF"/>
                </a:solidFill>
                <a:latin typeface="Microsoft YaHei" panose="020B0503020204020204" pitchFamily="34" charset="-122"/>
                <a:ea typeface="Microsoft YaHei" panose="020B0503020204020204" pitchFamily="34" charset="-122"/>
              </a:endParaRPr>
            </a:p>
          </p:txBody>
        </p:sp>
        <p:sp>
          <p:nvSpPr>
            <p:cNvPr id="14" name="椭圆 4"/>
            <p:cNvSpPr/>
            <p:nvPr/>
          </p:nvSpPr>
          <p:spPr>
            <a:xfrm>
              <a:off x="2486496" y="3408308"/>
              <a:ext cx="2031505" cy="2031548"/>
            </a:xfrm>
            <a:custGeom>
              <a:avLst/>
              <a:gdLst/>
              <a:ahLst/>
              <a:cxnLst/>
              <a:rect l="l" t="t" r="r" b="b"/>
              <a:pathLst>
                <a:path w="2031505" h="2031548">
                  <a:moveTo>
                    <a:pt x="0" y="0"/>
                  </a:moveTo>
                  <a:lnTo>
                    <a:pt x="666232" y="0"/>
                  </a:lnTo>
                  <a:cubicBezTo>
                    <a:pt x="692304" y="742422"/>
                    <a:pt x="1289086" y="1339243"/>
                    <a:pt x="2031505" y="1365336"/>
                  </a:cubicBezTo>
                  <a:lnTo>
                    <a:pt x="2031505" y="2031548"/>
                  </a:lnTo>
                  <a:cubicBezTo>
                    <a:pt x="921099" y="2005335"/>
                    <a:pt x="26203" y="1110408"/>
                    <a:pt x="0" y="0"/>
                  </a:cubicBezTo>
                  <a:close/>
                </a:path>
              </a:pathLst>
            </a:custGeom>
            <a:solidFill>
              <a:srgbClr val="2979D0"/>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a:solidFill>
                  <a:sysClr val="window" lastClr="FFFFFF"/>
                </a:solidFill>
                <a:latin typeface="Microsoft YaHei" panose="020B0503020204020204" pitchFamily="34" charset="-122"/>
                <a:ea typeface="Microsoft YaHei" panose="020B0503020204020204" pitchFamily="34" charset="-122"/>
              </a:endParaRPr>
            </a:p>
          </p:txBody>
        </p:sp>
        <p:sp>
          <p:nvSpPr>
            <p:cNvPr id="15" name="椭圆 4"/>
            <p:cNvSpPr/>
            <p:nvPr/>
          </p:nvSpPr>
          <p:spPr>
            <a:xfrm>
              <a:off x="4626001" y="3408308"/>
              <a:ext cx="2031505" cy="2031548"/>
            </a:xfrm>
            <a:custGeom>
              <a:avLst/>
              <a:gdLst/>
              <a:ahLst/>
              <a:cxnLst/>
              <a:rect l="l" t="t" r="r" b="b"/>
              <a:pathLst>
                <a:path w="2031505" h="2031548">
                  <a:moveTo>
                    <a:pt x="1365273" y="0"/>
                  </a:moveTo>
                  <a:lnTo>
                    <a:pt x="2031505" y="0"/>
                  </a:lnTo>
                  <a:cubicBezTo>
                    <a:pt x="2005302" y="1110408"/>
                    <a:pt x="1110407" y="2005335"/>
                    <a:pt x="0" y="2031548"/>
                  </a:cubicBezTo>
                  <a:lnTo>
                    <a:pt x="0" y="1365336"/>
                  </a:lnTo>
                  <a:cubicBezTo>
                    <a:pt x="742421" y="1339243"/>
                    <a:pt x="1339201" y="742422"/>
                    <a:pt x="1365273" y="0"/>
                  </a:cubicBezTo>
                  <a:close/>
                </a:path>
              </a:pathLst>
            </a:custGeom>
            <a:solidFill>
              <a:srgbClr val="0061B2"/>
            </a:solidFill>
            <a:ln w="25400" cap="flat" cmpd="sng" algn="ctr">
              <a:solidFill>
                <a:sysClr val="window" lastClr="FFFFFF">
                  <a:lumMod val="85000"/>
                </a:sysClr>
              </a:solidFill>
              <a:prstDash val="solid"/>
            </a:ln>
            <a:effectLst>
              <a:outerShdw blurRad="50800" dist="38100" dir="2700000" algn="tl" rotWithShape="0">
                <a:prstClr val="black">
                  <a:alpha val="40000"/>
                </a:prstClr>
              </a:outerShdw>
            </a:effectLst>
          </p:spPr>
          <p:txBody>
            <a:bodyPr rtlCol="0" anchor="ctr"/>
            <a:lstStyle/>
            <a:p>
              <a:pPr algn="ctr" defTabSz="685800">
                <a:defRPr/>
              </a:pPr>
              <a:endParaRPr lang="zh-CN" altLang="en-US" sz="1350" kern="0">
                <a:solidFill>
                  <a:sysClr val="window" lastClr="FFFFFF"/>
                </a:solidFill>
                <a:latin typeface="Microsoft YaHei" panose="020B0503020204020204" pitchFamily="34" charset="-122"/>
                <a:ea typeface="Microsoft YaHei" panose="020B0503020204020204" pitchFamily="34" charset="-122"/>
              </a:endParaRPr>
            </a:p>
          </p:txBody>
        </p:sp>
        <p:sp>
          <p:nvSpPr>
            <p:cNvPr id="16" name="TextBox 33"/>
            <p:cNvSpPr txBox="1"/>
            <p:nvPr/>
          </p:nvSpPr>
          <p:spPr>
            <a:xfrm rot="18436381">
              <a:off x="2791300" y="2054021"/>
              <a:ext cx="938719" cy="400109"/>
            </a:xfrm>
            <a:prstGeom prst="rect">
              <a:avLst/>
            </a:prstGeom>
            <a:noFill/>
          </p:spPr>
          <p:txBody>
            <a:bodyPr wrap="none" rtlCol="0">
              <a:spAutoFit/>
            </a:bodyPr>
            <a:lstStyle/>
            <a:p>
              <a:pPr defTabSz="685800">
                <a:defRPr/>
              </a:pPr>
              <a:r>
                <a:rPr lang="zh-CN" altLang="en-US" sz="1350" b="1" kern="0" dirty="0">
                  <a:latin typeface="Microsoft YaHei" panose="020B0503020204020204" pitchFamily="34" charset="-122"/>
                  <a:ea typeface="Microsoft YaHei" panose="020B0503020204020204" pitchFamily="34" charset="-122"/>
                </a:rPr>
                <a:t>决策者</a:t>
              </a:r>
            </a:p>
          </p:txBody>
        </p:sp>
        <p:sp>
          <p:nvSpPr>
            <p:cNvPr id="17" name="TextBox 34"/>
            <p:cNvSpPr txBox="1"/>
            <p:nvPr/>
          </p:nvSpPr>
          <p:spPr>
            <a:xfrm rot="2914233">
              <a:off x="5171951" y="2054021"/>
              <a:ext cx="1400384" cy="400109"/>
            </a:xfrm>
            <a:prstGeom prst="rect">
              <a:avLst/>
            </a:prstGeom>
            <a:noFill/>
          </p:spPr>
          <p:txBody>
            <a:bodyPr wrap="none" rtlCol="0">
              <a:spAutoFit/>
            </a:bodyPr>
            <a:lstStyle/>
            <a:p>
              <a:pPr defTabSz="685800">
                <a:defRPr/>
              </a:pPr>
              <a:r>
                <a:rPr lang="zh-CN" altLang="en-US" sz="1350" b="1" kern="0" dirty="0">
                  <a:latin typeface="Microsoft YaHei" panose="020B0503020204020204" pitchFamily="34" charset="-122"/>
                  <a:ea typeface="Microsoft YaHei" panose="020B0503020204020204" pitchFamily="34" charset="-122"/>
                </a:rPr>
                <a:t>系统管理员</a:t>
              </a:r>
            </a:p>
          </p:txBody>
        </p:sp>
        <p:sp>
          <p:nvSpPr>
            <p:cNvPr id="18" name="TextBox 35"/>
            <p:cNvSpPr txBox="1"/>
            <p:nvPr/>
          </p:nvSpPr>
          <p:spPr>
            <a:xfrm rot="18436381">
              <a:off x="5389482" y="4276884"/>
              <a:ext cx="938719" cy="400109"/>
            </a:xfrm>
            <a:prstGeom prst="rect">
              <a:avLst/>
            </a:prstGeom>
            <a:noFill/>
          </p:spPr>
          <p:txBody>
            <a:bodyPr wrap="none" rtlCol="0">
              <a:spAutoFit/>
            </a:bodyPr>
            <a:lstStyle/>
            <a:p>
              <a:pPr defTabSz="685800">
                <a:defRPr/>
              </a:pPr>
              <a:r>
                <a:rPr lang="zh-CN" altLang="en-US" sz="1350" b="1" kern="0" dirty="0">
                  <a:latin typeface="Microsoft YaHei" panose="020B0503020204020204" pitchFamily="34" charset="-122"/>
                  <a:ea typeface="Microsoft YaHei" panose="020B0503020204020204" pitchFamily="34" charset="-122"/>
                </a:rPr>
                <a:t>工程师</a:t>
              </a:r>
            </a:p>
          </p:txBody>
        </p:sp>
        <p:sp>
          <p:nvSpPr>
            <p:cNvPr id="19" name="TextBox 36"/>
            <p:cNvSpPr txBox="1"/>
            <p:nvPr/>
          </p:nvSpPr>
          <p:spPr>
            <a:xfrm rot="2914233">
              <a:off x="2804493" y="4344624"/>
              <a:ext cx="1169551" cy="400109"/>
            </a:xfrm>
            <a:prstGeom prst="rect">
              <a:avLst/>
            </a:prstGeom>
            <a:noFill/>
          </p:spPr>
          <p:txBody>
            <a:bodyPr wrap="none" rtlCol="0">
              <a:spAutoFit/>
            </a:bodyPr>
            <a:lstStyle/>
            <a:p>
              <a:pPr defTabSz="685800">
                <a:defRPr/>
              </a:pPr>
              <a:r>
                <a:rPr lang="zh-CN" altLang="en-US" sz="1350" b="1" kern="0" dirty="0">
                  <a:latin typeface="Microsoft YaHei" panose="020B0503020204020204" pitchFamily="34" charset="-122"/>
                  <a:ea typeface="Microsoft YaHei" panose="020B0503020204020204" pitchFamily="34" charset="-122"/>
                </a:rPr>
                <a:t>运维人员</a:t>
              </a:r>
            </a:p>
          </p:txBody>
        </p:sp>
      </p:grpSp>
      <p:cxnSp>
        <p:nvCxnSpPr>
          <p:cNvPr id="20" name="直接连接符 19"/>
          <p:cNvCxnSpPr/>
          <p:nvPr/>
        </p:nvCxnSpPr>
        <p:spPr>
          <a:xfrm>
            <a:off x="1385820" y="2852861"/>
            <a:ext cx="1566000" cy="0"/>
          </a:xfrm>
          <a:prstGeom prst="line">
            <a:avLst/>
          </a:prstGeom>
          <a:noFill/>
          <a:ln w="38100" cap="flat" cmpd="sng" algn="ctr">
            <a:solidFill>
              <a:srgbClr val="C0C0C0">
                <a:lumMod val="75000"/>
              </a:srgbClr>
            </a:solidFill>
            <a:prstDash val="sysDot"/>
          </a:ln>
          <a:effectLst/>
        </p:spPr>
      </p:cxnSp>
      <p:cxnSp>
        <p:nvCxnSpPr>
          <p:cNvPr id="21" name="直接连接符 20"/>
          <p:cNvCxnSpPr/>
          <p:nvPr/>
        </p:nvCxnSpPr>
        <p:spPr>
          <a:xfrm>
            <a:off x="6192354" y="2852861"/>
            <a:ext cx="1566000" cy="0"/>
          </a:xfrm>
          <a:prstGeom prst="line">
            <a:avLst/>
          </a:prstGeom>
          <a:noFill/>
          <a:ln w="38100" cap="flat" cmpd="sng" algn="ctr">
            <a:solidFill>
              <a:srgbClr val="C0C0C0">
                <a:lumMod val="75000"/>
              </a:srgbClr>
            </a:solidFill>
            <a:prstDash val="sysDot"/>
          </a:ln>
          <a:effectLst/>
        </p:spPr>
      </p:cxnSp>
      <p:sp>
        <p:nvSpPr>
          <p:cNvPr id="22" name="TextBox 39"/>
          <p:cNvSpPr txBox="1"/>
          <p:nvPr/>
        </p:nvSpPr>
        <p:spPr>
          <a:xfrm>
            <a:off x="1500362" y="1444779"/>
            <a:ext cx="2186496" cy="1131079"/>
          </a:xfrm>
          <a:prstGeom prst="rect">
            <a:avLst/>
          </a:prstGeom>
          <a:noFill/>
        </p:spPr>
        <p:txBody>
          <a:bodyPr wrap="none" rtlCol="0">
            <a:spAutoFit/>
          </a:bodyPr>
          <a:lstStyle/>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整体资源统计概览；</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集群性能瓶颈分析；</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使用部门资源使用；</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项目资源分析、对比；</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endParaRPr lang="en-US" altLang="zh-CN" sz="1350" dirty="0">
              <a:solidFill>
                <a:prstClr val="black"/>
              </a:solidFill>
              <a:latin typeface="Microsoft YaHei" panose="020B0503020204020204" pitchFamily="34" charset="-122"/>
              <a:ea typeface="Microsoft YaHei" panose="020B0503020204020204" pitchFamily="34" charset="-122"/>
            </a:endParaRPr>
          </a:p>
        </p:txBody>
      </p:sp>
      <p:sp>
        <p:nvSpPr>
          <p:cNvPr id="23" name="TextBox 40"/>
          <p:cNvSpPr txBox="1"/>
          <p:nvPr/>
        </p:nvSpPr>
        <p:spPr>
          <a:xfrm>
            <a:off x="6163253" y="1534028"/>
            <a:ext cx="2135622" cy="1338828"/>
          </a:xfrm>
          <a:prstGeom prst="rect">
            <a:avLst/>
          </a:prstGeom>
          <a:noFill/>
        </p:spPr>
        <p:txBody>
          <a:bodyPr wrap="square" rtlCol="0">
            <a:spAutoFit/>
          </a:bodyPr>
          <a:lstStyle/>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多维度分析资源情况；</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任务资源分析；</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项目资源分析；</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集群状态监控；</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endParaRPr lang="en-US" altLang="zh-CN" sz="1350" dirty="0">
              <a:solidFill>
                <a:prstClr val="black"/>
              </a:solidFill>
              <a:latin typeface="Microsoft YaHei" panose="020B0503020204020204" pitchFamily="34" charset="-122"/>
              <a:ea typeface="Microsoft YaHei" panose="020B0503020204020204" pitchFamily="34" charset="-122"/>
            </a:endParaRPr>
          </a:p>
        </p:txBody>
      </p:sp>
      <p:sp>
        <p:nvSpPr>
          <p:cNvPr id="24" name="TextBox 41"/>
          <p:cNvSpPr txBox="1"/>
          <p:nvPr/>
        </p:nvSpPr>
        <p:spPr>
          <a:xfrm>
            <a:off x="1500362" y="3543858"/>
            <a:ext cx="2705869" cy="1338828"/>
          </a:xfrm>
          <a:prstGeom prst="rect">
            <a:avLst/>
          </a:prstGeom>
          <a:noFill/>
        </p:spPr>
        <p:txBody>
          <a:bodyPr wrap="none" rtlCol="0">
            <a:spAutoFit/>
          </a:bodyPr>
          <a:lstStyle/>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主机状态监控；</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系统告警；</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配置及性能统计分析；</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r>
              <a:rPr lang="zh-CN" altLang="en-US" sz="1350" dirty="0">
                <a:solidFill>
                  <a:prstClr val="black"/>
                </a:solidFill>
                <a:latin typeface="Microsoft YaHei" panose="020B0503020204020204" pitchFamily="34" charset="-122"/>
                <a:ea typeface="Microsoft YaHei" panose="020B0503020204020204" pitchFamily="34" charset="-122"/>
              </a:rPr>
              <a:t>报表、实时监控生成及展示；</a:t>
            </a: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endParaRPr lang="en-US" altLang="zh-CN" sz="1350" dirty="0">
              <a:solidFill>
                <a:prstClr val="black"/>
              </a:solidFill>
              <a:latin typeface="Microsoft YaHei" panose="020B0503020204020204" pitchFamily="34" charset="-122"/>
              <a:ea typeface="Microsoft YaHei" panose="020B0503020204020204" pitchFamily="34" charset="-122"/>
            </a:endParaRPr>
          </a:p>
          <a:p>
            <a:pPr marL="267891" indent="-267891">
              <a:buClr>
                <a:srgbClr val="B2B2B2"/>
              </a:buClr>
              <a:buSzPct val="80000"/>
              <a:buFont typeface="Wingdings" pitchFamily="2" charset="2"/>
              <a:buChar char="n"/>
            </a:pPr>
            <a:endParaRPr lang="en-US" altLang="zh-CN" sz="1350" dirty="0">
              <a:solidFill>
                <a:prstClr val="black"/>
              </a:solidFill>
              <a:latin typeface="Microsoft YaHei" panose="020B0503020204020204" pitchFamily="34" charset="-122"/>
              <a:ea typeface="Microsoft YaHei" panose="020B0503020204020204" pitchFamily="34" charset="-122"/>
            </a:endParaRPr>
          </a:p>
        </p:txBody>
      </p:sp>
      <p:sp>
        <p:nvSpPr>
          <p:cNvPr id="25" name="TextBox 42"/>
          <p:cNvSpPr txBox="1"/>
          <p:nvPr/>
        </p:nvSpPr>
        <p:spPr>
          <a:xfrm>
            <a:off x="6217303" y="3530758"/>
            <a:ext cx="1971676" cy="1546577"/>
          </a:xfrm>
          <a:prstGeom prst="rect">
            <a:avLst/>
          </a:prstGeom>
          <a:noFill/>
        </p:spPr>
        <p:txBody>
          <a:bodyPr wrap="square" rtlCol="0">
            <a:spAutoFit/>
          </a:bodyPr>
          <a:lstStyle>
            <a:defPPr>
              <a:defRPr lang="zh-CN"/>
            </a:defPPr>
            <a:lvl1pPr marL="357188" indent="-357188">
              <a:buClr>
                <a:srgbClr val="B2B2B2"/>
              </a:buClr>
              <a:buSzPct val="80000"/>
              <a:buFont typeface="Wingdings" pitchFamily="2" charset="2"/>
              <a:buChar char="n"/>
              <a:defRPr>
                <a:solidFill>
                  <a:prstClr val="black"/>
                </a:solidFill>
              </a:defRPr>
            </a:lvl1pPr>
          </a:lstStyle>
          <a:p>
            <a:r>
              <a:rPr lang="zh-CN" altLang="en-US" sz="1350" dirty="0">
                <a:latin typeface="Microsoft YaHei" panose="020B0503020204020204" pitchFamily="34" charset="-122"/>
                <a:ea typeface="Microsoft YaHei" panose="020B0503020204020204" pitchFamily="34" charset="-122"/>
              </a:rPr>
              <a:t>用户任务状态查询；</a:t>
            </a:r>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任务异常原因统计；</a:t>
            </a:r>
            <a:endParaRPr lang="en-US" altLang="zh-CN" sz="1350" dirty="0">
              <a:latin typeface="Microsoft YaHei" panose="020B0503020204020204" pitchFamily="34" charset="-122"/>
              <a:ea typeface="Microsoft YaHei" panose="020B0503020204020204" pitchFamily="34" charset="-122"/>
            </a:endParaRPr>
          </a:p>
          <a:p>
            <a:r>
              <a:rPr lang="en-US" altLang="zh-CN" sz="1350" dirty="0">
                <a:latin typeface="Microsoft YaHei" panose="020B0503020204020204" pitchFamily="34" charset="-122"/>
                <a:ea typeface="Microsoft YaHei" panose="020B0503020204020204" pitchFamily="34" charset="-122"/>
              </a:rPr>
              <a:t>Web</a:t>
            </a:r>
            <a:r>
              <a:rPr lang="zh-CN" altLang="en-US" sz="1350" dirty="0">
                <a:latin typeface="Microsoft YaHei" panose="020B0503020204020204" pitchFamily="34" charset="-122"/>
                <a:ea typeface="Microsoft YaHei" panose="020B0503020204020204" pitchFamily="34" charset="-122"/>
              </a:rPr>
              <a:t>门户任务管理；</a:t>
            </a:r>
            <a:endParaRPr lang="en-US" altLang="zh-CN" sz="1350" dirty="0">
              <a:latin typeface="Microsoft YaHei" panose="020B0503020204020204" pitchFamily="34" charset="-122"/>
              <a:ea typeface="Microsoft YaHei" panose="020B0503020204020204" pitchFamily="34" charset="-122"/>
            </a:endParaRPr>
          </a:p>
          <a:p>
            <a:r>
              <a:rPr lang="zh-CN" altLang="en-US" sz="1350" dirty="0">
                <a:latin typeface="Microsoft YaHei" panose="020B0503020204020204" pitchFamily="34" charset="-122"/>
                <a:ea typeface="Microsoft YaHei" panose="020B0503020204020204" pitchFamily="34" charset="-122"/>
              </a:rPr>
              <a:t>任务资源使用分析；</a:t>
            </a:r>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a:p>
            <a:endParaRPr lang="en-US" altLang="zh-CN" sz="1350" dirty="0">
              <a:latin typeface="Microsoft YaHei" panose="020B0503020204020204" pitchFamily="34" charset="-122"/>
              <a:ea typeface="Microsoft YaHei" panose="020B0503020204020204" pitchFamily="34" charset="-122"/>
            </a:endParaRPr>
          </a:p>
        </p:txBody>
      </p:sp>
      <p:grpSp>
        <p:nvGrpSpPr>
          <p:cNvPr id="27" name="Group 12"/>
          <p:cNvGrpSpPr>
            <a:grpSpLocks/>
          </p:cNvGrpSpPr>
          <p:nvPr/>
        </p:nvGrpSpPr>
        <p:grpSpPr bwMode="auto">
          <a:xfrm>
            <a:off x="4031514" y="2022510"/>
            <a:ext cx="254794" cy="576263"/>
            <a:chOff x="533" y="1096"/>
            <a:chExt cx="1044" cy="2366"/>
          </a:xfrm>
        </p:grpSpPr>
        <p:pic>
          <p:nvPicPr>
            <p:cNvPr id="28" name="Picture 13" descr="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 y="1096"/>
              <a:ext cx="1044" cy="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14"/>
            <p:cNvSpPr>
              <a:spLocks/>
            </p:cNvSpPr>
            <p:nvPr/>
          </p:nvSpPr>
          <p:spPr bwMode="gray">
            <a:xfrm>
              <a:off x="859" y="1098"/>
              <a:ext cx="425" cy="426"/>
            </a:xfrm>
            <a:custGeom>
              <a:avLst/>
              <a:gdLst>
                <a:gd name="T0" fmla="*/ 853 w 267"/>
                <a:gd name="T1" fmla="*/ 0 h 292"/>
                <a:gd name="T2" fmla="*/ 1031 w 267"/>
                <a:gd name="T3" fmla="*/ 13 h 292"/>
                <a:gd name="T4" fmla="*/ 1194 w 267"/>
                <a:gd name="T5" fmla="*/ 55 h 292"/>
                <a:gd name="T6" fmla="*/ 1343 w 267"/>
                <a:gd name="T7" fmla="*/ 112 h 292"/>
                <a:gd name="T8" fmla="*/ 1464 w 267"/>
                <a:gd name="T9" fmla="*/ 190 h 292"/>
                <a:gd name="T10" fmla="*/ 1573 w 267"/>
                <a:gd name="T11" fmla="*/ 289 h 292"/>
                <a:gd name="T12" fmla="*/ 1649 w 267"/>
                <a:gd name="T13" fmla="*/ 398 h 292"/>
                <a:gd name="T14" fmla="*/ 1703 w 267"/>
                <a:gd name="T15" fmla="*/ 525 h 292"/>
                <a:gd name="T16" fmla="*/ 1713 w 267"/>
                <a:gd name="T17" fmla="*/ 662 h 292"/>
                <a:gd name="T18" fmla="*/ 1703 w 267"/>
                <a:gd name="T19" fmla="*/ 792 h 292"/>
                <a:gd name="T20" fmla="*/ 1649 w 267"/>
                <a:gd name="T21" fmla="*/ 919 h 292"/>
                <a:gd name="T22" fmla="*/ 1573 w 267"/>
                <a:gd name="T23" fmla="*/ 1029 h 292"/>
                <a:gd name="T24" fmla="*/ 1464 w 267"/>
                <a:gd name="T25" fmla="*/ 1128 h 292"/>
                <a:gd name="T26" fmla="*/ 1343 w 267"/>
                <a:gd name="T27" fmla="*/ 1211 h 292"/>
                <a:gd name="T28" fmla="*/ 1194 w 267"/>
                <a:gd name="T29" fmla="*/ 1272 h 292"/>
                <a:gd name="T30" fmla="*/ 1031 w 267"/>
                <a:gd name="T31" fmla="*/ 1312 h 292"/>
                <a:gd name="T32" fmla="*/ 853 w 267"/>
                <a:gd name="T33" fmla="*/ 1322 h 292"/>
                <a:gd name="T34" fmla="*/ 661 w 267"/>
                <a:gd name="T35" fmla="*/ 1304 h 292"/>
                <a:gd name="T36" fmla="*/ 479 w 267"/>
                <a:gd name="T37" fmla="*/ 1253 h 292"/>
                <a:gd name="T38" fmla="*/ 326 w 267"/>
                <a:gd name="T39" fmla="*/ 1177 h 292"/>
                <a:gd name="T40" fmla="*/ 185 w 267"/>
                <a:gd name="T41" fmla="*/ 1075 h 292"/>
                <a:gd name="T42" fmla="*/ 84 w 267"/>
                <a:gd name="T43" fmla="*/ 950 h 292"/>
                <a:gd name="T44" fmla="*/ 25 w 267"/>
                <a:gd name="T45" fmla="*/ 807 h 292"/>
                <a:gd name="T46" fmla="*/ 0 w 267"/>
                <a:gd name="T47" fmla="*/ 662 h 292"/>
                <a:gd name="T48" fmla="*/ 25 w 267"/>
                <a:gd name="T49" fmla="*/ 514 h 292"/>
                <a:gd name="T50" fmla="*/ 84 w 267"/>
                <a:gd name="T51" fmla="*/ 366 h 292"/>
                <a:gd name="T52" fmla="*/ 185 w 267"/>
                <a:gd name="T53" fmla="*/ 245 h 292"/>
                <a:gd name="T54" fmla="*/ 326 w 267"/>
                <a:gd name="T55" fmla="*/ 147 h 292"/>
                <a:gd name="T56" fmla="*/ 479 w 267"/>
                <a:gd name="T57" fmla="*/ 61 h 292"/>
                <a:gd name="T58" fmla="*/ 661 w 267"/>
                <a:gd name="T59" fmla="*/ 13 h 292"/>
                <a:gd name="T60" fmla="*/ 853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009900">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sp>
          <p:nvSpPr>
            <p:cNvPr id="30" name="Freeform 15"/>
            <p:cNvSpPr>
              <a:spLocks/>
            </p:cNvSpPr>
            <p:nvPr/>
          </p:nvSpPr>
          <p:spPr bwMode="gray">
            <a:xfrm>
              <a:off x="664" y="1616"/>
              <a:ext cx="831" cy="1742"/>
            </a:xfrm>
            <a:custGeom>
              <a:avLst/>
              <a:gdLst>
                <a:gd name="T0" fmla="*/ 104 w 831"/>
                <a:gd name="T1" fmla="*/ 8 h 1742"/>
                <a:gd name="T2" fmla="*/ 44 w 831"/>
                <a:gd name="T3" fmla="*/ 49 h 1742"/>
                <a:gd name="T4" fmla="*/ 6 w 831"/>
                <a:gd name="T5" fmla="*/ 116 h 1742"/>
                <a:gd name="T6" fmla="*/ 0 w 831"/>
                <a:gd name="T7" fmla="*/ 787 h 1742"/>
                <a:gd name="T8" fmla="*/ 1 w 831"/>
                <a:gd name="T9" fmla="*/ 797 h 1742"/>
                <a:gd name="T10" fmla="*/ 13 w 831"/>
                <a:gd name="T11" fmla="*/ 824 h 1742"/>
                <a:gd name="T12" fmla="*/ 38 w 831"/>
                <a:gd name="T13" fmla="*/ 850 h 1742"/>
                <a:gd name="T14" fmla="*/ 81 w 831"/>
                <a:gd name="T15" fmla="*/ 861 h 1742"/>
                <a:gd name="T16" fmla="*/ 122 w 831"/>
                <a:gd name="T17" fmla="*/ 852 h 1742"/>
                <a:gd name="T18" fmla="*/ 145 w 831"/>
                <a:gd name="T19" fmla="*/ 825 h 1742"/>
                <a:gd name="T20" fmla="*/ 154 w 831"/>
                <a:gd name="T21" fmla="*/ 797 h 1742"/>
                <a:gd name="T22" fmla="*/ 157 w 831"/>
                <a:gd name="T23" fmla="*/ 777 h 1742"/>
                <a:gd name="T24" fmla="*/ 157 w 831"/>
                <a:gd name="T25" fmla="*/ 257 h 1742"/>
                <a:gd name="T26" fmla="*/ 180 w 831"/>
                <a:gd name="T27" fmla="*/ 1654 h 1742"/>
                <a:gd name="T28" fmla="*/ 290 w 831"/>
                <a:gd name="T29" fmla="*/ 1738 h 1742"/>
                <a:gd name="T30" fmla="*/ 382 w 831"/>
                <a:gd name="T31" fmla="*/ 1702 h 1742"/>
                <a:gd name="T32" fmla="*/ 404 w 831"/>
                <a:gd name="T33" fmla="*/ 852 h 1742"/>
                <a:gd name="T34" fmla="*/ 441 w 831"/>
                <a:gd name="T35" fmla="*/ 912 h 1742"/>
                <a:gd name="T36" fmla="*/ 441 w 831"/>
                <a:gd name="T37" fmla="*/ 1026 h 1742"/>
                <a:gd name="T38" fmla="*/ 441 w 831"/>
                <a:gd name="T39" fmla="*/ 1159 h 1742"/>
                <a:gd name="T40" fmla="*/ 441 w 831"/>
                <a:gd name="T41" fmla="*/ 1295 h 1742"/>
                <a:gd name="T42" fmla="*/ 442 w 831"/>
                <a:gd name="T43" fmla="*/ 1431 h 1742"/>
                <a:gd name="T44" fmla="*/ 442 w 831"/>
                <a:gd name="T45" fmla="*/ 1552 h 1742"/>
                <a:gd name="T46" fmla="*/ 442 w 831"/>
                <a:gd name="T47" fmla="*/ 1647 h 1742"/>
                <a:gd name="T48" fmla="*/ 444 w 831"/>
                <a:gd name="T49" fmla="*/ 1658 h 1742"/>
                <a:gd name="T50" fmla="*/ 452 w 831"/>
                <a:gd name="T51" fmla="*/ 1682 h 1742"/>
                <a:gd name="T52" fmla="*/ 478 w 831"/>
                <a:gd name="T53" fmla="*/ 1720 h 1742"/>
                <a:gd name="T54" fmla="*/ 546 w 831"/>
                <a:gd name="T55" fmla="*/ 1742 h 1742"/>
                <a:gd name="T56" fmla="*/ 654 w 831"/>
                <a:gd name="T57" fmla="*/ 1644 h 1742"/>
                <a:gd name="T58" fmla="*/ 676 w 831"/>
                <a:gd name="T59" fmla="*/ 257 h 1742"/>
                <a:gd name="T60" fmla="*/ 679 w 831"/>
                <a:gd name="T61" fmla="*/ 777 h 1742"/>
                <a:gd name="T62" fmla="*/ 685 w 831"/>
                <a:gd name="T63" fmla="*/ 799 h 1742"/>
                <a:gd name="T64" fmla="*/ 700 w 831"/>
                <a:gd name="T65" fmla="*/ 830 h 1742"/>
                <a:gd name="T66" fmla="*/ 732 w 831"/>
                <a:gd name="T67" fmla="*/ 852 h 1742"/>
                <a:gd name="T68" fmla="*/ 777 w 831"/>
                <a:gd name="T69" fmla="*/ 852 h 1742"/>
                <a:gd name="T70" fmla="*/ 808 w 831"/>
                <a:gd name="T71" fmla="*/ 830 h 1742"/>
                <a:gd name="T72" fmla="*/ 827 w 831"/>
                <a:gd name="T73" fmla="*/ 799 h 1742"/>
                <a:gd name="T74" fmla="*/ 831 w 831"/>
                <a:gd name="T75" fmla="*/ 785 h 1742"/>
                <a:gd name="T76" fmla="*/ 830 w 831"/>
                <a:gd name="T77" fmla="*/ 105 h 1742"/>
                <a:gd name="T78" fmla="*/ 792 w 831"/>
                <a:gd name="T79" fmla="*/ 43 h 1742"/>
                <a:gd name="T80" fmla="*/ 734 w 831"/>
                <a:gd name="T81" fmla="*/ 6 h 1742"/>
                <a:gd name="T82" fmla="*/ 136 w 831"/>
                <a:gd name="T83" fmla="*/ 0 h 1742"/>
                <a:gd name="T84" fmla="*/ 136 w 831"/>
                <a:gd name="T85" fmla="*/ 0 h 1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1"/>
                <a:gd name="T130" fmla="*/ 0 h 1742"/>
                <a:gd name="T131" fmla="*/ 831 w 831"/>
                <a:gd name="T132" fmla="*/ 1742 h 1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1" h="1742">
                  <a:moveTo>
                    <a:pt x="136" y="0"/>
                  </a:moveTo>
                  <a:lnTo>
                    <a:pt x="104" y="8"/>
                  </a:lnTo>
                  <a:lnTo>
                    <a:pt x="73" y="25"/>
                  </a:lnTo>
                  <a:lnTo>
                    <a:pt x="44" y="49"/>
                  </a:lnTo>
                  <a:lnTo>
                    <a:pt x="22" y="82"/>
                  </a:lnTo>
                  <a:lnTo>
                    <a:pt x="6" y="116"/>
                  </a:lnTo>
                  <a:lnTo>
                    <a:pt x="0" y="153"/>
                  </a:lnTo>
                  <a:lnTo>
                    <a:pt x="0" y="787"/>
                  </a:lnTo>
                  <a:lnTo>
                    <a:pt x="0" y="790"/>
                  </a:lnTo>
                  <a:lnTo>
                    <a:pt x="1" y="797"/>
                  </a:lnTo>
                  <a:lnTo>
                    <a:pt x="6" y="811"/>
                  </a:lnTo>
                  <a:lnTo>
                    <a:pt x="13" y="824"/>
                  </a:lnTo>
                  <a:lnTo>
                    <a:pt x="23" y="839"/>
                  </a:lnTo>
                  <a:lnTo>
                    <a:pt x="38" y="850"/>
                  </a:lnTo>
                  <a:lnTo>
                    <a:pt x="57" y="859"/>
                  </a:lnTo>
                  <a:lnTo>
                    <a:pt x="81" y="861"/>
                  </a:lnTo>
                  <a:lnTo>
                    <a:pt x="104" y="859"/>
                  </a:lnTo>
                  <a:lnTo>
                    <a:pt x="122" y="852"/>
                  </a:lnTo>
                  <a:lnTo>
                    <a:pt x="133" y="839"/>
                  </a:lnTo>
                  <a:lnTo>
                    <a:pt x="145" y="825"/>
                  </a:lnTo>
                  <a:lnTo>
                    <a:pt x="149" y="811"/>
                  </a:lnTo>
                  <a:lnTo>
                    <a:pt x="154" y="797"/>
                  </a:lnTo>
                  <a:lnTo>
                    <a:pt x="155" y="785"/>
                  </a:lnTo>
                  <a:lnTo>
                    <a:pt x="157" y="777"/>
                  </a:lnTo>
                  <a:lnTo>
                    <a:pt x="157" y="773"/>
                  </a:lnTo>
                  <a:lnTo>
                    <a:pt x="157" y="257"/>
                  </a:lnTo>
                  <a:lnTo>
                    <a:pt x="182" y="254"/>
                  </a:lnTo>
                  <a:cubicBezTo>
                    <a:pt x="182" y="254"/>
                    <a:pt x="181" y="954"/>
                    <a:pt x="180" y="1654"/>
                  </a:cubicBezTo>
                  <a:cubicBezTo>
                    <a:pt x="190" y="1694"/>
                    <a:pt x="204" y="1706"/>
                    <a:pt x="222" y="1720"/>
                  </a:cubicBezTo>
                  <a:cubicBezTo>
                    <a:pt x="240" y="1734"/>
                    <a:pt x="270" y="1736"/>
                    <a:pt x="290" y="1738"/>
                  </a:cubicBezTo>
                  <a:cubicBezTo>
                    <a:pt x="310" y="1740"/>
                    <a:pt x="327" y="1736"/>
                    <a:pt x="342" y="1730"/>
                  </a:cubicBezTo>
                  <a:cubicBezTo>
                    <a:pt x="357" y="1724"/>
                    <a:pt x="372" y="1716"/>
                    <a:pt x="382" y="1702"/>
                  </a:cubicBezTo>
                  <a:cubicBezTo>
                    <a:pt x="392" y="1688"/>
                    <a:pt x="404" y="1660"/>
                    <a:pt x="405" y="1647"/>
                  </a:cubicBezTo>
                  <a:cubicBezTo>
                    <a:pt x="404" y="1249"/>
                    <a:pt x="404" y="852"/>
                    <a:pt x="404" y="852"/>
                  </a:cubicBezTo>
                  <a:lnTo>
                    <a:pt x="436" y="852"/>
                  </a:lnTo>
                  <a:lnTo>
                    <a:pt x="441" y="912"/>
                  </a:lnTo>
                  <a:lnTo>
                    <a:pt x="441" y="967"/>
                  </a:lnTo>
                  <a:lnTo>
                    <a:pt x="441" y="1026"/>
                  </a:lnTo>
                  <a:lnTo>
                    <a:pt x="441" y="1091"/>
                  </a:lnTo>
                  <a:lnTo>
                    <a:pt x="441" y="1159"/>
                  </a:lnTo>
                  <a:lnTo>
                    <a:pt x="441" y="1226"/>
                  </a:lnTo>
                  <a:lnTo>
                    <a:pt x="441" y="1295"/>
                  </a:lnTo>
                  <a:lnTo>
                    <a:pt x="442" y="1363"/>
                  </a:lnTo>
                  <a:lnTo>
                    <a:pt x="442" y="1431"/>
                  </a:lnTo>
                  <a:lnTo>
                    <a:pt x="442" y="1493"/>
                  </a:lnTo>
                  <a:lnTo>
                    <a:pt x="442" y="1552"/>
                  </a:lnTo>
                  <a:lnTo>
                    <a:pt x="442" y="1603"/>
                  </a:lnTo>
                  <a:lnTo>
                    <a:pt x="442" y="1647"/>
                  </a:lnTo>
                  <a:lnTo>
                    <a:pt x="442" y="1649"/>
                  </a:lnTo>
                  <a:lnTo>
                    <a:pt x="444" y="1658"/>
                  </a:lnTo>
                  <a:lnTo>
                    <a:pt x="450" y="1668"/>
                  </a:lnTo>
                  <a:lnTo>
                    <a:pt x="452" y="1682"/>
                  </a:lnTo>
                  <a:lnTo>
                    <a:pt x="460" y="1698"/>
                  </a:lnTo>
                  <a:lnTo>
                    <a:pt x="478" y="1720"/>
                  </a:lnTo>
                  <a:lnTo>
                    <a:pt x="510" y="1738"/>
                  </a:lnTo>
                  <a:lnTo>
                    <a:pt x="546" y="1742"/>
                  </a:lnTo>
                  <a:cubicBezTo>
                    <a:pt x="564" y="1738"/>
                    <a:pt x="602" y="1728"/>
                    <a:pt x="620" y="1712"/>
                  </a:cubicBezTo>
                  <a:cubicBezTo>
                    <a:pt x="638" y="1696"/>
                    <a:pt x="648" y="1670"/>
                    <a:pt x="654" y="1644"/>
                  </a:cubicBezTo>
                  <a:cubicBezTo>
                    <a:pt x="654" y="950"/>
                    <a:pt x="654" y="256"/>
                    <a:pt x="654" y="256"/>
                  </a:cubicBezTo>
                  <a:lnTo>
                    <a:pt x="676" y="257"/>
                  </a:lnTo>
                  <a:lnTo>
                    <a:pt x="676" y="773"/>
                  </a:lnTo>
                  <a:lnTo>
                    <a:pt x="679" y="777"/>
                  </a:lnTo>
                  <a:lnTo>
                    <a:pt x="680" y="787"/>
                  </a:lnTo>
                  <a:lnTo>
                    <a:pt x="685" y="799"/>
                  </a:lnTo>
                  <a:lnTo>
                    <a:pt x="692" y="814"/>
                  </a:lnTo>
                  <a:lnTo>
                    <a:pt x="700" y="830"/>
                  </a:lnTo>
                  <a:lnTo>
                    <a:pt x="715" y="842"/>
                  </a:lnTo>
                  <a:lnTo>
                    <a:pt x="732" y="852"/>
                  </a:lnTo>
                  <a:lnTo>
                    <a:pt x="754" y="856"/>
                  </a:lnTo>
                  <a:lnTo>
                    <a:pt x="777" y="852"/>
                  </a:lnTo>
                  <a:lnTo>
                    <a:pt x="795" y="842"/>
                  </a:lnTo>
                  <a:lnTo>
                    <a:pt x="808" y="830"/>
                  </a:lnTo>
                  <a:lnTo>
                    <a:pt x="816" y="814"/>
                  </a:lnTo>
                  <a:lnTo>
                    <a:pt x="827" y="799"/>
                  </a:lnTo>
                  <a:lnTo>
                    <a:pt x="831" y="788"/>
                  </a:lnTo>
                  <a:lnTo>
                    <a:pt x="831" y="785"/>
                  </a:lnTo>
                  <a:lnTo>
                    <a:pt x="831" y="122"/>
                  </a:lnTo>
                  <a:lnTo>
                    <a:pt x="830" y="105"/>
                  </a:lnTo>
                  <a:lnTo>
                    <a:pt x="814" y="73"/>
                  </a:lnTo>
                  <a:lnTo>
                    <a:pt x="792" y="43"/>
                  </a:lnTo>
                  <a:lnTo>
                    <a:pt x="766" y="22"/>
                  </a:lnTo>
                  <a:lnTo>
                    <a:pt x="734" y="6"/>
                  </a:lnTo>
                  <a:lnTo>
                    <a:pt x="703" y="0"/>
                  </a:lnTo>
                  <a:lnTo>
                    <a:pt x="136" y="0"/>
                  </a:lnTo>
                  <a:lnTo>
                    <a:pt x="193" y="57"/>
                  </a:lnTo>
                  <a:lnTo>
                    <a:pt x="136" y="0"/>
                  </a:lnTo>
                  <a:close/>
                </a:path>
              </a:pathLst>
            </a:custGeom>
            <a:solidFill>
              <a:srgbClr val="009900">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grpSp>
      <p:grpSp>
        <p:nvGrpSpPr>
          <p:cNvPr id="31" name="Group 16"/>
          <p:cNvGrpSpPr>
            <a:grpSpLocks/>
          </p:cNvGrpSpPr>
          <p:nvPr/>
        </p:nvGrpSpPr>
        <p:grpSpPr bwMode="auto">
          <a:xfrm>
            <a:off x="4042995" y="3005156"/>
            <a:ext cx="254794" cy="576263"/>
            <a:chOff x="533" y="1096"/>
            <a:chExt cx="1044" cy="2366"/>
          </a:xfrm>
        </p:grpSpPr>
        <p:pic>
          <p:nvPicPr>
            <p:cNvPr id="32" name="Picture 17" descr="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 y="1096"/>
              <a:ext cx="1044" cy="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18"/>
            <p:cNvSpPr>
              <a:spLocks/>
            </p:cNvSpPr>
            <p:nvPr/>
          </p:nvSpPr>
          <p:spPr bwMode="gray">
            <a:xfrm>
              <a:off x="859" y="1098"/>
              <a:ext cx="425" cy="426"/>
            </a:xfrm>
            <a:custGeom>
              <a:avLst/>
              <a:gdLst>
                <a:gd name="T0" fmla="*/ 853 w 267"/>
                <a:gd name="T1" fmla="*/ 0 h 292"/>
                <a:gd name="T2" fmla="*/ 1031 w 267"/>
                <a:gd name="T3" fmla="*/ 13 h 292"/>
                <a:gd name="T4" fmla="*/ 1194 w 267"/>
                <a:gd name="T5" fmla="*/ 55 h 292"/>
                <a:gd name="T6" fmla="*/ 1343 w 267"/>
                <a:gd name="T7" fmla="*/ 112 h 292"/>
                <a:gd name="T8" fmla="*/ 1464 w 267"/>
                <a:gd name="T9" fmla="*/ 190 h 292"/>
                <a:gd name="T10" fmla="*/ 1573 w 267"/>
                <a:gd name="T11" fmla="*/ 289 h 292"/>
                <a:gd name="T12" fmla="*/ 1649 w 267"/>
                <a:gd name="T13" fmla="*/ 398 h 292"/>
                <a:gd name="T14" fmla="*/ 1703 w 267"/>
                <a:gd name="T15" fmla="*/ 525 h 292"/>
                <a:gd name="T16" fmla="*/ 1713 w 267"/>
                <a:gd name="T17" fmla="*/ 662 h 292"/>
                <a:gd name="T18" fmla="*/ 1703 w 267"/>
                <a:gd name="T19" fmla="*/ 792 h 292"/>
                <a:gd name="T20" fmla="*/ 1649 w 267"/>
                <a:gd name="T21" fmla="*/ 919 h 292"/>
                <a:gd name="T22" fmla="*/ 1573 w 267"/>
                <a:gd name="T23" fmla="*/ 1029 h 292"/>
                <a:gd name="T24" fmla="*/ 1464 w 267"/>
                <a:gd name="T25" fmla="*/ 1128 h 292"/>
                <a:gd name="T26" fmla="*/ 1343 w 267"/>
                <a:gd name="T27" fmla="*/ 1211 h 292"/>
                <a:gd name="T28" fmla="*/ 1194 w 267"/>
                <a:gd name="T29" fmla="*/ 1272 h 292"/>
                <a:gd name="T30" fmla="*/ 1031 w 267"/>
                <a:gd name="T31" fmla="*/ 1312 h 292"/>
                <a:gd name="T32" fmla="*/ 853 w 267"/>
                <a:gd name="T33" fmla="*/ 1322 h 292"/>
                <a:gd name="T34" fmla="*/ 661 w 267"/>
                <a:gd name="T35" fmla="*/ 1304 h 292"/>
                <a:gd name="T36" fmla="*/ 479 w 267"/>
                <a:gd name="T37" fmla="*/ 1253 h 292"/>
                <a:gd name="T38" fmla="*/ 326 w 267"/>
                <a:gd name="T39" fmla="*/ 1177 h 292"/>
                <a:gd name="T40" fmla="*/ 185 w 267"/>
                <a:gd name="T41" fmla="*/ 1075 h 292"/>
                <a:gd name="T42" fmla="*/ 84 w 267"/>
                <a:gd name="T43" fmla="*/ 950 h 292"/>
                <a:gd name="T44" fmla="*/ 25 w 267"/>
                <a:gd name="T45" fmla="*/ 807 h 292"/>
                <a:gd name="T46" fmla="*/ 0 w 267"/>
                <a:gd name="T47" fmla="*/ 662 h 292"/>
                <a:gd name="T48" fmla="*/ 25 w 267"/>
                <a:gd name="T49" fmla="*/ 514 h 292"/>
                <a:gd name="T50" fmla="*/ 84 w 267"/>
                <a:gd name="T51" fmla="*/ 366 h 292"/>
                <a:gd name="T52" fmla="*/ 185 w 267"/>
                <a:gd name="T53" fmla="*/ 245 h 292"/>
                <a:gd name="T54" fmla="*/ 326 w 267"/>
                <a:gd name="T55" fmla="*/ 147 h 292"/>
                <a:gd name="T56" fmla="*/ 479 w 267"/>
                <a:gd name="T57" fmla="*/ 61 h 292"/>
                <a:gd name="T58" fmla="*/ 661 w 267"/>
                <a:gd name="T59" fmla="*/ 13 h 292"/>
                <a:gd name="T60" fmla="*/ 853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3399FF">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sp>
          <p:nvSpPr>
            <p:cNvPr id="34" name="Freeform 19"/>
            <p:cNvSpPr>
              <a:spLocks/>
            </p:cNvSpPr>
            <p:nvPr/>
          </p:nvSpPr>
          <p:spPr bwMode="gray">
            <a:xfrm>
              <a:off x="664" y="1616"/>
              <a:ext cx="831" cy="1742"/>
            </a:xfrm>
            <a:custGeom>
              <a:avLst/>
              <a:gdLst>
                <a:gd name="T0" fmla="*/ 104 w 831"/>
                <a:gd name="T1" fmla="*/ 8 h 1742"/>
                <a:gd name="T2" fmla="*/ 44 w 831"/>
                <a:gd name="T3" fmla="*/ 49 h 1742"/>
                <a:gd name="T4" fmla="*/ 6 w 831"/>
                <a:gd name="T5" fmla="*/ 116 h 1742"/>
                <a:gd name="T6" fmla="*/ 0 w 831"/>
                <a:gd name="T7" fmla="*/ 787 h 1742"/>
                <a:gd name="T8" fmla="*/ 1 w 831"/>
                <a:gd name="T9" fmla="*/ 797 h 1742"/>
                <a:gd name="T10" fmla="*/ 13 w 831"/>
                <a:gd name="T11" fmla="*/ 824 h 1742"/>
                <a:gd name="T12" fmla="*/ 38 w 831"/>
                <a:gd name="T13" fmla="*/ 850 h 1742"/>
                <a:gd name="T14" fmla="*/ 81 w 831"/>
                <a:gd name="T15" fmla="*/ 861 h 1742"/>
                <a:gd name="T16" fmla="*/ 122 w 831"/>
                <a:gd name="T17" fmla="*/ 852 h 1742"/>
                <a:gd name="T18" fmla="*/ 145 w 831"/>
                <a:gd name="T19" fmla="*/ 825 h 1742"/>
                <a:gd name="T20" fmla="*/ 154 w 831"/>
                <a:gd name="T21" fmla="*/ 797 h 1742"/>
                <a:gd name="T22" fmla="*/ 157 w 831"/>
                <a:gd name="T23" fmla="*/ 777 h 1742"/>
                <a:gd name="T24" fmla="*/ 157 w 831"/>
                <a:gd name="T25" fmla="*/ 257 h 1742"/>
                <a:gd name="T26" fmla="*/ 180 w 831"/>
                <a:gd name="T27" fmla="*/ 1654 h 1742"/>
                <a:gd name="T28" fmla="*/ 290 w 831"/>
                <a:gd name="T29" fmla="*/ 1738 h 1742"/>
                <a:gd name="T30" fmla="*/ 382 w 831"/>
                <a:gd name="T31" fmla="*/ 1702 h 1742"/>
                <a:gd name="T32" fmla="*/ 404 w 831"/>
                <a:gd name="T33" fmla="*/ 852 h 1742"/>
                <a:gd name="T34" fmla="*/ 441 w 831"/>
                <a:gd name="T35" fmla="*/ 912 h 1742"/>
                <a:gd name="T36" fmla="*/ 441 w 831"/>
                <a:gd name="T37" fmla="*/ 1026 h 1742"/>
                <a:gd name="T38" fmla="*/ 441 w 831"/>
                <a:gd name="T39" fmla="*/ 1159 h 1742"/>
                <a:gd name="T40" fmla="*/ 441 w 831"/>
                <a:gd name="T41" fmla="*/ 1295 h 1742"/>
                <a:gd name="T42" fmla="*/ 442 w 831"/>
                <a:gd name="T43" fmla="*/ 1431 h 1742"/>
                <a:gd name="T44" fmla="*/ 442 w 831"/>
                <a:gd name="T45" fmla="*/ 1552 h 1742"/>
                <a:gd name="T46" fmla="*/ 442 w 831"/>
                <a:gd name="T47" fmla="*/ 1647 h 1742"/>
                <a:gd name="T48" fmla="*/ 444 w 831"/>
                <a:gd name="T49" fmla="*/ 1658 h 1742"/>
                <a:gd name="T50" fmla="*/ 452 w 831"/>
                <a:gd name="T51" fmla="*/ 1682 h 1742"/>
                <a:gd name="T52" fmla="*/ 478 w 831"/>
                <a:gd name="T53" fmla="*/ 1720 h 1742"/>
                <a:gd name="T54" fmla="*/ 546 w 831"/>
                <a:gd name="T55" fmla="*/ 1742 h 1742"/>
                <a:gd name="T56" fmla="*/ 654 w 831"/>
                <a:gd name="T57" fmla="*/ 1644 h 1742"/>
                <a:gd name="T58" fmla="*/ 676 w 831"/>
                <a:gd name="T59" fmla="*/ 257 h 1742"/>
                <a:gd name="T60" fmla="*/ 679 w 831"/>
                <a:gd name="T61" fmla="*/ 777 h 1742"/>
                <a:gd name="T62" fmla="*/ 685 w 831"/>
                <a:gd name="T63" fmla="*/ 799 h 1742"/>
                <a:gd name="T64" fmla="*/ 700 w 831"/>
                <a:gd name="T65" fmla="*/ 830 h 1742"/>
                <a:gd name="T66" fmla="*/ 732 w 831"/>
                <a:gd name="T67" fmla="*/ 852 h 1742"/>
                <a:gd name="T68" fmla="*/ 777 w 831"/>
                <a:gd name="T69" fmla="*/ 852 h 1742"/>
                <a:gd name="T70" fmla="*/ 808 w 831"/>
                <a:gd name="T71" fmla="*/ 830 h 1742"/>
                <a:gd name="T72" fmla="*/ 827 w 831"/>
                <a:gd name="T73" fmla="*/ 799 h 1742"/>
                <a:gd name="T74" fmla="*/ 831 w 831"/>
                <a:gd name="T75" fmla="*/ 785 h 1742"/>
                <a:gd name="T76" fmla="*/ 830 w 831"/>
                <a:gd name="T77" fmla="*/ 105 h 1742"/>
                <a:gd name="T78" fmla="*/ 792 w 831"/>
                <a:gd name="T79" fmla="*/ 43 h 1742"/>
                <a:gd name="T80" fmla="*/ 734 w 831"/>
                <a:gd name="T81" fmla="*/ 6 h 1742"/>
                <a:gd name="T82" fmla="*/ 136 w 831"/>
                <a:gd name="T83" fmla="*/ 0 h 1742"/>
                <a:gd name="T84" fmla="*/ 136 w 831"/>
                <a:gd name="T85" fmla="*/ 0 h 1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1"/>
                <a:gd name="T130" fmla="*/ 0 h 1742"/>
                <a:gd name="T131" fmla="*/ 831 w 831"/>
                <a:gd name="T132" fmla="*/ 1742 h 1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1" h="1742">
                  <a:moveTo>
                    <a:pt x="136" y="0"/>
                  </a:moveTo>
                  <a:lnTo>
                    <a:pt x="104" y="8"/>
                  </a:lnTo>
                  <a:lnTo>
                    <a:pt x="73" y="25"/>
                  </a:lnTo>
                  <a:lnTo>
                    <a:pt x="44" y="49"/>
                  </a:lnTo>
                  <a:lnTo>
                    <a:pt x="22" y="82"/>
                  </a:lnTo>
                  <a:lnTo>
                    <a:pt x="6" y="116"/>
                  </a:lnTo>
                  <a:lnTo>
                    <a:pt x="0" y="153"/>
                  </a:lnTo>
                  <a:lnTo>
                    <a:pt x="0" y="787"/>
                  </a:lnTo>
                  <a:lnTo>
                    <a:pt x="0" y="790"/>
                  </a:lnTo>
                  <a:lnTo>
                    <a:pt x="1" y="797"/>
                  </a:lnTo>
                  <a:lnTo>
                    <a:pt x="6" y="811"/>
                  </a:lnTo>
                  <a:lnTo>
                    <a:pt x="13" y="824"/>
                  </a:lnTo>
                  <a:lnTo>
                    <a:pt x="23" y="839"/>
                  </a:lnTo>
                  <a:lnTo>
                    <a:pt x="38" y="850"/>
                  </a:lnTo>
                  <a:lnTo>
                    <a:pt x="57" y="859"/>
                  </a:lnTo>
                  <a:lnTo>
                    <a:pt x="81" y="861"/>
                  </a:lnTo>
                  <a:lnTo>
                    <a:pt x="104" y="859"/>
                  </a:lnTo>
                  <a:lnTo>
                    <a:pt x="122" y="852"/>
                  </a:lnTo>
                  <a:lnTo>
                    <a:pt x="133" y="839"/>
                  </a:lnTo>
                  <a:lnTo>
                    <a:pt x="145" y="825"/>
                  </a:lnTo>
                  <a:lnTo>
                    <a:pt x="149" y="811"/>
                  </a:lnTo>
                  <a:lnTo>
                    <a:pt x="154" y="797"/>
                  </a:lnTo>
                  <a:lnTo>
                    <a:pt x="155" y="785"/>
                  </a:lnTo>
                  <a:lnTo>
                    <a:pt x="157" y="777"/>
                  </a:lnTo>
                  <a:lnTo>
                    <a:pt x="157" y="773"/>
                  </a:lnTo>
                  <a:lnTo>
                    <a:pt x="157" y="257"/>
                  </a:lnTo>
                  <a:lnTo>
                    <a:pt x="182" y="254"/>
                  </a:lnTo>
                  <a:cubicBezTo>
                    <a:pt x="182" y="254"/>
                    <a:pt x="181" y="954"/>
                    <a:pt x="180" y="1654"/>
                  </a:cubicBezTo>
                  <a:cubicBezTo>
                    <a:pt x="190" y="1694"/>
                    <a:pt x="204" y="1706"/>
                    <a:pt x="222" y="1720"/>
                  </a:cubicBezTo>
                  <a:cubicBezTo>
                    <a:pt x="240" y="1734"/>
                    <a:pt x="270" y="1736"/>
                    <a:pt x="290" y="1738"/>
                  </a:cubicBezTo>
                  <a:cubicBezTo>
                    <a:pt x="310" y="1740"/>
                    <a:pt x="327" y="1736"/>
                    <a:pt x="342" y="1730"/>
                  </a:cubicBezTo>
                  <a:cubicBezTo>
                    <a:pt x="357" y="1724"/>
                    <a:pt x="372" y="1716"/>
                    <a:pt x="382" y="1702"/>
                  </a:cubicBezTo>
                  <a:cubicBezTo>
                    <a:pt x="392" y="1688"/>
                    <a:pt x="404" y="1660"/>
                    <a:pt x="405" y="1647"/>
                  </a:cubicBezTo>
                  <a:cubicBezTo>
                    <a:pt x="404" y="1249"/>
                    <a:pt x="404" y="852"/>
                    <a:pt x="404" y="852"/>
                  </a:cubicBezTo>
                  <a:lnTo>
                    <a:pt x="436" y="852"/>
                  </a:lnTo>
                  <a:lnTo>
                    <a:pt x="441" y="912"/>
                  </a:lnTo>
                  <a:lnTo>
                    <a:pt x="441" y="967"/>
                  </a:lnTo>
                  <a:lnTo>
                    <a:pt x="441" y="1026"/>
                  </a:lnTo>
                  <a:lnTo>
                    <a:pt x="441" y="1091"/>
                  </a:lnTo>
                  <a:lnTo>
                    <a:pt x="441" y="1159"/>
                  </a:lnTo>
                  <a:lnTo>
                    <a:pt x="441" y="1226"/>
                  </a:lnTo>
                  <a:lnTo>
                    <a:pt x="441" y="1295"/>
                  </a:lnTo>
                  <a:lnTo>
                    <a:pt x="442" y="1363"/>
                  </a:lnTo>
                  <a:lnTo>
                    <a:pt x="442" y="1431"/>
                  </a:lnTo>
                  <a:lnTo>
                    <a:pt x="442" y="1493"/>
                  </a:lnTo>
                  <a:lnTo>
                    <a:pt x="442" y="1552"/>
                  </a:lnTo>
                  <a:lnTo>
                    <a:pt x="442" y="1603"/>
                  </a:lnTo>
                  <a:lnTo>
                    <a:pt x="442" y="1647"/>
                  </a:lnTo>
                  <a:lnTo>
                    <a:pt x="442" y="1649"/>
                  </a:lnTo>
                  <a:lnTo>
                    <a:pt x="444" y="1658"/>
                  </a:lnTo>
                  <a:lnTo>
                    <a:pt x="450" y="1668"/>
                  </a:lnTo>
                  <a:lnTo>
                    <a:pt x="452" y="1682"/>
                  </a:lnTo>
                  <a:lnTo>
                    <a:pt x="460" y="1698"/>
                  </a:lnTo>
                  <a:lnTo>
                    <a:pt x="478" y="1720"/>
                  </a:lnTo>
                  <a:lnTo>
                    <a:pt x="510" y="1738"/>
                  </a:lnTo>
                  <a:lnTo>
                    <a:pt x="546" y="1742"/>
                  </a:lnTo>
                  <a:cubicBezTo>
                    <a:pt x="564" y="1738"/>
                    <a:pt x="602" y="1728"/>
                    <a:pt x="620" y="1712"/>
                  </a:cubicBezTo>
                  <a:cubicBezTo>
                    <a:pt x="638" y="1696"/>
                    <a:pt x="648" y="1670"/>
                    <a:pt x="654" y="1644"/>
                  </a:cubicBezTo>
                  <a:cubicBezTo>
                    <a:pt x="654" y="950"/>
                    <a:pt x="654" y="256"/>
                    <a:pt x="654" y="256"/>
                  </a:cubicBezTo>
                  <a:lnTo>
                    <a:pt x="676" y="257"/>
                  </a:lnTo>
                  <a:lnTo>
                    <a:pt x="676" y="773"/>
                  </a:lnTo>
                  <a:lnTo>
                    <a:pt x="679" y="777"/>
                  </a:lnTo>
                  <a:lnTo>
                    <a:pt x="680" y="787"/>
                  </a:lnTo>
                  <a:lnTo>
                    <a:pt x="685" y="799"/>
                  </a:lnTo>
                  <a:lnTo>
                    <a:pt x="692" y="814"/>
                  </a:lnTo>
                  <a:lnTo>
                    <a:pt x="700" y="830"/>
                  </a:lnTo>
                  <a:lnTo>
                    <a:pt x="715" y="842"/>
                  </a:lnTo>
                  <a:lnTo>
                    <a:pt x="732" y="852"/>
                  </a:lnTo>
                  <a:lnTo>
                    <a:pt x="754" y="856"/>
                  </a:lnTo>
                  <a:lnTo>
                    <a:pt x="777" y="852"/>
                  </a:lnTo>
                  <a:lnTo>
                    <a:pt x="795" y="842"/>
                  </a:lnTo>
                  <a:lnTo>
                    <a:pt x="808" y="830"/>
                  </a:lnTo>
                  <a:lnTo>
                    <a:pt x="816" y="814"/>
                  </a:lnTo>
                  <a:lnTo>
                    <a:pt x="827" y="799"/>
                  </a:lnTo>
                  <a:lnTo>
                    <a:pt x="831" y="788"/>
                  </a:lnTo>
                  <a:lnTo>
                    <a:pt x="831" y="785"/>
                  </a:lnTo>
                  <a:lnTo>
                    <a:pt x="831" y="122"/>
                  </a:lnTo>
                  <a:lnTo>
                    <a:pt x="830" y="105"/>
                  </a:lnTo>
                  <a:lnTo>
                    <a:pt x="814" y="73"/>
                  </a:lnTo>
                  <a:lnTo>
                    <a:pt x="792" y="43"/>
                  </a:lnTo>
                  <a:lnTo>
                    <a:pt x="766" y="22"/>
                  </a:lnTo>
                  <a:lnTo>
                    <a:pt x="734" y="6"/>
                  </a:lnTo>
                  <a:lnTo>
                    <a:pt x="703" y="0"/>
                  </a:lnTo>
                  <a:lnTo>
                    <a:pt x="136" y="0"/>
                  </a:lnTo>
                  <a:lnTo>
                    <a:pt x="193" y="57"/>
                  </a:lnTo>
                  <a:lnTo>
                    <a:pt x="136" y="0"/>
                  </a:lnTo>
                  <a:close/>
                </a:path>
              </a:pathLst>
            </a:custGeom>
            <a:solidFill>
              <a:srgbClr val="3399FF">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grpSp>
      <p:grpSp>
        <p:nvGrpSpPr>
          <p:cNvPr id="35" name="Group 24"/>
          <p:cNvGrpSpPr>
            <a:grpSpLocks/>
          </p:cNvGrpSpPr>
          <p:nvPr/>
        </p:nvGrpSpPr>
        <p:grpSpPr bwMode="auto">
          <a:xfrm>
            <a:off x="4830861" y="2022510"/>
            <a:ext cx="254794" cy="576263"/>
            <a:chOff x="533" y="1096"/>
            <a:chExt cx="1044" cy="2366"/>
          </a:xfrm>
        </p:grpSpPr>
        <p:pic>
          <p:nvPicPr>
            <p:cNvPr id="36" name="Picture 25" descr="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 y="1096"/>
              <a:ext cx="1044" cy="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26"/>
            <p:cNvSpPr>
              <a:spLocks/>
            </p:cNvSpPr>
            <p:nvPr/>
          </p:nvSpPr>
          <p:spPr bwMode="gray">
            <a:xfrm>
              <a:off x="859" y="1098"/>
              <a:ext cx="425" cy="426"/>
            </a:xfrm>
            <a:custGeom>
              <a:avLst/>
              <a:gdLst>
                <a:gd name="T0" fmla="*/ 853 w 267"/>
                <a:gd name="T1" fmla="*/ 0 h 292"/>
                <a:gd name="T2" fmla="*/ 1031 w 267"/>
                <a:gd name="T3" fmla="*/ 13 h 292"/>
                <a:gd name="T4" fmla="*/ 1194 w 267"/>
                <a:gd name="T5" fmla="*/ 55 h 292"/>
                <a:gd name="T6" fmla="*/ 1343 w 267"/>
                <a:gd name="T7" fmla="*/ 112 h 292"/>
                <a:gd name="T8" fmla="*/ 1464 w 267"/>
                <a:gd name="T9" fmla="*/ 190 h 292"/>
                <a:gd name="T10" fmla="*/ 1573 w 267"/>
                <a:gd name="T11" fmla="*/ 289 h 292"/>
                <a:gd name="T12" fmla="*/ 1649 w 267"/>
                <a:gd name="T13" fmla="*/ 398 h 292"/>
                <a:gd name="T14" fmla="*/ 1703 w 267"/>
                <a:gd name="T15" fmla="*/ 525 h 292"/>
                <a:gd name="T16" fmla="*/ 1713 w 267"/>
                <a:gd name="T17" fmla="*/ 662 h 292"/>
                <a:gd name="T18" fmla="*/ 1703 w 267"/>
                <a:gd name="T19" fmla="*/ 792 h 292"/>
                <a:gd name="T20" fmla="*/ 1649 w 267"/>
                <a:gd name="T21" fmla="*/ 919 h 292"/>
                <a:gd name="T22" fmla="*/ 1573 w 267"/>
                <a:gd name="T23" fmla="*/ 1029 h 292"/>
                <a:gd name="T24" fmla="*/ 1464 w 267"/>
                <a:gd name="T25" fmla="*/ 1128 h 292"/>
                <a:gd name="T26" fmla="*/ 1343 w 267"/>
                <a:gd name="T27" fmla="*/ 1211 h 292"/>
                <a:gd name="T28" fmla="*/ 1194 w 267"/>
                <a:gd name="T29" fmla="*/ 1272 h 292"/>
                <a:gd name="T30" fmla="*/ 1031 w 267"/>
                <a:gd name="T31" fmla="*/ 1312 h 292"/>
                <a:gd name="T32" fmla="*/ 853 w 267"/>
                <a:gd name="T33" fmla="*/ 1322 h 292"/>
                <a:gd name="T34" fmla="*/ 661 w 267"/>
                <a:gd name="T35" fmla="*/ 1304 h 292"/>
                <a:gd name="T36" fmla="*/ 479 w 267"/>
                <a:gd name="T37" fmla="*/ 1253 h 292"/>
                <a:gd name="T38" fmla="*/ 326 w 267"/>
                <a:gd name="T39" fmla="*/ 1177 h 292"/>
                <a:gd name="T40" fmla="*/ 185 w 267"/>
                <a:gd name="T41" fmla="*/ 1075 h 292"/>
                <a:gd name="T42" fmla="*/ 84 w 267"/>
                <a:gd name="T43" fmla="*/ 950 h 292"/>
                <a:gd name="T44" fmla="*/ 25 w 267"/>
                <a:gd name="T45" fmla="*/ 807 h 292"/>
                <a:gd name="T46" fmla="*/ 0 w 267"/>
                <a:gd name="T47" fmla="*/ 662 h 292"/>
                <a:gd name="T48" fmla="*/ 25 w 267"/>
                <a:gd name="T49" fmla="*/ 514 h 292"/>
                <a:gd name="T50" fmla="*/ 84 w 267"/>
                <a:gd name="T51" fmla="*/ 366 h 292"/>
                <a:gd name="T52" fmla="*/ 185 w 267"/>
                <a:gd name="T53" fmla="*/ 245 h 292"/>
                <a:gd name="T54" fmla="*/ 326 w 267"/>
                <a:gd name="T55" fmla="*/ 147 h 292"/>
                <a:gd name="T56" fmla="*/ 479 w 267"/>
                <a:gd name="T57" fmla="*/ 61 h 292"/>
                <a:gd name="T58" fmla="*/ 661 w 267"/>
                <a:gd name="T59" fmla="*/ 13 h 292"/>
                <a:gd name="T60" fmla="*/ 853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CC3300">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sp>
          <p:nvSpPr>
            <p:cNvPr id="38" name="Freeform 27"/>
            <p:cNvSpPr>
              <a:spLocks/>
            </p:cNvSpPr>
            <p:nvPr/>
          </p:nvSpPr>
          <p:spPr bwMode="gray">
            <a:xfrm>
              <a:off x="664" y="1616"/>
              <a:ext cx="831" cy="1742"/>
            </a:xfrm>
            <a:custGeom>
              <a:avLst/>
              <a:gdLst>
                <a:gd name="T0" fmla="*/ 104 w 831"/>
                <a:gd name="T1" fmla="*/ 8 h 1742"/>
                <a:gd name="T2" fmla="*/ 44 w 831"/>
                <a:gd name="T3" fmla="*/ 49 h 1742"/>
                <a:gd name="T4" fmla="*/ 6 w 831"/>
                <a:gd name="T5" fmla="*/ 116 h 1742"/>
                <a:gd name="T6" fmla="*/ 0 w 831"/>
                <a:gd name="T7" fmla="*/ 787 h 1742"/>
                <a:gd name="T8" fmla="*/ 1 w 831"/>
                <a:gd name="T9" fmla="*/ 797 h 1742"/>
                <a:gd name="T10" fmla="*/ 13 w 831"/>
                <a:gd name="T11" fmla="*/ 824 h 1742"/>
                <a:gd name="T12" fmla="*/ 38 w 831"/>
                <a:gd name="T13" fmla="*/ 850 h 1742"/>
                <a:gd name="T14" fmla="*/ 81 w 831"/>
                <a:gd name="T15" fmla="*/ 861 h 1742"/>
                <a:gd name="T16" fmla="*/ 122 w 831"/>
                <a:gd name="T17" fmla="*/ 852 h 1742"/>
                <a:gd name="T18" fmla="*/ 145 w 831"/>
                <a:gd name="T19" fmla="*/ 825 h 1742"/>
                <a:gd name="T20" fmla="*/ 154 w 831"/>
                <a:gd name="T21" fmla="*/ 797 h 1742"/>
                <a:gd name="T22" fmla="*/ 157 w 831"/>
                <a:gd name="T23" fmla="*/ 777 h 1742"/>
                <a:gd name="T24" fmla="*/ 157 w 831"/>
                <a:gd name="T25" fmla="*/ 257 h 1742"/>
                <a:gd name="T26" fmla="*/ 180 w 831"/>
                <a:gd name="T27" fmla="*/ 1654 h 1742"/>
                <a:gd name="T28" fmla="*/ 290 w 831"/>
                <a:gd name="T29" fmla="*/ 1738 h 1742"/>
                <a:gd name="T30" fmla="*/ 382 w 831"/>
                <a:gd name="T31" fmla="*/ 1702 h 1742"/>
                <a:gd name="T32" fmla="*/ 404 w 831"/>
                <a:gd name="T33" fmla="*/ 852 h 1742"/>
                <a:gd name="T34" fmla="*/ 441 w 831"/>
                <a:gd name="T35" fmla="*/ 912 h 1742"/>
                <a:gd name="T36" fmla="*/ 441 w 831"/>
                <a:gd name="T37" fmla="*/ 1026 h 1742"/>
                <a:gd name="T38" fmla="*/ 441 w 831"/>
                <a:gd name="T39" fmla="*/ 1159 h 1742"/>
                <a:gd name="T40" fmla="*/ 441 w 831"/>
                <a:gd name="T41" fmla="*/ 1295 h 1742"/>
                <a:gd name="T42" fmla="*/ 442 w 831"/>
                <a:gd name="T43" fmla="*/ 1431 h 1742"/>
                <a:gd name="T44" fmla="*/ 442 w 831"/>
                <a:gd name="T45" fmla="*/ 1552 h 1742"/>
                <a:gd name="T46" fmla="*/ 442 w 831"/>
                <a:gd name="T47" fmla="*/ 1647 h 1742"/>
                <a:gd name="T48" fmla="*/ 444 w 831"/>
                <a:gd name="T49" fmla="*/ 1658 h 1742"/>
                <a:gd name="T50" fmla="*/ 452 w 831"/>
                <a:gd name="T51" fmla="*/ 1682 h 1742"/>
                <a:gd name="T52" fmla="*/ 478 w 831"/>
                <a:gd name="T53" fmla="*/ 1720 h 1742"/>
                <a:gd name="T54" fmla="*/ 546 w 831"/>
                <a:gd name="T55" fmla="*/ 1742 h 1742"/>
                <a:gd name="T56" fmla="*/ 654 w 831"/>
                <a:gd name="T57" fmla="*/ 1644 h 1742"/>
                <a:gd name="T58" fmla="*/ 676 w 831"/>
                <a:gd name="T59" fmla="*/ 257 h 1742"/>
                <a:gd name="T60" fmla="*/ 679 w 831"/>
                <a:gd name="T61" fmla="*/ 777 h 1742"/>
                <a:gd name="T62" fmla="*/ 685 w 831"/>
                <a:gd name="T63" fmla="*/ 799 h 1742"/>
                <a:gd name="T64" fmla="*/ 700 w 831"/>
                <a:gd name="T65" fmla="*/ 830 h 1742"/>
                <a:gd name="T66" fmla="*/ 732 w 831"/>
                <a:gd name="T67" fmla="*/ 852 h 1742"/>
                <a:gd name="T68" fmla="*/ 777 w 831"/>
                <a:gd name="T69" fmla="*/ 852 h 1742"/>
                <a:gd name="T70" fmla="*/ 808 w 831"/>
                <a:gd name="T71" fmla="*/ 830 h 1742"/>
                <a:gd name="T72" fmla="*/ 827 w 831"/>
                <a:gd name="T73" fmla="*/ 799 h 1742"/>
                <a:gd name="T74" fmla="*/ 831 w 831"/>
                <a:gd name="T75" fmla="*/ 785 h 1742"/>
                <a:gd name="T76" fmla="*/ 830 w 831"/>
                <a:gd name="T77" fmla="*/ 105 h 1742"/>
                <a:gd name="T78" fmla="*/ 792 w 831"/>
                <a:gd name="T79" fmla="*/ 43 h 1742"/>
                <a:gd name="T80" fmla="*/ 734 w 831"/>
                <a:gd name="T81" fmla="*/ 6 h 1742"/>
                <a:gd name="T82" fmla="*/ 136 w 831"/>
                <a:gd name="T83" fmla="*/ 0 h 1742"/>
                <a:gd name="T84" fmla="*/ 136 w 831"/>
                <a:gd name="T85" fmla="*/ 0 h 1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1"/>
                <a:gd name="T130" fmla="*/ 0 h 1742"/>
                <a:gd name="T131" fmla="*/ 831 w 831"/>
                <a:gd name="T132" fmla="*/ 1742 h 1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1" h="1742">
                  <a:moveTo>
                    <a:pt x="136" y="0"/>
                  </a:moveTo>
                  <a:lnTo>
                    <a:pt x="104" y="8"/>
                  </a:lnTo>
                  <a:lnTo>
                    <a:pt x="73" y="25"/>
                  </a:lnTo>
                  <a:lnTo>
                    <a:pt x="44" y="49"/>
                  </a:lnTo>
                  <a:lnTo>
                    <a:pt x="22" y="82"/>
                  </a:lnTo>
                  <a:lnTo>
                    <a:pt x="6" y="116"/>
                  </a:lnTo>
                  <a:lnTo>
                    <a:pt x="0" y="153"/>
                  </a:lnTo>
                  <a:lnTo>
                    <a:pt x="0" y="787"/>
                  </a:lnTo>
                  <a:lnTo>
                    <a:pt x="0" y="790"/>
                  </a:lnTo>
                  <a:lnTo>
                    <a:pt x="1" y="797"/>
                  </a:lnTo>
                  <a:lnTo>
                    <a:pt x="6" y="811"/>
                  </a:lnTo>
                  <a:lnTo>
                    <a:pt x="13" y="824"/>
                  </a:lnTo>
                  <a:lnTo>
                    <a:pt x="23" y="839"/>
                  </a:lnTo>
                  <a:lnTo>
                    <a:pt x="38" y="850"/>
                  </a:lnTo>
                  <a:lnTo>
                    <a:pt x="57" y="859"/>
                  </a:lnTo>
                  <a:lnTo>
                    <a:pt x="81" y="861"/>
                  </a:lnTo>
                  <a:lnTo>
                    <a:pt x="104" y="859"/>
                  </a:lnTo>
                  <a:lnTo>
                    <a:pt x="122" y="852"/>
                  </a:lnTo>
                  <a:lnTo>
                    <a:pt x="133" y="839"/>
                  </a:lnTo>
                  <a:lnTo>
                    <a:pt x="145" y="825"/>
                  </a:lnTo>
                  <a:lnTo>
                    <a:pt x="149" y="811"/>
                  </a:lnTo>
                  <a:lnTo>
                    <a:pt x="154" y="797"/>
                  </a:lnTo>
                  <a:lnTo>
                    <a:pt x="155" y="785"/>
                  </a:lnTo>
                  <a:lnTo>
                    <a:pt x="157" y="777"/>
                  </a:lnTo>
                  <a:lnTo>
                    <a:pt x="157" y="773"/>
                  </a:lnTo>
                  <a:lnTo>
                    <a:pt x="157" y="257"/>
                  </a:lnTo>
                  <a:lnTo>
                    <a:pt x="182" y="254"/>
                  </a:lnTo>
                  <a:cubicBezTo>
                    <a:pt x="182" y="254"/>
                    <a:pt x="181" y="954"/>
                    <a:pt x="180" y="1654"/>
                  </a:cubicBezTo>
                  <a:cubicBezTo>
                    <a:pt x="190" y="1694"/>
                    <a:pt x="204" y="1706"/>
                    <a:pt x="222" y="1720"/>
                  </a:cubicBezTo>
                  <a:cubicBezTo>
                    <a:pt x="240" y="1734"/>
                    <a:pt x="270" y="1736"/>
                    <a:pt x="290" y="1738"/>
                  </a:cubicBezTo>
                  <a:cubicBezTo>
                    <a:pt x="310" y="1740"/>
                    <a:pt x="327" y="1736"/>
                    <a:pt x="342" y="1730"/>
                  </a:cubicBezTo>
                  <a:cubicBezTo>
                    <a:pt x="357" y="1724"/>
                    <a:pt x="372" y="1716"/>
                    <a:pt x="382" y="1702"/>
                  </a:cubicBezTo>
                  <a:cubicBezTo>
                    <a:pt x="392" y="1688"/>
                    <a:pt x="404" y="1660"/>
                    <a:pt x="405" y="1647"/>
                  </a:cubicBezTo>
                  <a:cubicBezTo>
                    <a:pt x="404" y="1249"/>
                    <a:pt x="404" y="852"/>
                    <a:pt x="404" y="852"/>
                  </a:cubicBezTo>
                  <a:lnTo>
                    <a:pt x="436" y="852"/>
                  </a:lnTo>
                  <a:lnTo>
                    <a:pt x="441" y="912"/>
                  </a:lnTo>
                  <a:lnTo>
                    <a:pt x="441" y="967"/>
                  </a:lnTo>
                  <a:lnTo>
                    <a:pt x="441" y="1026"/>
                  </a:lnTo>
                  <a:lnTo>
                    <a:pt x="441" y="1091"/>
                  </a:lnTo>
                  <a:lnTo>
                    <a:pt x="441" y="1159"/>
                  </a:lnTo>
                  <a:lnTo>
                    <a:pt x="441" y="1226"/>
                  </a:lnTo>
                  <a:lnTo>
                    <a:pt x="441" y="1295"/>
                  </a:lnTo>
                  <a:lnTo>
                    <a:pt x="442" y="1363"/>
                  </a:lnTo>
                  <a:lnTo>
                    <a:pt x="442" y="1431"/>
                  </a:lnTo>
                  <a:lnTo>
                    <a:pt x="442" y="1493"/>
                  </a:lnTo>
                  <a:lnTo>
                    <a:pt x="442" y="1552"/>
                  </a:lnTo>
                  <a:lnTo>
                    <a:pt x="442" y="1603"/>
                  </a:lnTo>
                  <a:lnTo>
                    <a:pt x="442" y="1647"/>
                  </a:lnTo>
                  <a:lnTo>
                    <a:pt x="442" y="1649"/>
                  </a:lnTo>
                  <a:lnTo>
                    <a:pt x="444" y="1658"/>
                  </a:lnTo>
                  <a:lnTo>
                    <a:pt x="450" y="1668"/>
                  </a:lnTo>
                  <a:lnTo>
                    <a:pt x="452" y="1682"/>
                  </a:lnTo>
                  <a:lnTo>
                    <a:pt x="460" y="1698"/>
                  </a:lnTo>
                  <a:lnTo>
                    <a:pt x="478" y="1720"/>
                  </a:lnTo>
                  <a:lnTo>
                    <a:pt x="510" y="1738"/>
                  </a:lnTo>
                  <a:lnTo>
                    <a:pt x="546" y="1742"/>
                  </a:lnTo>
                  <a:cubicBezTo>
                    <a:pt x="564" y="1738"/>
                    <a:pt x="602" y="1728"/>
                    <a:pt x="620" y="1712"/>
                  </a:cubicBezTo>
                  <a:cubicBezTo>
                    <a:pt x="638" y="1696"/>
                    <a:pt x="648" y="1670"/>
                    <a:pt x="654" y="1644"/>
                  </a:cubicBezTo>
                  <a:cubicBezTo>
                    <a:pt x="654" y="950"/>
                    <a:pt x="654" y="256"/>
                    <a:pt x="654" y="256"/>
                  </a:cubicBezTo>
                  <a:lnTo>
                    <a:pt x="676" y="257"/>
                  </a:lnTo>
                  <a:lnTo>
                    <a:pt x="676" y="773"/>
                  </a:lnTo>
                  <a:lnTo>
                    <a:pt x="679" y="777"/>
                  </a:lnTo>
                  <a:lnTo>
                    <a:pt x="680" y="787"/>
                  </a:lnTo>
                  <a:lnTo>
                    <a:pt x="685" y="799"/>
                  </a:lnTo>
                  <a:lnTo>
                    <a:pt x="692" y="814"/>
                  </a:lnTo>
                  <a:lnTo>
                    <a:pt x="700" y="830"/>
                  </a:lnTo>
                  <a:lnTo>
                    <a:pt x="715" y="842"/>
                  </a:lnTo>
                  <a:lnTo>
                    <a:pt x="732" y="852"/>
                  </a:lnTo>
                  <a:lnTo>
                    <a:pt x="754" y="856"/>
                  </a:lnTo>
                  <a:lnTo>
                    <a:pt x="777" y="852"/>
                  </a:lnTo>
                  <a:lnTo>
                    <a:pt x="795" y="842"/>
                  </a:lnTo>
                  <a:lnTo>
                    <a:pt x="808" y="830"/>
                  </a:lnTo>
                  <a:lnTo>
                    <a:pt x="816" y="814"/>
                  </a:lnTo>
                  <a:lnTo>
                    <a:pt x="827" y="799"/>
                  </a:lnTo>
                  <a:lnTo>
                    <a:pt x="831" y="788"/>
                  </a:lnTo>
                  <a:lnTo>
                    <a:pt x="831" y="785"/>
                  </a:lnTo>
                  <a:lnTo>
                    <a:pt x="831" y="122"/>
                  </a:lnTo>
                  <a:lnTo>
                    <a:pt x="830" y="105"/>
                  </a:lnTo>
                  <a:lnTo>
                    <a:pt x="814" y="73"/>
                  </a:lnTo>
                  <a:lnTo>
                    <a:pt x="792" y="43"/>
                  </a:lnTo>
                  <a:lnTo>
                    <a:pt x="766" y="22"/>
                  </a:lnTo>
                  <a:lnTo>
                    <a:pt x="734" y="6"/>
                  </a:lnTo>
                  <a:lnTo>
                    <a:pt x="703" y="0"/>
                  </a:lnTo>
                  <a:lnTo>
                    <a:pt x="136" y="0"/>
                  </a:lnTo>
                  <a:lnTo>
                    <a:pt x="193" y="57"/>
                  </a:lnTo>
                  <a:lnTo>
                    <a:pt x="136" y="0"/>
                  </a:lnTo>
                  <a:close/>
                </a:path>
              </a:pathLst>
            </a:custGeom>
            <a:solidFill>
              <a:srgbClr val="CC3300">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grpSp>
      <p:grpSp>
        <p:nvGrpSpPr>
          <p:cNvPr id="39" name="Group 20"/>
          <p:cNvGrpSpPr>
            <a:grpSpLocks/>
          </p:cNvGrpSpPr>
          <p:nvPr/>
        </p:nvGrpSpPr>
        <p:grpSpPr bwMode="auto">
          <a:xfrm>
            <a:off x="4860576" y="2979826"/>
            <a:ext cx="254794" cy="576263"/>
            <a:chOff x="533" y="1096"/>
            <a:chExt cx="1044" cy="2366"/>
          </a:xfrm>
        </p:grpSpPr>
        <p:pic>
          <p:nvPicPr>
            <p:cNvPr id="40" name="Picture 21" descr="m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 y="1096"/>
              <a:ext cx="1044" cy="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22"/>
            <p:cNvSpPr>
              <a:spLocks/>
            </p:cNvSpPr>
            <p:nvPr/>
          </p:nvSpPr>
          <p:spPr bwMode="gray">
            <a:xfrm>
              <a:off x="859" y="1098"/>
              <a:ext cx="425" cy="426"/>
            </a:xfrm>
            <a:custGeom>
              <a:avLst/>
              <a:gdLst>
                <a:gd name="T0" fmla="*/ 853 w 267"/>
                <a:gd name="T1" fmla="*/ 0 h 292"/>
                <a:gd name="T2" fmla="*/ 1031 w 267"/>
                <a:gd name="T3" fmla="*/ 13 h 292"/>
                <a:gd name="T4" fmla="*/ 1194 w 267"/>
                <a:gd name="T5" fmla="*/ 55 h 292"/>
                <a:gd name="T6" fmla="*/ 1343 w 267"/>
                <a:gd name="T7" fmla="*/ 112 h 292"/>
                <a:gd name="T8" fmla="*/ 1464 w 267"/>
                <a:gd name="T9" fmla="*/ 190 h 292"/>
                <a:gd name="T10" fmla="*/ 1573 w 267"/>
                <a:gd name="T11" fmla="*/ 289 h 292"/>
                <a:gd name="T12" fmla="*/ 1649 w 267"/>
                <a:gd name="T13" fmla="*/ 398 h 292"/>
                <a:gd name="T14" fmla="*/ 1703 w 267"/>
                <a:gd name="T15" fmla="*/ 525 h 292"/>
                <a:gd name="T16" fmla="*/ 1713 w 267"/>
                <a:gd name="T17" fmla="*/ 662 h 292"/>
                <a:gd name="T18" fmla="*/ 1703 w 267"/>
                <a:gd name="T19" fmla="*/ 792 h 292"/>
                <a:gd name="T20" fmla="*/ 1649 w 267"/>
                <a:gd name="T21" fmla="*/ 919 h 292"/>
                <a:gd name="T22" fmla="*/ 1573 w 267"/>
                <a:gd name="T23" fmla="*/ 1029 h 292"/>
                <a:gd name="T24" fmla="*/ 1464 w 267"/>
                <a:gd name="T25" fmla="*/ 1128 h 292"/>
                <a:gd name="T26" fmla="*/ 1343 w 267"/>
                <a:gd name="T27" fmla="*/ 1211 h 292"/>
                <a:gd name="T28" fmla="*/ 1194 w 267"/>
                <a:gd name="T29" fmla="*/ 1272 h 292"/>
                <a:gd name="T30" fmla="*/ 1031 w 267"/>
                <a:gd name="T31" fmla="*/ 1312 h 292"/>
                <a:gd name="T32" fmla="*/ 853 w 267"/>
                <a:gd name="T33" fmla="*/ 1322 h 292"/>
                <a:gd name="T34" fmla="*/ 661 w 267"/>
                <a:gd name="T35" fmla="*/ 1304 h 292"/>
                <a:gd name="T36" fmla="*/ 479 w 267"/>
                <a:gd name="T37" fmla="*/ 1253 h 292"/>
                <a:gd name="T38" fmla="*/ 326 w 267"/>
                <a:gd name="T39" fmla="*/ 1177 h 292"/>
                <a:gd name="T40" fmla="*/ 185 w 267"/>
                <a:gd name="T41" fmla="*/ 1075 h 292"/>
                <a:gd name="T42" fmla="*/ 84 w 267"/>
                <a:gd name="T43" fmla="*/ 950 h 292"/>
                <a:gd name="T44" fmla="*/ 25 w 267"/>
                <a:gd name="T45" fmla="*/ 807 h 292"/>
                <a:gd name="T46" fmla="*/ 0 w 267"/>
                <a:gd name="T47" fmla="*/ 662 h 292"/>
                <a:gd name="T48" fmla="*/ 25 w 267"/>
                <a:gd name="T49" fmla="*/ 514 h 292"/>
                <a:gd name="T50" fmla="*/ 84 w 267"/>
                <a:gd name="T51" fmla="*/ 366 h 292"/>
                <a:gd name="T52" fmla="*/ 185 w 267"/>
                <a:gd name="T53" fmla="*/ 245 h 292"/>
                <a:gd name="T54" fmla="*/ 326 w 267"/>
                <a:gd name="T55" fmla="*/ 147 h 292"/>
                <a:gd name="T56" fmla="*/ 479 w 267"/>
                <a:gd name="T57" fmla="*/ 61 h 292"/>
                <a:gd name="T58" fmla="*/ 661 w 267"/>
                <a:gd name="T59" fmla="*/ 13 h 292"/>
                <a:gd name="T60" fmla="*/ 853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6666FF">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sp>
          <p:nvSpPr>
            <p:cNvPr id="42" name="Freeform 23"/>
            <p:cNvSpPr>
              <a:spLocks/>
            </p:cNvSpPr>
            <p:nvPr/>
          </p:nvSpPr>
          <p:spPr bwMode="gray">
            <a:xfrm>
              <a:off x="664" y="1616"/>
              <a:ext cx="831" cy="1742"/>
            </a:xfrm>
            <a:custGeom>
              <a:avLst/>
              <a:gdLst>
                <a:gd name="T0" fmla="*/ 104 w 831"/>
                <a:gd name="T1" fmla="*/ 8 h 1742"/>
                <a:gd name="T2" fmla="*/ 44 w 831"/>
                <a:gd name="T3" fmla="*/ 49 h 1742"/>
                <a:gd name="T4" fmla="*/ 6 w 831"/>
                <a:gd name="T5" fmla="*/ 116 h 1742"/>
                <a:gd name="T6" fmla="*/ 0 w 831"/>
                <a:gd name="T7" fmla="*/ 787 h 1742"/>
                <a:gd name="T8" fmla="*/ 1 w 831"/>
                <a:gd name="T9" fmla="*/ 797 h 1742"/>
                <a:gd name="T10" fmla="*/ 13 w 831"/>
                <a:gd name="T11" fmla="*/ 824 h 1742"/>
                <a:gd name="T12" fmla="*/ 38 w 831"/>
                <a:gd name="T13" fmla="*/ 850 h 1742"/>
                <a:gd name="T14" fmla="*/ 81 w 831"/>
                <a:gd name="T15" fmla="*/ 861 h 1742"/>
                <a:gd name="T16" fmla="*/ 122 w 831"/>
                <a:gd name="T17" fmla="*/ 852 h 1742"/>
                <a:gd name="T18" fmla="*/ 145 w 831"/>
                <a:gd name="T19" fmla="*/ 825 h 1742"/>
                <a:gd name="T20" fmla="*/ 154 w 831"/>
                <a:gd name="T21" fmla="*/ 797 h 1742"/>
                <a:gd name="T22" fmla="*/ 157 w 831"/>
                <a:gd name="T23" fmla="*/ 777 h 1742"/>
                <a:gd name="T24" fmla="*/ 157 w 831"/>
                <a:gd name="T25" fmla="*/ 257 h 1742"/>
                <a:gd name="T26" fmla="*/ 180 w 831"/>
                <a:gd name="T27" fmla="*/ 1654 h 1742"/>
                <a:gd name="T28" fmla="*/ 290 w 831"/>
                <a:gd name="T29" fmla="*/ 1738 h 1742"/>
                <a:gd name="T30" fmla="*/ 382 w 831"/>
                <a:gd name="T31" fmla="*/ 1702 h 1742"/>
                <a:gd name="T32" fmla="*/ 404 w 831"/>
                <a:gd name="T33" fmla="*/ 852 h 1742"/>
                <a:gd name="T34" fmla="*/ 441 w 831"/>
                <a:gd name="T35" fmla="*/ 912 h 1742"/>
                <a:gd name="T36" fmla="*/ 441 w 831"/>
                <a:gd name="T37" fmla="*/ 1026 h 1742"/>
                <a:gd name="T38" fmla="*/ 441 w 831"/>
                <a:gd name="T39" fmla="*/ 1159 h 1742"/>
                <a:gd name="T40" fmla="*/ 441 w 831"/>
                <a:gd name="T41" fmla="*/ 1295 h 1742"/>
                <a:gd name="T42" fmla="*/ 442 w 831"/>
                <a:gd name="T43" fmla="*/ 1431 h 1742"/>
                <a:gd name="T44" fmla="*/ 442 w 831"/>
                <a:gd name="T45" fmla="*/ 1552 h 1742"/>
                <a:gd name="T46" fmla="*/ 442 w 831"/>
                <a:gd name="T47" fmla="*/ 1647 h 1742"/>
                <a:gd name="T48" fmla="*/ 444 w 831"/>
                <a:gd name="T49" fmla="*/ 1658 h 1742"/>
                <a:gd name="T50" fmla="*/ 452 w 831"/>
                <a:gd name="T51" fmla="*/ 1682 h 1742"/>
                <a:gd name="T52" fmla="*/ 478 w 831"/>
                <a:gd name="T53" fmla="*/ 1720 h 1742"/>
                <a:gd name="T54" fmla="*/ 546 w 831"/>
                <a:gd name="T55" fmla="*/ 1742 h 1742"/>
                <a:gd name="T56" fmla="*/ 654 w 831"/>
                <a:gd name="T57" fmla="*/ 1644 h 1742"/>
                <a:gd name="T58" fmla="*/ 676 w 831"/>
                <a:gd name="T59" fmla="*/ 257 h 1742"/>
                <a:gd name="T60" fmla="*/ 679 w 831"/>
                <a:gd name="T61" fmla="*/ 777 h 1742"/>
                <a:gd name="T62" fmla="*/ 685 w 831"/>
                <a:gd name="T63" fmla="*/ 799 h 1742"/>
                <a:gd name="T64" fmla="*/ 700 w 831"/>
                <a:gd name="T65" fmla="*/ 830 h 1742"/>
                <a:gd name="T66" fmla="*/ 732 w 831"/>
                <a:gd name="T67" fmla="*/ 852 h 1742"/>
                <a:gd name="T68" fmla="*/ 777 w 831"/>
                <a:gd name="T69" fmla="*/ 852 h 1742"/>
                <a:gd name="T70" fmla="*/ 808 w 831"/>
                <a:gd name="T71" fmla="*/ 830 h 1742"/>
                <a:gd name="T72" fmla="*/ 827 w 831"/>
                <a:gd name="T73" fmla="*/ 799 h 1742"/>
                <a:gd name="T74" fmla="*/ 831 w 831"/>
                <a:gd name="T75" fmla="*/ 785 h 1742"/>
                <a:gd name="T76" fmla="*/ 830 w 831"/>
                <a:gd name="T77" fmla="*/ 105 h 1742"/>
                <a:gd name="T78" fmla="*/ 792 w 831"/>
                <a:gd name="T79" fmla="*/ 43 h 1742"/>
                <a:gd name="T80" fmla="*/ 734 w 831"/>
                <a:gd name="T81" fmla="*/ 6 h 1742"/>
                <a:gd name="T82" fmla="*/ 136 w 831"/>
                <a:gd name="T83" fmla="*/ 0 h 1742"/>
                <a:gd name="T84" fmla="*/ 136 w 831"/>
                <a:gd name="T85" fmla="*/ 0 h 1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1"/>
                <a:gd name="T130" fmla="*/ 0 h 1742"/>
                <a:gd name="T131" fmla="*/ 831 w 831"/>
                <a:gd name="T132" fmla="*/ 1742 h 1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1" h="1742">
                  <a:moveTo>
                    <a:pt x="136" y="0"/>
                  </a:moveTo>
                  <a:lnTo>
                    <a:pt x="104" y="8"/>
                  </a:lnTo>
                  <a:lnTo>
                    <a:pt x="73" y="25"/>
                  </a:lnTo>
                  <a:lnTo>
                    <a:pt x="44" y="49"/>
                  </a:lnTo>
                  <a:lnTo>
                    <a:pt x="22" y="82"/>
                  </a:lnTo>
                  <a:lnTo>
                    <a:pt x="6" y="116"/>
                  </a:lnTo>
                  <a:lnTo>
                    <a:pt x="0" y="153"/>
                  </a:lnTo>
                  <a:lnTo>
                    <a:pt x="0" y="787"/>
                  </a:lnTo>
                  <a:lnTo>
                    <a:pt x="0" y="790"/>
                  </a:lnTo>
                  <a:lnTo>
                    <a:pt x="1" y="797"/>
                  </a:lnTo>
                  <a:lnTo>
                    <a:pt x="6" y="811"/>
                  </a:lnTo>
                  <a:lnTo>
                    <a:pt x="13" y="824"/>
                  </a:lnTo>
                  <a:lnTo>
                    <a:pt x="23" y="839"/>
                  </a:lnTo>
                  <a:lnTo>
                    <a:pt x="38" y="850"/>
                  </a:lnTo>
                  <a:lnTo>
                    <a:pt x="57" y="859"/>
                  </a:lnTo>
                  <a:lnTo>
                    <a:pt x="81" y="861"/>
                  </a:lnTo>
                  <a:lnTo>
                    <a:pt x="104" y="859"/>
                  </a:lnTo>
                  <a:lnTo>
                    <a:pt x="122" y="852"/>
                  </a:lnTo>
                  <a:lnTo>
                    <a:pt x="133" y="839"/>
                  </a:lnTo>
                  <a:lnTo>
                    <a:pt x="145" y="825"/>
                  </a:lnTo>
                  <a:lnTo>
                    <a:pt x="149" y="811"/>
                  </a:lnTo>
                  <a:lnTo>
                    <a:pt x="154" y="797"/>
                  </a:lnTo>
                  <a:lnTo>
                    <a:pt x="155" y="785"/>
                  </a:lnTo>
                  <a:lnTo>
                    <a:pt x="157" y="777"/>
                  </a:lnTo>
                  <a:lnTo>
                    <a:pt x="157" y="773"/>
                  </a:lnTo>
                  <a:lnTo>
                    <a:pt x="157" y="257"/>
                  </a:lnTo>
                  <a:lnTo>
                    <a:pt x="182" y="254"/>
                  </a:lnTo>
                  <a:cubicBezTo>
                    <a:pt x="182" y="254"/>
                    <a:pt x="181" y="954"/>
                    <a:pt x="180" y="1654"/>
                  </a:cubicBezTo>
                  <a:cubicBezTo>
                    <a:pt x="190" y="1694"/>
                    <a:pt x="204" y="1706"/>
                    <a:pt x="222" y="1720"/>
                  </a:cubicBezTo>
                  <a:cubicBezTo>
                    <a:pt x="240" y="1734"/>
                    <a:pt x="270" y="1736"/>
                    <a:pt x="290" y="1738"/>
                  </a:cubicBezTo>
                  <a:cubicBezTo>
                    <a:pt x="310" y="1740"/>
                    <a:pt x="327" y="1736"/>
                    <a:pt x="342" y="1730"/>
                  </a:cubicBezTo>
                  <a:cubicBezTo>
                    <a:pt x="357" y="1724"/>
                    <a:pt x="372" y="1716"/>
                    <a:pt x="382" y="1702"/>
                  </a:cubicBezTo>
                  <a:cubicBezTo>
                    <a:pt x="392" y="1688"/>
                    <a:pt x="404" y="1660"/>
                    <a:pt x="405" y="1647"/>
                  </a:cubicBezTo>
                  <a:cubicBezTo>
                    <a:pt x="404" y="1249"/>
                    <a:pt x="404" y="852"/>
                    <a:pt x="404" y="852"/>
                  </a:cubicBezTo>
                  <a:lnTo>
                    <a:pt x="436" y="852"/>
                  </a:lnTo>
                  <a:lnTo>
                    <a:pt x="441" y="912"/>
                  </a:lnTo>
                  <a:lnTo>
                    <a:pt x="441" y="967"/>
                  </a:lnTo>
                  <a:lnTo>
                    <a:pt x="441" y="1026"/>
                  </a:lnTo>
                  <a:lnTo>
                    <a:pt x="441" y="1091"/>
                  </a:lnTo>
                  <a:lnTo>
                    <a:pt x="441" y="1159"/>
                  </a:lnTo>
                  <a:lnTo>
                    <a:pt x="441" y="1226"/>
                  </a:lnTo>
                  <a:lnTo>
                    <a:pt x="441" y="1295"/>
                  </a:lnTo>
                  <a:lnTo>
                    <a:pt x="442" y="1363"/>
                  </a:lnTo>
                  <a:lnTo>
                    <a:pt x="442" y="1431"/>
                  </a:lnTo>
                  <a:lnTo>
                    <a:pt x="442" y="1493"/>
                  </a:lnTo>
                  <a:lnTo>
                    <a:pt x="442" y="1552"/>
                  </a:lnTo>
                  <a:lnTo>
                    <a:pt x="442" y="1603"/>
                  </a:lnTo>
                  <a:lnTo>
                    <a:pt x="442" y="1647"/>
                  </a:lnTo>
                  <a:lnTo>
                    <a:pt x="442" y="1649"/>
                  </a:lnTo>
                  <a:lnTo>
                    <a:pt x="444" y="1658"/>
                  </a:lnTo>
                  <a:lnTo>
                    <a:pt x="450" y="1668"/>
                  </a:lnTo>
                  <a:lnTo>
                    <a:pt x="452" y="1682"/>
                  </a:lnTo>
                  <a:lnTo>
                    <a:pt x="460" y="1698"/>
                  </a:lnTo>
                  <a:lnTo>
                    <a:pt x="478" y="1720"/>
                  </a:lnTo>
                  <a:lnTo>
                    <a:pt x="510" y="1738"/>
                  </a:lnTo>
                  <a:lnTo>
                    <a:pt x="546" y="1742"/>
                  </a:lnTo>
                  <a:cubicBezTo>
                    <a:pt x="564" y="1738"/>
                    <a:pt x="602" y="1728"/>
                    <a:pt x="620" y="1712"/>
                  </a:cubicBezTo>
                  <a:cubicBezTo>
                    <a:pt x="638" y="1696"/>
                    <a:pt x="648" y="1670"/>
                    <a:pt x="654" y="1644"/>
                  </a:cubicBezTo>
                  <a:cubicBezTo>
                    <a:pt x="654" y="950"/>
                    <a:pt x="654" y="256"/>
                    <a:pt x="654" y="256"/>
                  </a:cubicBezTo>
                  <a:lnTo>
                    <a:pt x="676" y="257"/>
                  </a:lnTo>
                  <a:lnTo>
                    <a:pt x="676" y="773"/>
                  </a:lnTo>
                  <a:lnTo>
                    <a:pt x="679" y="777"/>
                  </a:lnTo>
                  <a:lnTo>
                    <a:pt x="680" y="787"/>
                  </a:lnTo>
                  <a:lnTo>
                    <a:pt x="685" y="799"/>
                  </a:lnTo>
                  <a:lnTo>
                    <a:pt x="692" y="814"/>
                  </a:lnTo>
                  <a:lnTo>
                    <a:pt x="700" y="830"/>
                  </a:lnTo>
                  <a:lnTo>
                    <a:pt x="715" y="842"/>
                  </a:lnTo>
                  <a:lnTo>
                    <a:pt x="732" y="852"/>
                  </a:lnTo>
                  <a:lnTo>
                    <a:pt x="754" y="856"/>
                  </a:lnTo>
                  <a:lnTo>
                    <a:pt x="777" y="852"/>
                  </a:lnTo>
                  <a:lnTo>
                    <a:pt x="795" y="842"/>
                  </a:lnTo>
                  <a:lnTo>
                    <a:pt x="808" y="830"/>
                  </a:lnTo>
                  <a:lnTo>
                    <a:pt x="816" y="814"/>
                  </a:lnTo>
                  <a:lnTo>
                    <a:pt x="827" y="799"/>
                  </a:lnTo>
                  <a:lnTo>
                    <a:pt x="831" y="788"/>
                  </a:lnTo>
                  <a:lnTo>
                    <a:pt x="831" y="785"/>
                  </a:lnTo>
                  <a:lnTo>
                    <a:pt x="831" y="122"/>
                  </a:lnTo>
                  <a:lnTo>
                    <a:pt x="830" y="105"/>
                  </a:lnTo>
                  <a:lnTo>
                    <a:pt x="814" y="73"/>
                  </a:lnTo>
                  <a:lnTo>
                    <a:pt x="792" y="43"/>
                  </a:lnTo>
                  <a:lnTo>
                    <a:pt x="766" y="22"/>
                  </a:lnTo>
                  <a:lnTo>
                    <a:pt x="734" y="6"/>
                  </a:lnTo>
                  <a:lnTo>
                    <a:pt x="703" y="0"/>
                  </a:lnTo>
                  <a:lnTo>
                    <a:pt x="136" y="0"/>
                  </a:lnTo>
                  <a:lnTo>
                    <a:pt x="193" y="57"/>
                  </a:lnTo>
                  <a:lnTo>
                    <a:pt x="136" y="0"/>
                  </a:lnTo>
                  <a:close/>
                </a:path>
              </a:pathLst>
            </a:custGeom>
            <a:solidFill>
              <a:srgbClr val="6666FF">
                <a:alpha val="50195"/>
              </a:srgbClr>
            </a:solidFill>
            <a:ln>
              <a:noFill/>
            </a:ln>
            <a:extLst>
              <a:ext uri="{91240B29-F687-4F45-9708-019B960494DF}">
                <a14:hiddenLine xmlns:a14="http://schemas.microsoft.com/office/drawing/2010/main" w="0">
                  <a:solidFill>
                    <a:srgbClr val="000000"/>
                  </a:solidFill>
                  <a:round/>
                  <a:headEnd/>
                  <a:tailEnd/>
                </a14:hiddenLine>
              </a:ext>
            </a:extLst>
          </p:spPr>
          <p:txBody>
            <a:bodyPr/>
            <a:lstStyle/>
            <a:p>
              <a:endParaRPr lang="zh-CN" altLang="en-US" sz="1350">
                <a:latin typeface="Microsoft YaHei" panose="020B0503020204020204" pitchFamily="34" charset="-122"/>
                <a:ea typeface="Microsoft YaHei" panose="020B0503020204020204" pitchFamily="34" charset="-122"/>
              </a:endParaRPr>
            </a:p>
          </p:txBody>
        </p:sp>
      </p:grpSp>
      <p:cxnSp>
        <p:nvCxnSpPr>
          <p:cNvPr id="43" name="直接连接符 42"/>
          <p:cNvCxnSpPr/>
          <p:nvPr/>
        </p:nvCxnSpPr>
        <p:spPr>
          <a:xfrm flipV="1">
            <a:off x="4572000" y="789552"/>
            <a:ext cx="0" cy="497135"/>
          </a:xfrm>
          <a:prstGeom prst="line">
            <a:avLst/>
          </a:prstGeom>
          <a:noFill/>
          <a:ln w="38100" cap="flat" cmpd="sng" algn="ctr">
            <a:solidFill>
              <a:srgbClr val="C0C0C0">
                <a:lumMod val="75000"/>
              </a:srgbClr>
            </a:solidFill>
            <a:prstDash val="sysDot"/>
          </a:ln>
          <a:effectLst/>
        </p:spPr>
      </p:cxnSp>
      <p:cxnSp>
        <p:nvCxnSpPr>
          <p:cNvPr id="47" name="直接连接符 46"/>
          <p:cNvCxnSpPr/>
          <p:nvPr/>
        </p:nvCxnSpPr>
        <p:spPr>
          <a:xfrm flipH="1" flipV="1">
            <a:off x="4577227" y="4395364"/>
            <a:ext cx="9590" cy="444228"/>
          </a:xfrm>
          <a:prstGeom prst="line">
            <a:avLst/>
          </a:prstGeom>
          <a:noFill/>
          <a:ln w="38100" cap="flat" cmpd="sng" algn="ctr">
            <a:solidFill>
              <a:srgbClr val="C0C0C0">
                <a:lumMod val="75000"/>
              </a:srgbClr>
            </a:solidFill>
            <a:prstDash val="sysDot"/>
          </a:ln>
          <a:effectLst/>
        </p:spPr>
      </p:cxnSp>
      <p:sp>
        <p:nvSpPr>
          <p:cNvPr id="58" name="Title 1"/>
          <p:cNvSpPr>
            <a:spLocks noGrp="1"/>
          </p:cNvSpPr>
          <p:nvPr>
            <p:ph type="title"/>
          </p:nvPr>
        </p:nvSpPr>
        <p:spPr>
          <a:xfrm>
            <a:off x="352168" y="52487"/>
            <a:ext cx="8541626" cy="539999"/>
          </a:xfrm>
        </p:spPr>
        <p:txBody>
          <a:bodyPr/>
          <a:lstStyle/>
          <a:p>
            <a:r>
              <a:rPr lang="en-US" altLang="zh-CN" dirty="0"/>
              <a:t>SkyForm</a:t>
            </a:r>
            <a:r>
              <a:rPr lang="zh-CN" altLang="en-US" dirty="0"/>
              <a:t> </a:t>
            </a:r>
            <a:r>
              <a:rPr lang="en-US" altLang="zh-CN" dirty="0"/>
              <a:t>Vision</a:t>
            </a:r>
            <a:r>
              <a:rPr lang="zh-CN" altLang="en-US" dirty="0"/>
              <a:t>监控系统</a:t>
            </a:r>
            <a:r>
              <a:rPr lang="en-US" altLang="zh-CN" dirty="0"/>
              <a:t>—</a:t>
            </a:r>
            <a:r>
              <a:rPr lang="zh-CN" altLang="en-US" dirty="0"/>
              <a:t>用户视图</a:t>
            </a:r>
            <a:endParaRPr lang="en-US" dirty="0"/>
          </a:p>
        </p:txBody>
      </p:sp>
    </p:spTree>
    <p:extLst>
      <p:ext uri="{BB962C8B-B14F-4D97-AF65-F5344CB8AC3E}">
        <p14:creationId xmlns:p14="http://schemas.microsoft.com/office/powerpoint/2010/main" val="7193665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F6EEDA-2D53-45DB-84D1-0C89E5731DCC}"/>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pPr/>
              <a:t>48</a:t>
            </a:fld>
            <a:r>
              <a:rPr kumimoji="1" lang="en-US" altLang="zh-CN"/>
              <a:t>)</a:t>
            </a:r>
            <a:endParaRPr kumimoji="1" lang="zh-CN" altLang="en-US" dirty="0"/>
          </a:p>
        </p:txBody>
      </p:sp>
      <p:sp>
        <p:nvSpPr>
          <p:cNvPr id="4" name="Title 3">
            <a:extLst>
              <a:ext uri="{FF2B5EF4-FFF2-40B4-BE49-F238E27FC236}">
                <a16:creationId xmlns:a16="http://schemas.microsoft.com/office/drawing/2014/main" id="{7B983521-1103-46D4-AF57-277A397F252A}"/>
              </a:ext>
            </a:extLst>
          </p:cNvPr>
          <p:cNvSpPr>
            <a:spLocks noGrp="1"/>
          </p:cNvSpPr>
          <p:nvPr>
            <p:ph type="title"/>
          </p:nvPr>
        </p:nvSpPr>
        <p:spPr/>
        <p:txBody>
          <a:bodyPr>
            <a:normAutofit fontScale="90000"/>
          </a:bodyPr>
          <a:lstStyle/>
          <a:p>
            <a:r>
              <a:rPr lang="en-US" altLang="zh-CN" dirty="0" err="1"/>
              <a:t>SkyForm</a:t>
            </a:r>
            <a:r>
              <a:rPr lang="en-US" altLang="zh-CN" dirty="0"/>
              <a:t> Vision</a:t>
            </a:r>
            <a:r>
              <a:rPr lang="zh-CN" altLang="en-US" dirty="0"/>
              <a:t>应用场景：智能负载预测</a:t>
            </a:r>
            <a:endParaRPr lang="en-US" dirty="0"/>
          </a:p>
        </p:txBody>
      </p:sp>
      <p:pic>
        <p:nvPicPr>
          <p:cNvPr id="7" name="Picture 6">
            <a:extLst>
              <a:ext uri="{FF2B5EF4-FFF2-40B4-BE49-F238E27FC236}">
                <a16:creationId xmlns:a16="http://schemas.microsoft.com/office/drawing/2014/main" id="{87853F5D-4A69-4845-B8AA-F484086912F8}"/>
              </a:ext>
            </a:extLst>
          </p:cNvPr>
          <p:cNvPicPr>
            <a:picLocks noChangeAspect="1"/>
          </p:cNvPicPr>
          <p:nvPr/>
        </p:nvPicPr>
        <p:blipFill>
          <a:blip r:embed="rId3"/>
          <a:stretch>
            <a:fillRect/>
          </a:stretch>
        </p:blipFill>
        <p:spPr>
          <a:xfrm>
            <a:off x="3974494" y="694513"/>
            <a:ext cx="940288" cy="800986"/>
          </a:xfrm>
          <a:prstGeom prst="rect">
            <a:avLst/>
          </a:prstGeom>
        </p:spPr>
      </p:pic>
      <p:sp>
        <p:nvSpPr>
          <p:cNvPr id="9" name="Rectangle: Rounded Corners 8">
            <a:extLst>
              <a:ext uri="{FF2B5EF4-FFF2-40B4-BE49-F238E27FC236}">
                <a16:creationId xmlns:a16="http://schemas.microsoft.com/office/drawing/2014/main" id="{4B18C708-ED70-4481-958D-283EC36A47B8}"/>
              </a:ext>
            </a:extLst>
          </p:cNvPr>
          <p:cNvSpPr/>
          <p:nvPr/>
        </p:nvSpPr>
        <p:spPr>
          <a:xfrm>
            <a:off x="2807427" y="1913826"/>
            <a:ext cx="1391194" cy="43760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CN" sz="1100" dirty="0" err="1">
                <a:solidFill>
                  <a:schemeClr val="tx1"/>
                </a:solidFill>
                <a:latin typeface="Microsoft YaHei" panose="020B0503020204020204" pitchFamily="34" charset="-122"/>
                <a:ea typeface="Microsoft YaHei" panose="020B0503020204020204" pitchFamily="34" charset="-122"/>
              </a:rPr>
              <a:t>LinearRegression</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0" name="Rectangle: Rounded Corners 9">
            <a:extLst>
              <a:ext uri="{FF2B5EF4-FFF2-40B4-BE49-F238E27FC236}">
                <a16:creationId xmlns:a16="http://schemas.microsoft.com/office/drawing/2014/main" id="{D10472B2-FEA8-41C0-98D4-2BC049EFFCCF}"/>
              </a:ext>
            </a:extLst>
          </p:cNvPr>
          <p:cNvSpPr/>
          <p:nvPr/>
        </p:nvSpPr>
        <p:spPr>
          <a:xfrm>
            <a:off x="2807427" y="2778151"/>
            <a:ext cx="1391194" cy="43760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b="1" dirty="0" err="1">
                <a:solidFill>
                  <a:schemeClr val="tx1"/>
                </a:solidFill>
              </a:rPr>
              <a:t>DNNRegressor</a:t>
            </a:r>
            <a:r>
              <a:rPr lang="en-US" sz="1100" dirty="0">
                <a:solidFill>
                  <a:schemeClr val="tx1"/>
                </a:solidFill>
              </a:rPr>
              <a:t> </a:t>
            </a:r>
          </a:p>
          <a:p>
            <a:pPr algn="ctr"/>
            <a:r>
              <a:rPr lang="en-US" sz="1100" dirty="0">
                <a:solidFill>
                  <a:schemeClr val="tx1"/>
                </a:solidFill>
              </a:rPr>
              <a:t>(</a:t>
            </a:r>
            <a:r>
              <a:rPr lang="en-US" sz="1100" b="1" dirty="0">
                <a:solidFill>
                  <a:schemeClr val="tx1"/>
                </a:solidFill>
              </a:rPr>
              <a:t>2 layer 10 x 10 neural network</a:t>
            </a:r>
            <a:r>
              <a:rPr lang="en-US" sz="1100" dirty="0">
                <a:solidFill>
                  <a:schemeClr val="tx1"/>
                </a:solidFill>
              </a:rPr>
              <a:t>)</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1" name="Rectangle: Rounded Corners 10">
            <a:extLst>
              <a:ext uri="{FF2B5EF4-FFF2-40B4-BE49-F238E27FC236}">
                <a16:creationId xmlns:a16="http://schemas.microsoft.com/office/drawing/2014/main" id="{5467F28B-3F98-4CE7-A579-358A433EF7FB}"/>
              </a:ext>
            </a:extLst>
          </p:cNvPr>
          <p:cNvSpPr/>
          <p:nvPr/>
        </p:nvSpPr>
        <p:spPr>
          <a:xfrm>
            <a:off x="2807427" y="3642476"/>
            <a:ext cx="1391194" cy="43760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100" b="1" dirty="0" err="1">
                <a:solidFill>
                  <a:schemeClr val="tx1"/>
                </a:solidFill>
              </a:rPr>
              <a:t>DNNLinear</a:t>
            </a:r>
            <a:endParaRPr lang="en-US" sz="1100" b="1" dirty="0">
              <a:solidFill>
                <a:schemeClr val="tx1"/>
              </a:solidFill>
            </a:endParaRPr>
          </a:p>
          <a:p>
            <a:pPr algn="ctr"/>
            <a:r>
              <a:rPr lang="en-US" sz="1100" b="1" dirty="0" err="1">
                <a:solidFill>
                  <a:schemeClr val="tx1"/>
                </a:solidFill>
              </a:rPr>
              <a:t>CombinedRegressor</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5" name="Rectangle 14">
            <a:extLst>
              <a:ext uri="{FF2B5EF4-FFF2-40B4-BE49-F238E27FC236}">
                <a16:creationId xmlns:a16="http://schemas.microsoft.com/office/drawing/2014/main" id="{94CF8D85-742B-4F37-A758-F2886A987164}"/>
              </a:ext>
            </a:extLst>
          </p:cNvPr>
          <p:cNvSpPr/>
          <p:nvPr/>
        </p:nvSpPr>
        <p:spPr>
          <a:xfrm>
            <a:off x="4690655" y="1916498"/>
            <a:ext cx="977537" cy="437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Microsoft YaHei" panose="020B0503020204020204" pitchFamily="34" charset="-122"/>
                <a:ea typeface="Microsoft YaHei" panose="020B0503020204020204" pitchFamily="34" charset="-122"/>
              </a:rPr>
              <a:t>Proximal</a:t>
            </a:r>
          </a:p>
          <a:p>
            <a:pPr algn="ctr"/>
            <a:r>
              <a:rPr lang="en-US" sz="1100" dirty="0" err="1">
                <a:solidFill>
                  <a:schemeClr val="tx1"/>
                </a:solidFill>
                <a:latin typeface="Microsoft YaHei" panose="020B0503020204020204" pitchFamily="34" charset="-122"/>
                <a:ea typeface="Microsoft YaHei" panose="020B0503020204020204" pitchFamily="34" charset="-122"/>
              </a:rPr>
              <a:t>Adagrad</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DF393C7C-CD4C-4ADA-A891-3857CD536BFD}"/>
              </a:ext>
            </a:extLst>
          </p:cNvPr>
          <p:cNvSpPr/>
          <p:nvPr/>
        </p:nvSpPr>
        <p:spPr>
          <a:xfrm>
            <a:off x="4690655" y="2778151"/>
            <a:ext cx="977537" cy="437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latin typeface="Microsoft YaHei" panose="020B0503020204020204" pitchFamily="34" charset="-122"/>
                <a:ea typeface="Microsoft YaHei" panose="020B0503020204020204" pitchFamily="34" charset="-122"/>
              </a:rPr>
              <a:t>Adam</a:t>
            </a:r>
          </a:p>
        </p:txBody>
      </p:sp>
      <p:sp>
        <p:nvSpPr>
          <p:cNvPr id="18" name="Rectangle 17">
            <a:extLst>
              <a:ext uri="{FF2B5EF4-FFF2-40B4-BE49-F238E27FC236}">
                <a16:creationId xmlns:a16="http://schemas.microsoft.com/office/drawing/2014/main" id="{D76B4D9F-4269-44B3-AF8E-6CD069093834}"/>
              </a:ext>
            </a:extLst>
          </p:cNvPr>
          <p:cNvSpPr/>
          <p:nvPr/>
        </p:nvSpPr>
        <p:spPr>
          <a:xfrm>
            <a:off x="4690655" y="3634084"/>
            <a:ext cx="977537" cy="4376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chemeClr val="tx1"/>
                </a:solidFill>
                <a:latin typeface="Microsoft YaHei" panose="020B0503020204020204" pitchFamily="34" charset="-122"/>
                <a:ea typeface="Microsoft YaHei" panose="020B0503020204020204" pitchFamily="34" charset="-122"/>
              </a:rPr>
              <a:t>Ftrl</a:t>
            </a:r>
            <a:endParaRPr lang="en-US" sz="1100" dirty="0">
              <a:solidFill>
                <a:schemeClr val="tx1"/>
              </a:solidFill>
              <a:latin typeface="Microsoft YaHei" panose="020B0503020204020204" pitchFamily="34" charset="-122"/>
              <a:ea typeface="Microsoft YaHei" panose="020B0503020204020204" pitchFamily="34" charset="-122"/>
            </a:endParaRPr>
          </a:p>
        </p:txBody>
      </p:sp>
      <p:sp>
        <p:nvSpPr>
          <p:cNvPr id="19" name="TextBox 18">
            <a:extLst>
              <a:ext uri="{FF2B5EF4-FFF2-40B4-BE49-F238E27FC236}">
                <a16:creationId xmlns:a16="http://schemas.microsoft.com/office/drawing/2014/main" id="{09559F66-7FD0-4547-A3B1-C3C9DCE55EBA}"/>
              </a:ext>
            </a:extLst>
          </p:cNvPr>
          <p:cNvSpPr txBox="1"/>
          <p:nvPr/>
        </p:nvSpPr>
        <p:spPr>
          <a:xfrm>
            <a:off x="4836780" y="1546217"/>
            <a:ext cx="1186542" cy="276999"/>
          </a:xfrm>
          <a:prstGeom prst="rect">
            <a:avLst/>
          </a:prstGeom>
          <a:noFill/>
        </p:spPr>
        <p:txBody>
          <a:bodyPr wrap="square" rtlCol="0">
            <a:spAutoFit/>
          </a:bodyPr>
          <a:lstStyle/>
          <a:p>
            <a:r>
              <a:rPr lang="zh-CN" altLang="en-US" sz="1200" dirty="0">
                <a:latin typeface="Microsoft YaHei" panose="020B0503020204020204" pitchFamily="34" charset="-122"/>
                <a:ea typeface="Microsoft YaHei" panose="020B0503020204020204" pitchFamily="34" charset="-122"/>
              </a:rPr>
              <a:t>优化器</a:t>
            </a:r>
            <a:endParaRPr lang="en-US" sz="1200" dirty="0">
              <a:latin typeface="Microsoft YaHei" panose="020B0503020204020204" pitchFamily="34" charset="-122"/>
              <a:ea typeface="Microsoft YaHei" panose="020B0503020204020204" pitchFamily="34" charset="-122"/>
            </a:endParaRPr>
          </a:p>
        </p:txBody>
      </p:sp>
      <p:cxnSp>
        <p:nvCxnSpPr>
          <p:cNvPr id="21" name="Straight Connector 20">
            <a:extLst>
              <a:ext uri="{FF2B5EF4-FFF2-40B4-BE49-F238E27FC236}">
                <a16:creationId xmlns:a16="http://schemas.microsoft.com/office/drawing/2014/main" id="{EBEE8996-0169-46B9-8020-213BB5EE4AD4}"/>
              </a:ext>
            </a:extLst>
          </p:cNvPr>
          <p:cNvCxnSpPr>
            <a:stCxn id="9" idx="3"/>
            <a:endCxn id="15" idx="1"/>
          </p:cNvCxnSpPr>
          <p:nvPr/>
        </p:nvCxnSpPr>
        <p:spPr>
          <a:xfrm>
            <a:off x="4198621" y="2132629"/>
            <a:ext cx="492034" cy="2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8F93559-9D2F-4C64-AE86-C706DE602C11}"/>
              </a:ext>
            </a:extLst>
          </p:cNvPr>
          <p:cNvCxnSpPr/>
          <p:nvPr/>
        </p:nvCxnSpPr>
        <p:spPr>
          <a:xfrm>
            <a:off x="4198621" y="2996954"/>
            <a:ext cx="492034" cy="2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49579D6-8311-476B-8CC9-03CF8B4BBFAE}"/>
              </a:ext>
            </a:extLst>
          </p:cNvPr>
          <p:cNvCxnSpPr/>
          <p:nvPr/>
        </p:nvCxnSpPr>
        <p:spPr>
          <a:xfrm>
            <a:off x="4198621" y="3823061"/>
            <a:ext cx="492034" cy="26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A4C198C9-0F2B-47C3-BA0F-57A12D8E57BA}"/>
              </a:ext>
            </a:extLst>
          </p:cNvPr>
          <p:cNvCxnSpPr>
            <a:cxnSpLocks/>
            <a:endCxn id="15" idx="1"/>
          </p:cNvCxnSpPr>
          <p:nvPr/>
        </p:nvCxnSpPr>
        <p:spPr>
          <a:xfrm flipV="1">
            <a:off x="4205153" y="2135301"/>
            <a:ext cx="485502" cy="16626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1E05CE1F-3096-4901-A2A9-94DA735ACF17}"/>
              </a:ext>
            </a:extLst>
          </p:cNvPr>
          <p:cNvCxnSpPr>
            <a:cxnSpLocks/>
            <a:stCxn id="18" idx="1"/>
            <a:endCxn id="9" idx="3"/>
          </p:cNvCxnSpPr>
          <p:nvPr/>
        </p:nvCxnSpPr>
        <p:spPr>
          <a:xfrm flipH="1" flipV="1">
            <a:off x="4198621" y="2132629"/>
            <a:ext cx="492034" cy="172025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B1F1DD1-6DE3-46B6-84B5-C2C650D8C299}"/>
              </a:ext>
            </a:extLst>
          </p:cNvPr>
          <p:cNvCxnSpPr>
            <a:cxnSpLocks/>
            <a:stCxn id="10" idx="3"/>
          </p:cNvCxnSpPr>
          <p:nvPr/>
        </p:nvCxnSpPr>
        <p:spPr>
          <a:xfrm flipV="1">
            <a:off x="4198621" y="2135302"/>
            <a:ext cx="492034" cy="86165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9B2863E-18DE-415A-86B0-CC89D0F93101}"/>
              </a:ext>
            </a:extLst>
          </p:cNvPr>
          <p:cNvCxnSpPr>
            <a:cxnSpLocks/>
            <a:stCxn id="10" idx="3"/>
            <a:endCxn id="18" idx="1"/>
          </p:cNvCxnSpPr>
          <p:nvPr/>
        </p:nvCxnSpPr>
        <p:spPr>
          <a:xfrm>
            <a:off x="4198621" y="2996954"/>
            <a:ext cx="492034" cy="8559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A7FB65B-BF56-4A1D-A199-33731639BAB2}"/>
              </a:ext>
            </a:extLst>
          </p:cNvPr>
          <p:cNvCxnSpPr>
            <a:cxnSpLocks/>
            <a:endCxn id="17" idx="1"/>
          </p:cNvCxnSpPr>
          <p:nvPr/>
        </p:nvCxnSpPr>
        <p:spPr>
          <a:xfrm flipV="1">
            <a:off x="4198621" y="2996954"/>
            <a:ext cx="492034" cy="8643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5113398-5F81-4E79-A377-AFCCE907E39E}"/>
              </a:ext>
            </a:extLst>
          </p:cNvPr>
          <p:cNvCxnSpPr>
            <a:cxnSpLocks/>
            <a:stCxn id="9" idx="3"/>
            <a:endCxn id="17" idx="1"/>
          </p:cNvCxnSpPr>
          <p:nvPr/>
        </p:nvCxnSpPr>
        <p:spPr>
          <a:xfrm>
            <a:off x="4198621" y="2132629"/>
            <a:ext cx="492034" cy="864325"/>
          </a:xfrm>
          <a:prstGeom prst="line">
            <a:avLst/>
          </a:prstGeom>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2ED65ACD-C1D9-4B40-9759-4195933DBBDE}"/>
              </a:ext>
            </a:extLst>
          </p:cNvPr>
          <p:cNvSpPr txBox="1"/>
          <p:nvPr/>
        </p:nvSpPr>
        <p:spPr>
          <a:xfrm>
            <a:off x="3250734" y="1544247"/>
            <a:ext cx="1186542" cy="276999"/>
          </a:xfrm>
          <a:prstGeom prst="rect">
            <a:avLst/>
          </a:prstGeom>
          <a:noFill/>
        </p:spPr>
        <p:txBody>
          <a:bodyPr wrap="square" rtlCol="0">
            <a:spAutoFit/>
          </a:bodyPr>
          <a:lstStyle/>
          <a:p>
            <a:r>
              <a:rPr lang="zh-CN" altLang="en-US" sz="1200" dirty="0">
                <a:latin typeface="Microsoft YaHei" panose="020B0503020204020204" pitchFamily="34" charset="-122"/>
                <a:ea typeface="Microsoft YaHei" panose="020B0503020204020204" pitchFamily="34" charset="-122"/>
              </a:rPr>
              <a:t>模型</a:t>
            </a:r>
            <a:endParaRPr lang="en-US" sz="1200" dirty="0">
              <a:latin typeface="Microsoft YaHei" panose="020B0503020204020204" pitchFamily="34" charset="-122"/>
              <a:ea typeface="Microsoft YaHei" panose="020B0503020204020204" pitchFamily="34" charset="-122"/>
            </a:endParaRPr>
          </a:p>
        </p:txBody>
      </p:sp>
      <p:sp>
        <p:nvSpPr>
          <p:cNvPr id="43" name="TextBox 42">
            <a:extLst>
              <a:ext uri="{FF2B5EF4-FFF2-40B4-BE49-F238E27FC236}">
                <a16:creationId xmlns:a16="http://schemas.microsoft.com/office/drawing/2014/main" id="{11C6D358-2629-4222-B5EF-6D5B14016331}"/>
              </a:ext>
            </a:extLst>
          </p:cNvPr>
          <p:cNvSpPr txBox="1"/>
          <p:nvPr/>
        </p:nvSpPr>
        <p:spPr>
          <a:xfrm>
            <a:off x="464159" y="837783"/>
            <a:ext cx="2272377" cy="4031873"/>
          </a:xfrm>
          <a:prstGeom prst="rect">
            <a:avLst/>
          </a:prstGeom>
          <a:noFill/>
        </p:spPr>
        <p:txBody>
          <a:bodyPr wrap="square" rtlCol="0">
            <a:spAutoFit/>
          </a:bodyPr>
          <a:lstStyle/>
          <a:p>
            <a:r>
              <a:rPr lang="zh-CN" altLang="en-US" sz="1600" dirty="0">
                <a:latin typeface="Microsoft YaHei" panose="020B0503020204020204" pitchFamily="34" charset="-122"/>
                <a:ea typeface="Microsoft YaHei" panose="020B0503020204020204" pitchFamily="34" charset="-122"/>
              </a:rPr>
              <a:t>输入数据：</a:t>
            </a:r>
            <a:endParaRPr lang="en-US" altLang="zh-CN" sz="16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用户名</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作业名</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项目名</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作业描述</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队列名</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所需内存</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zh-CN" sz="1400" dirty="0">
                <a:latin typeface="Microsoft YaHei" panose="020B0503020204020204" pitchFamily="34" charset="-122"/>
                <a:ea typeface="Microsoft YaHei" panose="020B0503020204020204" pitchFamily="34" charset="-122"/>
              </a:rPr>
              <a:t>CPU</a:t>
            </a:r>
            <a:r>
              <a:rPr lang="zh-CN" altLang="en-US" sz="1400" dirty="0">
                <a:latin typeface="Microsoft YaHei" panose="020B0503020204020204" pitchFamily="34" charset="-122"/>
                <a:ea typeface="Microsoft YaHei" panose="020B0503020204020204" pitchFamily="34" charset="-122"/>
              </a:rPr>
              <a:t>用时</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线程数</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进程数</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zh-CN" sz="1400" dirty="0">
                <a:latin typeface="Microsoft YaHei" panose="020B0503020204020204" pitchFamily="34" charset="-122"/>
                <a:ea typeface="Microsoft YaHei" panose="020B0503020204020204" pitchFamily="34" charset="-122"/>
              </a:rPr>
              <a:t>CWD</a:t>
            </a: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作业命令</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其它</a:t>
            </a:r>
            <a:r>
              <a:rPr lang="en-US" altLang="zh-CN" sz="1400" dirty="0">
                <a:latin typeface="Microsoft YaHei" panose="020B0503020204020204" pitchFamily="34" charset="-122"/>
                <a:ea typeface="Microsoft YaHei" panose="020B0503020204020204" pitchFamily="34" charset="-122"/>
              </a:rPr>
              <a:t>Meta Data</a:t>
            </a:r>
          </a:p>
          <a:p>
            <a:r>
              <a:rPr lang="zh-CN" altLang="en-US" sz="1600" dirty="0">
                <a:latin typeface="Microsoft YaHei" panose="020B0503020204020204" pitchFamily="34" charset="-122"/>
                <a:ea typeface="Microsoft YaHei" panose="020B0503020204020204" pitchFamily="34" charset="-122"/>
              </a:rPr>
              <a:t>输出：</a:t>
            </a:r>
            <a:endParaRPr lang="en-US" altLang="zh-CN" sz="16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最大内存使用</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作业运行时间</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en-US" altLang="zh-CN" sz="1400" dirty="0">
                <a:latin typeface="Microsoft YaHei" panose="020B0503020204020204" pitchFamily="34" charset="-122"/>
                <a:ea typeface="Microsoft YaHei" panose="020B0503020204020204" pitchFamily="34" charset="-122"/>
              </a:rPr>
              <a:t>CPU</a:t>
            </a:r>
            <a:r>
              <a:rPr lang="zh-CN" altLang="en-US" sz="1400" dirty="0">
                <a:latin typeface="Microsoft YaHei" panose="020B0503020204020204" pitchFamily="34" charset="-122"/>
                <a:ea typeface="Microsoft YaHei" panose="020B0503020204020204" pitchFamily="34" charset="-122"/>
              </a:rPr>
              <a:t>时间</a:t>
            </a:r>
            <a:endParaRPr lang="en-US" altLang="zh-CN" sz="14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r>
              <a:rPr lang="zh-CN" altLang="en-US" sz="1400" dirty="0">
                <a:latin typeface="Microsoft YaHei" panose="020B0503020204020204" pitchFamily="34" charset="-122"/>
                <a:ea typeface="Microsoft YaHei" panose="020B0503020204020204" pitchFamily="34" charset="-122"/>
              </a:rPr>
              <a:t>线程数</a:t>
            </a:r>
            <a:endParaRPr lang="en-US" sz="1400" dirty="0">
              <a:latin typeface="Microsoft YaHei" panose="020B0503020204020204" pitchFamily="34" charset="-122"/>
              <a:ea typeface="Microsoft YaHei" panose="020B0503020204020204" pitchFamily="34" charset="-122"/>
            </a:endParaRPr>
          </a:p>
        </p:txBody>
      </p:sp>
      <p:sp>
        <p:nvSpPr>
          <p:cNvPr id="44" name="Arrow: Right 43">
            <a:extLst>
              <a:ext uri="{FF2B5EF4-FFF2-40B4-BE49-F238E27FC236}">
                <a16:creationId xmlns:a16="http://schemas.microsoft.com/office/drawing/2014/main" id="{244BA8F4-6CA5-4920-8586-5CAB4A559A75}"/>
              </a:ext>
            </a:extLst>
          </p:cNvPr>
          <p:cNvSpPr/>
          <p:nvPr/>
        </p:nvSpPr>
        <p:spPr>
          <a:xfrm>
            <a:off x="6023322" y="2643223"/>
            <a:ext cx="1286692" cy="64676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95F16CB-2C6E-4878-8DAB-7B12FD5DC2AF}"/>
              </a:ext>
            </a:extLst>
          </p:cNvPr>
          <p:cNvSpPr/>
          <p:nvPr/>
        </p:nvSpPr>
        <p:spPr>
          <a:xfrm>
            <a:off x="7367453" y="2385153"/>
            <a:ext cx="1332411" cy="11629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latin typeface="Microsoft YaHei" panose="020B0503020204020204" pitchFamily="34" charset="-122"/>
                <a:ea typeface="Microsoft YaHei" panose="020B0503020204020204" pitchFamily="34" charset="-122"/>
              </a:rPr>
              <a:t>最佳收敛模型</a:t>
            </a:r>
            <a:endParaRPr lang="en-US" dirty="0">
              <a:solidFill>
                <a:schemeClr val="tx1"/>
              </a:solidFill>
              <a:latin typeface="Microsoft YaHei" panose="020B0503020204020204" pitchFamily="34" charset="-122"/>
              <a:ea typeface="Microsoft YaHei" panose="020B0503020204020204" pitchFamily="34" charset="-122"/>
            </a:endParaRPr>
          </a:p>
        </p:txBody>
      </p:sp>
      <p:sp>
        <p:nvSpPr>
          <p:cNvPr id="46" name="TextBox 45">
            <a:extLst>
              <a:ext uri="{FF2B5EF4-FFF2-40B4-BE49-F238E27FC236}">
                <a16:creationId xmlns:a16="http://schemas.microsoft.com/office/drawing/2014/main" id="{B9A2AF1A-1AB8-4F91-8247-C37FBE61E67F}"/>
              </a:ext>
            </a:extLst>
          </p:cNvPr>
          <p:cNvSpPr txBox="1"/>
          <p:nvPr/>
        </p:nvSpPr>
        <p:spPr>
          <a:xfrm>
            <a:off x="2727131" y="934821"/>
            <a:ext cx="1116874" cy="369332"/>
          </a:xfrm>
          <a:prstGeom prst="rect">
            <a:avLst/>
          </a:prstGeom>
          <a:noFill/>
        </p:spPr>
        <p:txBody>
          <a:bodyPr wrap="square" rtlCol="0">
            <a:spAutoFit/>
          </a:bodyPr>
          <a:lstStyle/>
          <a:p>
            <a:r>
              <a:rPr lang="zh-CN" altLang="en-US" i="1" dirty="0">
                <a:solidFill>
                  <a:srgbClr val="EC5924"/>
                </a:solidFill>
                <a:latin typeface="Microsoft YaHei" panose="020B0503020204020204" pitchFamily="34" charset="-122"/>
                <a:ea typeface="Microsoft YaHei" panose="020B0503020204020204" pitchFamily="34" charset="-122"/>
              </a:rPr>
              <a:t>神经网络</a:t>
            </a:r>
            <a:endParaRPr lang="en-US" i="1" dirty="0">
              <a:solidFill>
                <a:srgbClr val="EC5924"/>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8072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CN" dirty="0" err="1"/>
              <a:t>SkyForm</a:t>
            </a:r>
            <a:r>
              <a:rPr lang="en-US" altLang="zh-CN" dirty="0"/>
              <a:t> AIP</a:t>
            </a:r>
            <a:r>
              <a:rPr lang="zh-CN" altLang="en-US" dirty="0"/>
              <a:t>亮点：丰富的应用场景</a:t>
            </a:r>
            <a:endParaRPr lang="en-US" dirty="0"/>
          </a:p>
        </p:txBody>
      </p:sp>
      <p:sp>
        <p:nvSpPr>
          <p:cNvPr id="4" name="Content Placeholder 1"/>
          <p:cNvSpPr>
            <a:spLocks noGrp="1"/>
          </p:cNvSpPr>
          <p:nvPr>
            <p:ph idx="1"/>
          </p:nvPr>
        </p:nvSpPr>
        <p:spPr>
          <a:xfrm>
            <a:off x="602940" y="1188332"/>
            <a:ext cx="3957638" cy="3263504"/>
          </a:xfrm>
        </p:spPr>
        <p:txBody>
          <a:bodyPr>
            <a:normAutofit/>
          </a:bodyPr>
          <a:lstStyle/>
          <a:p>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很多 </a:t>
            </a:r>
            <a:r>
              <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CAE</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r>
              <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、生命科学、分析应用已经通过</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CLI</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方式与</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LSF</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进行了集成。这些应用不用做任何修改就可以 </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SkyForm AIP </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集成</a:t>
            </a:r>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pPr marL="0" indent="0">
              <a:buNone/>
            </a:pPr>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新的应用如机器学习，可以利用</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SkyForm AIP</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作为分布式计算框架</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例如</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Spark</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动态集群，深度学习框架</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TensorFlow</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MXNet</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Caffe</a:t>
            </a:r>
            <a:r>
              <a:rPr lang="zh-CN" alt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r>
              <a:rPr lang="en-US" altLang="zh-CN" sz="1600" dirty="0" err="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PyTorch</a:t>
            </a:r>
            <a:r>
              <a:rPr lang="en-US" altLang="zh-CN"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a:t>
            </a:r>
          </a:p>
          <a:p>
            <a:pPr marL="342900" lvl="1" indent="0">
              <a:buNone/>
            </a:pPr>
            <a:endParaRPr lang="en-US" sz="14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endParaRPr lang="en-US" sz="160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a:p>
            <a:endParaRPr lang="en-US" sz="1600" dirty="0">
              <a:solidFill>
                <a:schemeClr val="tx1"/>
              </a:solidFill>
              <a:latin typeface="Microsoft YaHei" panose="020B0503020204020204" pitchFamily="34" charset="-122"/>
              <a:ea typeface="Microsoft YaHei" panose="020B0503020204020204" pitchFamily="34" charset="-122"/>
            </a:endParaRPr>
          </a:p>
        </p:txBody>
      </p:sp>
      <p:pic>
        <p:nvPicPr>
          <p:cNvPr id="5" name="Picture 2" descr="http://eda.polito.it/wp-content/uploads/2015/01/chip-e14207236409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3411"/>
          <a:stretch/>
        </p:blipFill>
        <p:spPr bwMode="auto">
          <a:xfrm>
            <a:off x="5428264" y="2577819"/>
            <a:ext cx="1614464" cy="903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p:cNvPicPr>
          <p:nvPr/>
        </p:nvPicPr>
        <p:blipFill rotWithShape="1">
          <a:blip r:embed="rId4"/>
          <a:srcRect l="16829" t="9321" r="162" b="4564"/>
          <a:stretch/>
        </p:blipFill>
        <p:spPr>
          <a:xfrm>
            <a:off x="7167734" y="2577819"/>
            <a:ext cx="1554660" cy="905522"/>
          </a:xfrm>
          <a:prstGeom prst="rect">
            <a:avLst/>
          </a:prstGeom>
        </p:spPr>
      </p:pic>
      <p:pic>
        <p:nvPicPr>
          <p:cNvPr id="8" name="Picture 4" descr="http://www.lifesciencesontario.ca/_designs/home/imgIVUgRVydVx.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942"/>
          <a:stretch/>
        </p:blipFill>
        <p:spPr bwMode="auto">
          <a:xfrm>
            <a:off x="7164362" y="1334931"/>
            <a:ext cx="1558032" cy="903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dollarsandsense.sg/wp-content/uploads/2015/02/rawImag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2556"/>
          <a:stretch/>
        </p:blipFill>
        <p:spPr bwMode="auto">
          <a:xfrm>
            <a:off x="5432888" y="1328840"/>
            <a:ext cx="1558032" cy="9049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p:cNvSpPr txBox="1"/>
          <p:nvPr/>
        </p:nvSpPr>
        <p:spPr>
          <a:xfrm>
            <a:off x="5690909" y="2314778"/>
            <a:ext cx="1111928" cy="300082"/>
          </a:xfrm>
          <a:prstGeom prst="rect">
            <a:avLst/>
          </a:prstGeom>
          <a:noFill/>
        </p:spPr>
        <p:txBody>
          <a:bodyPr wrap="square" rtlCol="0">
            <a:spAutoFit/>
          </a:bodyPr>
          <a:lstStyle/>
          <a:p>
            <a:pPr algn="ctr"/>
            <a:r>
              <a:rPr lang="en-US" sz="1350" dirty="0">
                <a:latin typeface="Microsoft YaHei" panose="020B0503020204020204" pitchFamily="34" charset="-122"/>
                <a:ea typeface="Microsoft YaHei" panose="020B0503020204020204" pitchFamily="34" charset="-122"/>
                <a:cs typeface="Arial" panose="020B0604020202020204" pitchFamily="34" charset="0"/>
              </a:rPr>
              <a:t>EDA</a:t>
            </a:r>
          </a:p>
        </p:txBody>
      </p:sp>
      <p:sp>
        <p:nvSpPr>
          <p:cNvPr id="11" name="TextBox 9"/>
          <p:cNvSpPr txBox="1"/>
          <p:nvPr/>
        </p:nvSpPr>
        <p:spPr>
          <a:xfrm>
            <a:off x="7386662" y="2301816"/>
            <a:ext cx="1111928" cy="300082"/>
          </a:xfrm>
          <a:prstGeom prst="rect">
            <a:avLst/>
          </a:prstGeom>
          <a:noFill/>
        </p:spPr>
        <p:txBody>
          <a:bodyPr wrap="square" rtlCol="0">
            <a:spAutoFit/>
          </a:bodyPr>
          <a:lstStyle/>
          <a:p>
            <a:pPr algn="ctr"/>
            <a:r>
              <a:rPr lang="en-US" sz="1350" dirty="0">
                <a:latin typeface="Microsoft YaHei" panose="020B0503020204020204" pitchFamily="34" charset="-122"/>
                <a:ea typeface="Microsoft YaHei" panose="020B0503020204020204" pitchFamily="34" charset="-122"/>
                <a:cs typeface="Arial" panose="020B0604020202020204" pitchFamily="34" charset="0"/>
              </a:rPr>
              <a:t>CAE</a:t>
            </a:r>
          </a:p>
        </p:txBody>
      </p:sp>
      <p:sp>
        <p:nvSpPr>
          <p:cNvPr id="12" name="TextBox 10"/>
          <p:cNvSpPr txBox="1"/>
          <p:nvPr/>
        </p:nvSpPr>
        <p:spPr>
          <a:xfrm>
            <a:off x="7269136" y="1066786"/>
            <a:ext cx="1346981" cy="300082"/>
          </a:xfrm>
          <a:prstGeom prst="rect">
            <a:avLst/>
          </a:prstGeom>
          <a:noFill/>
        </p:spPr>
        <p:txBody>
          <a:bodyPr wrap="square" rtlCol="0">
            <a:spAutoFit/>
          </a:bodyPr>
          <a:lstStyle/>
          <a:p>
            <a:pPr algn="ctr"/>
            <a:r>
              <a:rPr lang="zh-CN" altLang="en-US" sz="1350">
                <a:latin typeface="Microsoft YaHei" panose="020B0503020204020204" pitchFamily="34" charset="-122"/>
                <a:ea typeface="Microsoft YaHei" panose="020B0503020204020204" pitchFamily="34" charset="-122"/>
                <a:cs typeface="Arial" panose="020B0604020202020204" pitchFamily="34" charset="0"/>
              </a:rPr>
              <a:t>生命科学</a:t>
            </a:r>
            <a:endParaRPr lang="en-US" sz="135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1"/>
          <p:cNvSpPr txBox="1"/>
          <p:nvPr/>
        </p:nvSpPr>
        <p:spPr>
          <a:xfrm>
            <a:off x="5590966" y="1051841"/>
            <a:ext cx="1346981" cy="300082"/>
          </a:xfrm>
          <a:prstGeom prst="rect">
            <a:avLst/>
          </a:prstGeom>
          <a:noFill/>
        </p:spPr>
        <p:txBody>
          <a:bodyPr wrap="square" rtlCol="0">
            <a:spAutoFit/>
          </a:bodyPr>
          <a:lstStyle/>
          <a:p>
            <a:pPr algn="ctr"/>
            <a:r>
              <a:rPr lang="zh-CN" altLang="en-US" sz="1350">
                <a:latin typeface="Microsoft YaHei" panose="020B0503020204020204" pitchFamily="34" charset="-122"/>
                <a:ea typeface="Microsoft YaHei" panose="020B0503020204020204" pitchFamily="34" charset="-122"/>
                <a:cs typeface="Arial" panose="020B0604020202020204" pitchFamily="34" charset="0"/>
              </a:rPr>
              <a:t>石油天然气</a:t>
            </a:r>
            <a:endParaRPr lang="en-US" sz="135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4" name="Picture 10" descr="http://gallery.dpcdn.pl/imgc/News/37125/g_-_-x-_-_-_37125x20121105165741_0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3348"/>
          <a:stretch/>
        </p:blipFill>
        <p:spPr bwMode="auto">
          <a:xfrm>
            <a:off x="5428263" y="3803919"/>
            <a:ext cx="1562657" cy="9022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327939" y="3526920"/>
            <a:ext cx="1763305" cy="300082"/>
          </a:xfrm>
          <a:prstGeom prst="rect">
            <a:avLst/>
          </a:prstGeom>
          <a:noFill/>
        </p:spPr>
        <p:txBody>
          <a:bodyPr wrap="square" rtlCol="0">
            <a:spAutoFit/>
          </a:bodyPr>
          <a:lstStyle/>
          <a:p>
            <a:pPr algn="ctr"/>
            <a:r>
              <a:rPr lang="zh-CN" altLang="en-US" sz="1350">
                <a:latin typeface="Microsoft YaHei" panose="020B0503020204020204" pitchFamily="34" charset="-122"/>
                <a:ea typeface="Microsoft YaHei" panose="020B0503020204020204" pitchFamily="34" charset="-122"/>
                <a:cs typeface="Arial" panose="020B0604020202020204" pitchFamily="34" charset="0"/>
              </a:rPr>
              <a:t>金融服务</a:t>
            </a:r>
            <a:endParaRPr lang="en-US" sz="135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25"/>
          <p:cNvSpPr txBox="1"/>
          <p:nvPr/>
        </p:nvSpPr>
        <p:spPr>
          <a:xfrm>
            <a:off x="7063310" y="3533456"/>
            <a:ext cx="1763305" cy="307777"/>
          </a:xfrm>
          <a:prstGeom prst="rect">
            <a:avLst/>
          </a:prstGeom>
          <a:noFill/>
        </p:spPr>
        <p:txBody>
          <a:bodyPr wrap="square" rtlCol="0">
            <a:spAutoFit/>
          </a:bodyPr>
          <a:lstStyle/>
          <a:p>
            <a:pPr algn="ctr"/>
            <a:r>
              <a:rPr lang="zh-CN" altLang="en-US" sz="1400">
                <a:latin typeface="Microsoft YaHei" panose="020B0503020204020204" pitchFamily="34" charset="-122"/>
                <a:ea typeface="Microsoft YaHei" panose="020B0503020204020204" pitchFamily="34" charset="-122"/>
              </a:rPr>
              <a:t>公共设施</a:t>
            </a:r>
            <a:endParaRPr lang="en-US" sz="135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7" name="Picture 4" descr="http://www.electrical-efficiency.com/wp-content/uploads/2011/12/RXL00402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4363" y="3803919"/>
            <a:ext cx="1561198" cy="90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684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9BC10E6-7AF7-43DD-BF75-A6AFA67C4D91}"/>
              </a:ext>
            </a:extLst>
          </p:cNvPr>
          <p:cNvSpPr>
            <a:spLocks noGrp="1"/>
          </p:cNvSpPr>
          <p:nvPr>
            <p:ph type="ftr" sz="quarter" idx="11"/>
          </p:nvPr>
        </p:nvSpPr>
        <p:spPr>
          <a:xfrm>
            <a:off x="3124200" y="4869656"/>
            <a:ext cx="2895600" cy="273844"/>
          </a:xfrm>
          <a:prstGeom prst="rect">
            <a:avLst/>
          </a:prstGeom>
        </p:spPr>
        <p:txBody>
          <a:bodyPr vert="horz" lIns="91440" tIns="45720" rIns="91440" bIns="45720" rtlCol="0" anchor="ctr"/>
          <a:lstStyle>
            <a:defPPr>
              <a:defRPr lang="zh-CN"/>
            </a:defPPr>
            <a:lvl1pPr marL="0" algn="ctr" defTabSz="457200" rtl="0" eaLnBrk="1" latinLnBrk="0" hangingPunct="1">
              <a:defRPr sz="1000" kern="1200">
                <a:solidFill>
                  <a:schemeClr val="bg1"/>
                </a:solidFill>
                <a:latin typeface="华文细黑"/>
                <a:ea typeface="华文细黑"/>
                <a:cs typeface="华文细黑"/>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zh-CN" altLang="en-US" dirty="0"/>
              <a:t>内部资料，注意保密</a:t>
            </a:r>
          </a:p>
        </p:txBody>
      </p:sp>
      <p:sp>
        <p:nvSpPr>
          <p:cNvPr id="3" name="Slide Number Placeholder 2">
            <a:extLst>
              <a:ext uri="{FF2B5EF4-FFF2-40B4-BE49-F238E27FC236}">
                <a16:creationId xmlns:a16="http://schemas.microsoft.com/office/drawing/2014/main" id="{1A76CA5D-C458-48A3-B22E-44C05B8E6F31}"/>
              </a:ext>
            </a:extLst>
          </p:cNvPr>
          <p:cNvSpPr>
            <a:spLocks noGrp="1"/>
          </p:cNvSpPr>
          <p:nvPr>
            <p:ph type="sldNum" sz="quarter" idx="12"/>
          </p:nvPr>
        </p:nvSpPr>
        <p:spPr/>
        <p:txBody>
          <a:bodyPr/>
          <a:lstStyle/>
          <a:p>
            <a:r>
              <a:rPr kumimoji="1" lang="en-US" altLang="zh-CN" dirty="0"/>
              <a:t>(</a:t>
            </a:r>
            <a:fld id="{5950F3F5-50F5-E548-8F80-0B72BFB39B03}" type="slidenum">
              <a:rPr kumimoji="1" lang="zh-CN" altLang="en-US" smtClean="0"/>
              <a:pPr/>
              <a:t>5</a:t>
            </a:fld>
            <a:r>
              <a:rPr kumimoji="1" lang="en-US" altLang="zh-CN" dirty="0"/>
              <a:t>)</a:t>
            </a:r>
            <a:endParaRPr kumimoji="1" lang="zh-CN" altLang="en-US" dirty="0"/>
          </a:p>
        </p:txBody>
      </p:sp>
      <p:sp>
        <p:nvSpPr>
          <p:cNvPr id="5" name="Title 4">
            <a:extLst>
              <a:ext uri="{FF2B5EF4-FFF2-40B4-BE49-F238E27FC236}">
                <a16:creationId xmlns:a16="http://schemas.microsoft.com/office/drawing/2014/main" id="{87785BFA-742F-434B-8143-BFD3F723E953}"/>
              </a:ext>
            </a:extLst>
          </p:cNvPr>
          <p:cNvSpPr>
            <a:spLocks noGrp="1"/>
          </p:cNvSpPr>
          <p:nvPr>
            <p:ph type="title"/>
          </p:nvPr>
        </p:nvSpPr>
        <p:spPr/>
        <p:txBody>
          <a:bodyPr/>
          <a:lstStyle/>
          <a:p>
            <a:r>
              <a:rPr lang="zh-CN" altLang="en-US" dirty="0"/>
              <a:t>天云软件完整解决方案</a:t>
            </a:r>
          </a:p>
        </p:txBody>
      </p:sp>
      <p:pic>
        <p:nvPicPr>
          <p:cNvPr id="6" name="图片 47" descr="图片 47">
            <a:extLst>
              <a:ext uri="{FF2B5EF4-FFF2-40B4-BE49-F238E27FC236}">
                <a16:creationId xmlns:a16="http://schemas.microsoft.com/office/drawing/2014/main" id="{1DBD426D-D22B-40EC-960C-3C05C435F4A9}"/>
              </a:ext>
            </a:extLst>
          </p:cNvPr>
          <p:cNvPicPr>
            <a:picLocks noChangeAspect="1"/>
          </p:cNvPicPr>
          <p:nvPr/>
        </p:nvPicPr>
        <p:blipFill>
          <a:blip r:embed="rId4"/>
          <a:stretch>
            <a:fillRect/>
          </a:stretch>
        </p:blipFill>
        <p:spPr>
          <a:xfrm>
            <a:off x="5642245" y="3919596"/>
            <a:ext cx="1070373" cy="377429"/>
          </a:xfrm>
          <a:prstGeom prst="rect">
            <a:avLst/>
          </a:prstGeom>
          <a:ln w="12700">
            <a:miter lim="400000"/>
          </a:ln>
        </p:spPr>
      </p:pic>
      <p:pic>
        <p:nvPicPr>
          <p:cNvPr id="8" name="Picture 11" descr="Picture 11">
            <a:extLst>
              <a:ext uri="{FF2B5EF4-FFF2-40B4-BE49-F238E27FC236}">
                <a16:creationId xmlns:a16="http://schemas.microsoft.com/office/drawing/2014/main" id="{0FCEE320-37C6-4760-8781-E5321233F193}"/>
              </a:ext>
            </a:extLst>
          </p:cNvPr>
          <p:cNvPicPr>
            <a:picLocks noChangeAspect="1"/>
          </p:cNvPicPr>
          <p:nvPr/>
        </p:nvPicPr>
        <p:blipFill>
          <a:blip r:embed="rId5"/>
          <a:stretch>
            <a:fillRect/>
          </a:stretch>
        </p:blipFill>
        <p:spPr>
          <a:xfrm>
            <a:off x="4411642" y="3879593"/>
            <a:ext cx="1070373" cy="414758"/>
          </a:xfrm>
          <a:prstGeom prst="rect">
            <a:avLst/>
          </a:prstGeom>
          <a:ln w="12700">
            <a:miter lim="400000"/>
          </a:ln>
        </p:spPr>
      </p:pic>
      <p:pic>
        <p:nvPicPr>
          <p:cNvPr id="9" name="Picture 8">
            <a:extLst>
              <a:ext uri="{FF2B5EF4-FFF2-40B4-BE49-F238E27FC236}">
                <a16:creationId xmlns:a16="http://schemas.microsoft.com/office/drawing/2014/main" id="{EF5AE88B-DE46-4AD6-B197-68936226A445}"/>
              </a:ext>
            </a:extLst>
          </p:cNvPr>
          <p:cNvPicPr>
            <a:picLocks noChangeAspect="1"/>
          </p:cNvPicPr>
          <p:nvPr/>
        </p:nvPicPr>
        <p:blipFill>
          <a:blip r:embed="rId6"/>
          <a:stretch>
            <a:fillRect/>
          </a:stretch>
        </p:blipFill>
        <p:spPr>
          <a:xfrm>
            <a:off x="554369" y="3547845"/>
            <a:ext cx="1634793" cy="1032910"/>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15922810-3499-4CBD-A070-37FC6279530B}"/>
              </a:ext>
            </a:extLst>
          </p:cNvPr>
          <p:cNvPicPr>
            <a:picLocks noChangeAspect="1"/>
          </p:cNvPicPr>
          <p:nvPr/>
        </p:nvPicPr>
        <p:blipFill>
          <a:blip r:embed="rId7"/>
          <a:stretch>
            <a:fillRect/>
          </a:stretch>
        </p:blipFill>
        <p:spPr>
          <a:xfrm>
            <a:off x="2202347" y="3857702"/>
            <a:ext cx="995107" cy="480758"/>
          </a:xfrm>
          <a:prstGeom prst="rect">
            <a:avLst/>
          </a:prstGeom>
        </p:spPr>
      </p:pic>
      <p:pic>
        <p:nvPicPr>
          <p:cNvPr id="11" name="Picture 10" descr="A drawing of a person&#10;&#10;Description automatically generated">
            <a:extLst>
              <a:ext uri="{FF2B5EF4-FFF2-40B4-BE49-F238E27FC236}">
                <a16:creationId xmlns:a16="http://schemas.microsoft.com/office/drawing/2014/main" id="{2CDA07E0-6679-4158-92B8-AE0D7074EBE7}"/>
              </a:ext>
            </a:extLst>
          </p:cNvPr>
          <p:cNvPicPr>
            <a:picLocks noChangeAspect="1"/>
          </p:cNvPicPr>
          <p:nvPr/>
        </p:nvPicPr>
        <p:blipFill>
          <a:blip r:embed="rId8"/>
          <a:stretch>
            <a:fillRect/>
          </a:stretch>
        </p:blipFill>
        <p:spPr>
          <a:xfrm>
            <a:off x="3433915" y="3696641"/>
            <a:ext cx="770760" cy="768191"/>
          </a:xfrm>
          <a:prstGeom prst="rect">
            <a:avLst/>
          </a:prstGeom>
        </p:spPr>
      </p:pic>
      <p:sp>
        <p:nvSpPr>
          <p:cNvPr id="14" name="Rectangle 13">
            <a:extLst>
              <a:ext uri="{FF2B5EF4-FFF2-40B4-BE49-F238E27FC236}">
                <a16:creationId xmlns:a16="http://schemas.microsoft.com/office/drawing/2014/main" id="{FF7DAF15-5B1D-48D4-B2E9-AE6D1B565BED}"/>
              </a:ext>
            </a:extLst>
          </p:cNvPr>
          <p:cNvSpPr/>
          <p:nvPr/>
        </p:nvSpPr>
        <p:spPr>
          <a:xfrm>
            <a:off x="568981" y="1707686"/>
            <a:ext cx="1708367" cy="73255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CN" dirty="0">
                <a:solidFill>
                  <a:schemeClr val="tx1"/>
                </a:solidFill>
                <a:latin typeface="Microsoft YaHei" panose="020B0503020204020204" pitchFamily="34" charset="-122"/>
                <a:ea typeface="Microsoft YaHei" panose="020B0503020204020204" pitchFamily="34" charset="-122"/>
              </a:rPr>
              <a:t>AI</a:t>
            </a:r>
            <a:r>
              <a:rPr lang="zh-CN" altLang="en-US" dirty="0">
                <a:solidFill>
                  <a:schemeClr val="tx1"/>
                </a:solidFill>
                <a:latin typeface="Microsoft YaHei" panose="020B0503020204020204" pitchFamily="34" charset="-122"/>
                <a:ea typeface="Microsoft YaHei" panose="020B0503020204020204" pitchFamily="34" charset="-122"/>
              </a:rPr>
              <a:t>应用</a:t>
            </a:r>
          </a:p>
        </p:txBody>
      </p:sp>
      <p:sp>
        <p:nvSpPr>
          <p:cNvPr id="15" name="Rectangle 14">
            <a:extLst>
              <a:ext uri="{FF2B5EF4-FFF2-40B4-BE49-F238E27FC236}">
                <a16:creationId xmlns:a16="http://schemas.microsoft.com/office/drawing/2014/main" id="{9883D713-AF4B-4419-BEC2-18EAE1D3F657}"/>
              </a:ext>
            </a:extLst>
          </p:cNvPr>
          <p:cNvSpPr/>
          <p:nvPr/>
        </p:nvSpPr>
        <p:spPr>
          <a:xfrm>
            <a:off x="2429748" y="1707686"/>
            <a:ext cx="1708367" cy="73255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dirty="0">
                <a:solidFill>
                  <a:schemeClr val="tx1"/>
                </a:solidFill>
                <a:latin typeface="Microsoft YaHei" panose="020B0503020204020204" pitchFamily="34" charset="-122"/>
                <a:ea typeface="Microsoft YaHei" panose="020B0503020204020204" pitchFamily="34" charset="-122"/>
              </a:rPr>
              <a:t>工业仿真</a:t>
            </a:r>
            <a:r>
              <a:rPr lang="en-US" altLang="zh-CN" dirty="0">
                <a:solidFill>
                  <a:schemeClr val="tx1"/>
                </a:solidFill>
                <a:latin typeface="Microsoft YaHei" panose="020B0503020204020204" pitchFamily="34" charset="-122"/>
                <a:ea typeface="Microsoft YaHei" panose="020B0503020204020204" pitchFamily="34" charset="-122"/>
              </a:rPr>
              <a:t>CAE</a:t>
            </a:r>
            <a:r>
              <a:rPr lang="zh-CN" altLang="en-US" dirty="0">
                <a:solidFill>
                  <a:schemeClr val="tx1"/>
                </a:solidFill>
                <a:latin typeface="Microsoft YaHei" panose="020B0503020204020204" pitchFamily="34" charset="-122"/>
                <a:ea typeface="Microsoft YaHei" panose="020B0503020204020204" pitchFamily="34" charset="-122"/>
              </a:rPr>
              <a:t>应用</a:t>
            </a:r>
            <a:endParaRPr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16" name="Rectangle 15">
            <a:extLst>
              <a:ext uri="{FF2B5EF4-FFF2-40B4-BE49-F238E27FC236}">
                <a16:creationId xmlns:a16="http://schemas.microsoft.com/office/drawing/2014/main" id="{3B3D89B8-D30B-4B45-A905-41D392F2F1D3}"/>
              </a:ext>
            </a:extLst>
          </p:cNvPr>
          <p:cNvSpPr/>
          <p:nvPr/>
        </p:nvSpPr>
        <p:spPr>
          <a:xfrm>
            <a:off x="4290515" y="1714532"/>
            <a:ext cx="1708367" cy="73255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dirty="0">
                <a:solidFill>
                  <a:schemeClr val="tx1"/>
                </a:solidFill>
                <a:latin typeface="Microsoft YaHei" panose="020B0503020204020204" pitchFamily="34" charset="-122"/>
                <a:ea typeface="Microsoft YaHei" panose="020B0503020204020204" pitchFamily="34" charset="-122"/>
              </a:rPr>
              <a:t>芯片设计</a:t>
            </a:r>
            <a:r>
              <a:rPr lang="en-US" altLang="zh-CN" dirty="0">
                <a:solidFill>
                  <a:schemeClr val="tx1"/>
                </a:solidFill>
                <a:latin typeface="Microsoft YaHei" panose="020B0503020204020204" pitchFamily="34" charset="-122"/>
                <a:ea typeface="Microsoft YaHei" panose="020B0503020204020204" pitchFamily="34" charset="-122"/>
              </a:rPr>
              <a:t>EDA</a:t>
            </a:r>
            <a:r>
              <a:rPr lang="zh-CN" altLang="en-US" dirty="0">
                <a:solidFill>
                  <a:schemeClr val="tx1"/>
                </a:solidFill>
                <a:latin typeface="Microsoft YaHei" panose="020B0503020204020204" pitchFamily="34" charset="-122"/>
                <a:ea typeface="Microsoft YaHei" panose="020B0503020204020204" pitchFamily="34" charset="-122"/>
              </a:rPr>
              <a:t>应用</a:t>
            </a:r>
            <a:endParaRPr lang="zh-CN" altLang="en-US" sz="1400" dirty="0">
              <a:solidFill>
                <a:schemeClr val="tx1"/>
              </a:solidFill>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EE55EA11-90F5-45E8-9E90-FBB679204F14}"/>
              </a:ext>
            </a:extLst>
          </p:cNvPr>
          <p:cNvSpPr/>
          <p:nvPr/>
        </p:nvSpPr>
        <p:spPr>
          <a:xfrm>
            <a:off x="6138199" y="1720534"/>
            <a:ext cx="1708367" cy="73255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CN" dirty="0">
                <a:solidFill>
                  <a:schemeClr val="tx1"/>
                </a:solidFill>
                <a:latin typeface="Microsoft YaHei" panose="020B0503020204020204" pitchFamily="34" charset="-122"/>
                <a:ea typeface="Microsoft YaHei" panose="020B0503020204020204" pitchFamily="34" charset="-122"/>
              </a:rPr>
              <a:t>ERP/OA</a:t>
            </a:r>
            <a:r>
              <a:rPr lang="zh-CN" altLang="en-US" dirty="0">
                <a:solidFill>
                  <a:schemeClr val="tx1"/>
                </a:solidFill>
                <a:latin typeface="Microsoft YaHei" panose="020B0503020204020204" pitchFamily="34" charset="-122"/>
                <a:ea typeface="Microsoft YaHei" panose="020B0503020204020204" pitchFamily="34" charset="-122"/>
              </a:rPr>
              <a:t>等</a:t>
            </a:r>
            <a:endParaRPr lang="en-US" altLang="zh-CN" dirty="0">
              <a:solidFill>
                <a:schemeClr val="tx1"/>
              </a:solidFill>
              <a:latin typeface="Microsoft YaHei" panose="020B0503020204020204" pitchFamily="34" charset="-122"/>
              <a:ea typeface="Microsoft YaHei" panose="020B0503020204020204" pitchFamily="34" charset="-122"/>
            </a:endParaRPr>
          </a:p>
        </p:txBody>
      </p:sp>
      <p:sp>
        <p:nvSpPr>
          <p:cNvPr id="18" name="Rectangle 17">
            <a:extLst>
              <a:ext uri="{FF2B5EF4-FFF2-40B4-BE49-F238E27FC236}">
                <a16:creationId xmlns:a16="http://schemas.microsoft.com/office/drawing/2014/main" id="{6B450306-B8A6-4A81-AD80-C5FCFCFE0A68}"/>
              </a:ext>
            </a:extLst>
          </p:cNvPr>
          <p:cNvSpPr/>
          <p:nvPr/>
        </p:nvSpPr>
        <p:spPr>
          <a:xfrm>
            <a:off x="572142" y="939276"/>
            <a:ext cx="2625312" cy="65363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a:solidFill>
                  <a:schemeClr val="bg1"/>
                </a:solidFill>
                <a:latin typeface="Microsoft YaHei" panose="020B0503020204020204" pitchFamily="34" charset="-122"/>
                <a:ea typeface="Microsoft YaHei" panose="020B0503020204020204" pitchFamily="34" charset="-122"/>
              </a:rPr>
              <a:t>解决方案</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（电信运营商）</a:t>
            </a:r>
          </a:p>
        </p:txBody>
      </p:sp>
      <p:sp>
        <p:nvSpPr>
          <p:cNvPr id="19" name="Rectangle 18">
            <a:extLst>
              <a:ext uri="{FF2B5EF4-FFF2-40B4-BE49-F238E27FC236}">
                <a16:creationId xmlns:a16="http://schemas.microsoft.com/office/drawing/2014/main" id="{CC820139-D26F-45A8-B08D-9B0C3900BAB4}"/>
              </a:ext>
            </a:extLst>
          </p:cNvPr>
          <p:cNvSpPr/>
          <p:nvPr/>
        </p:nvSpPr>
        <p:spPr>
          <a:xfrm>
            <a:off x="3306501" y="939276"/>
            <a:ext cx="2692381" cy="65363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a:solidFill>
                  <a:schemeClr val="bg1"/>
                </a:solidFill>
                <a:latin typeface="Microsoft YaHei" panose="020B0503020204020204" pitchFamily="34" charset="-122"/>
                <a:ea typeface="Microsoft YaHei" panose="020B0503020204020204" pitchFamily="34" charset="-122"/>
              </a:rPr>
              <a:t>解决方案</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（制造业）</a:t>
            </a:r>
          </a:p>
        </p:txBody>
      </p:sp>
      <p:sp>
        <p:nvSpPr>
          <p:cNvPr id="20" name="Rectangle 19">
            <a:extLst>
              <a:ext uri="{FF2B5EF4-FFF2-40B4-BE49-F238E27FC236}">
                <a16:creationId xmlns:a16="http://schemas.microsoft.com/office/drawing/2014/main" id="{C465A1E0-B232-4D60-864B-0D79EE664719}"/>
              </a:ext>
            </a:extLst>
          </p:cNvPr>
          <p:cNvSpPr/>
          <p:nvPr/>
        </p:nvSpPr>
        <p:spPr>
          <a:xfrm>
            <a:off x="6138199" y="942963"/>
            <a:ext cx="2452252" cy="6462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dirty="0">
                <a:solidFill>
                  <a:schemeClr val="bg1"/>
                </a:solidFill>
                <a:latin typeface="Microsoft YaHei" panose="020B0503020204020204" pitchFamily="34" charset="-122"/>
                <a:ea typeface="Microsoft YaHei" panose="020B0503020204020204" pitchFamily="34" charset="-122"/>
              </a:rPr>
              <a:t>解决方案</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（科研）</a:t>
            </a:r>
          </a:p>
        </p:txBody>
      </p:sp>
      <p:pic>
        <p:nvPicPr>
          <p:cNvPr id="23" name="图片 22" descr="图片包含 墙壁, 室内&#10;&#10;描述已自动生成">
            <a:extLst>
              <a:ext uri="{FF2B5EF4-FFF2-40B4-BE49-F238E27FC236}">
                <a16:creationId xmlns:a16="http://schemas.microsoft.com/office/drawing/2014/main" id="{DCBED729-6465-45E6-AA0D-BB5F3EE5B8AC}"/>
              </a:ext>
            </a:extLst>
          </p:cNvPr>
          <p:cNvPicPr>
            <a:picLocks noChangeAspect="1"/>
          </p:cNvPicPr>
          <p:nvPr/>
        </p:nvPicPr>
        <p:blipFill>
          <a:blip r:embed="rId9"/>
          <a:stretch>
            <a:fillRect/>
          </a:stretch>
        </p:blipFill>
        <p:spPr>
          <a:xfrm>
            <a:off x="7101478" y="3833821"/>
            <a:ext cx="1158577" cy="631011"/>
          </a:xfrm>
          <a:prstGeom prst="rect">
            <a:avLst/>
          </a:prstGeom>
        </p:spPr>
      </p:pic>
      <p:sp>
        <p:nvSpPr>
          <p:cNvPr id="24" name="文本框 23">
            <a:extLst>
              <a:ext uri="{FF2B5EF4-FFF2-40B4-BE49-F238E27FC236}">
                <a16:creationId xmlns:a16="http://schemas.microsoft.com/office/drawing/2014/main" id="{24FA2B60-A804-4394-B8A5-3EA02AF9DA45}"/>
              </a:ext>
            </a:extLst>
          </p:cNvPr>
          <p:cNvSpPr txBox="1"/>
          <p:nvPr/>
        </p:nvSpPr>
        <p:spPr>
          <a:xfrm>
            <a:off x="7101478" y="3946414"/>
            <a:ext cx="1385732" cy="369332"/>
          </a:xfrm>
          <a:prstGeom prst="rect">
            <a:avLst/>
          </a:prstGeom>
          <a:noFill/>
        </p:spPr>
        <p:txBody>
          <a:bodyPr wrap="square" rtlCol="0">
            <a:spAutoFit/>
          </a:bodyPr>
          <a:lstStyle/>
          <a:p>
            <a:r>
              <a:rPr lang="zh-CN" altLang="en-US" dirty="0">
                <a:solidFill>
                  <a:schemeClr val="bg1"/>
                </a:solidFill>
                <a:latin typeface="Microsoft YaHei UI" panose="020B0503020204020204" pitchFamily="34" charset="-122"/>
                <a:ea typeface="Microsoft YaHei UI" panose="020B0503020204020204" pitchFamily="34" charset="-122"/>
              </a:rPr>
              <a:t>超算中心</a:t>
            </a:r>
          </a:p>
        </p:txBody>
      </p:sp>
      <p:sp>
        <p:nvSpPr>
          <p:cNvPr id="4" name="Rectangle 3">
            <a:extLst>
              <a:ext uri="{FF2B5EF4-FFF2-40B4-BE49-F238E27FC236}">
                <a16:creationId xmlns:a16="http://schemas.microsoft.com/office/drawing/2014/main" id="{08998D5D-D693-4329-8DD0-C36BFA775250}"/>
              </a:ext>
            </a:extLst>
          </p:cNvPr>
          <p:cNvSpPr/>
          <p:nvPr/>
        </p:nvSpPr>
        <p:spPr>
          <a:xfrm>
            <a:off x="8012049" y="1720534"/>
            <a:ext cx="586740" cy="1978284"/>
          </a:xfrm>
          <a:prstGeom prst="rect">
            <a:avLst/>
          </a:prstGeom>
        </p:spPr>
        <p:style>
          <a:lnRef idx="3">
            <a:schemeClr val="lt1"/>
          </a:lnRef>
          <a:fillRef idx="1">
            <a:schemeClr val="accent6"/>
          </a:fillRef>
          <a:effectRef idx="1">
            <a:schemeClr val="accent6"/>
          </a:effectRef>
          <a:fontRef idx="minor">
            <a:schemeClr val="lt1"/>
          </a:fontRef>
        </p:style>
        <p:txBody>
          <a:bodyPr vert="vert" rtlCol="0" anchor="ctr"/>
          <a:lstStyle/>
          <a:p>
            <a:pPr algn="ctr"/>
            <a:r>
              <a:rPr lang="en-US" altLang="zh-CN" dirty="0" err="1"/>
              <a:t>SkyForm</a:t>
            </a:r>
            <a:r>
              <a:rPr lang="en-US" altLang="zh-CN" dirty="0"/>
              <a:t> Vision</a:t>
            </a:r>
            <a:endParaRPr lang="en-US" dirty="0"/>
          </a:p>
        </p:txBody>
      </p:sp>
      <p:sp>
        <p:nvSpPr>
          <p:cNvPr id="7" name="Rectangle 6">
            <a:extLst>
              <a:ext uri="{FF2B5EF4-FFF2-40B4-BE49-F238E27FC236}">
                <a16:creationId xmlns:a16="http://schemas.microsoft.com/office/drawing/2014/main" id="{100DB502-16F2-4CC4-9924-E933F8811E24}"/>
              </a:ext>
            </a:extLst>
          </p:cNvPr>
          <p:cNvSpPr/>
          <p:nvPr/>
        </p:nvSpPr>
        <p:spPr>
          <a:xfrm>
            <a:off x="572142" y="2555018"/>
            <a:ext cx="2679058" cy="114846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3168377-E993-4EA8-8A63-3924EE6CFDA9}"/>
              </a:ext>
            </a:extLst>
          </p:cNvPr>
          <p:cNvSpPr/>
          <p:nvPr/>
        </p:nvSpPr>
        <p:spPr>
          <a:xfrm>
            <a:off x="3241580" y="3177435"/>
            <a:ext cx="1861151" cy="52605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164112-29B4-413D-8FA7-8258C8C63CF7}"/>
              </a:ext>
            </a:extLst>
          </p:cNvPr>
          <p:cNvSpPr txBox="1"/>
          <p:nvPr/>
        </p:nvSpPr>
        <p:spPr>
          <a:xfrm>
            <a:off x="1172120" y="2786735"/>
            <a:ext cx="2161822" cy="646331"/>
          </a:xfrm>
          <a:prstGeom prst="rect">
            <a:avLst/>
          </a:prstGeom>
          <a:noFill/>
        </p:spPr>
        <p:txBody>
          <a:bodyPr wrap="square" rtlCol="0">
            <a:spAutoFit/>
          </a:bodyPr>
          <a:lstStyle/>
          <a:p>
            <a:r>
              <a:rPr lang="en-US" altLang="zh-CN" dirty="0">
                <a:latin typeface="Microsoft YaHei" panose="020B0503020204020204" pitchFamily="34" charset="-122"/>
                <a:ea typeface="Microsoft YaHei" panose="020B0503020204020204" pitchFamily="34" charset="-122"/>
              </a:rPr>
              <a:t>SkyForm</a:t>
            </a:r>
          </a:p>
          <a:p>
            <a:r>
              <a:rPr lang="zh-CN" altLang="en-US" dirty="0">
                <a:latin typeface="Microsoft YaHei" panose="020B0503020204020204" pitchFamily="34" charset="-122"/>
                <a:ea typeface="Microsoft YaHei" panose="020B0503020204020204" pitchFamily="34" charset="-122"/>
              </a:rPr>
              <a:t>多云管理平台</a:t>
            </a:r>
            <a:endParaRPr lang="en-US" dirty="0">
              <a:latin typeface="Microsoft YaHei" panose="020B0503020204020204" pitchFamily="34" charset="-122"/>
              <a:ea typeface="Microsoft YaHei" panose="020B0503020204020204" pitchFamily="34" charset="-122"/>
            </a:endParaRPr>
          </a:p>
        </p:txBody>
      </p:sp>
      <p:sp>
        <p:nvSpPr>
          <p:cNvPr id="26" name="Rectangle 25">
            <a:extLst>
              <a:ext uri="{FF2B5EF4-FFF2-40B4-BE49-F238E27FC236}">
                <a16:creationId xmlns:a16="http://schemas.microsoft.com/office/drawing/2014/main" id="{919ABC8F-5F3F-4F11-B171-0D0F8A34BA9C}"/>
              </a:ext>
            </a:extLst>
          </p:cNvPr>
          <p:cNvSpPr/>
          <p:nvPr/>
        </p:nvSpPr>
        <p:spPr>
          <a:xfrm>
            <a:off x="3315977" y="2560134"/>
            <a:ext cx="2822222" cy="561201"/>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A518A05-7766-4A73-BC9C-3412C8CD962B}"/>
              </a:ext>
            </a:extLst>
          </p:cNvPr>
          <p:cNvSpPr/>
          <p:nvPr/>
        </p:nvSpPr>
        <p:spPr>
          <a:xfrm>
            <a:off x="5167508" y="2560134"/>
            <a:ext cx="2679058" cy="1148469"/>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BB6C81E-AC66-4C68-AA6E-CC25F25486FF}"/>
              </a:ext>
            </a:extLst>
          </p:cNvPr>
          <p:cNvSpPr txBox="1"/>
          <p:nvPr/>
        </p:nvSpPr>
        <p:spPr>
          <a:xfrm>
            <a:off x="5482015" y="2716998"/>
            <a:ext cx="2161822" cy="923330"/>
          </a:xfrm>
          <a:prstGeom prst="rect">
            <a:avLst/>
          </a:prstGeom>
          <a:noFill/>
        </p:spPr>
        <p:txBody>
          <a:bodyPr wrap="square" rtlCol="0">
            <a:spAutoFit/>
          </a:bodyPr>
          <a:lstStyle/>
          <a:p>
            <a:r>
              <a:rPr lang="en-US" altLang="zh-CN" dirty="0">
                <a:latin typeface="Microsoft YaHei" panose="020B0503020204020204" pitchFamily="34" charset="-122"/>
                <a:ea typeface="Microsoft YaHei" panose="020B0503020204020204" pitchFamily="34" charset="-122"/>
              </a:rPr>
              <a:t>SkyForm</a:t>
            </a:r>
          </a:p>
          <a:p>
            <a:r>
              <a:rPr lang="zh-CN" altLang="en-US" dirty="0">
                <a:latin typeface="Microsoft YaHei" panose="020B0503020204020204" pitchFamily="34" charset="-122"/>
                <a:ea typeface="Microsoft YaHei" panose="020B0503020204020204" pitchFamily="34" charset="-122"/>
              </a:rPr>
              <a:t>任务调度系统</a:t>
            </a:r>
            <a:endParaRPr lang="en-US" altLang="zh-CN" dirty="0">
              <a:latin typeface="Microsoft YaHei" panose="020B0503020204020204" pitchFamily="34" charset="-122"/>
              <a:ea typeface="Microsoft YaHei" panose="020B0503020204020204" pitchFamily="34" charset="-122"/>
            </a:endParaRPr>
          </a:p>
          <a:p>
            <a:endParaRPr lang="en-US" dirty="0">
              <a:latin typeface="Microsoft YaHei" panose="020B0503020204020204" pitchFamily="34" charset="-122"/>
              <a:ea typeface="Microsoft YaHei" panose="020B0503020204020204" pitchFamily="34" charset="-122"/>
            </a:endParaRPr>
          </a:p>
        </p:txBody>
      </p:sp>
    </p:spTree>
    <p:custDataLst>
      <p:tags r:id="rId1"/>
    </p:custDataLst>
    <p:extLst>
      <p:ext uri="{BB962C8B-B14F-4D97-AF65-F5344CB8AC3E}">
        <p14:creationId xmlns:p14="http://schemas.microsoft.com/office/powerpoint/2010/main" val="3414144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SkyForm AIP </a:t>
            </a:r>
            <a:r>
              <a:rPr lang="zh-CN" altLang="en-US" dirty="0"/>
              <a:t>技术优势</a:t>
            </a:r>
            <a:endParaRPr lang="en-US" dirty="0"/>
          </a:p>
        </p:txBody>
      </p:sp>
      <p:graphicFrame>
        <p:nvGraphicFramePr>
          <p:cNvPr id="3" name="Content Placeholder 3"/>
          <p:cNvGraphicFramePr>
            <a:graphicFrameLocks noGrp="1"/>
          </p:cNvGraphicFramePr>
          <p:nvPr>
            <p:ph idx="1"/>
            <p:extLst>
              <p:ext uri="{D42A27DB-BD31-4B8C-83A1-F6EECF244321}">
                <p14:modId xmlns:p14="http://schemas.microsoft.com/office/powerpoint/2010/main" val="11028186"/>
              </p:ext>
            </p:extLst>
          </p:nvPr>
        </p:nvGraphicFramePr>
        <p:xfrm>
          <a:off x="569743" y="984738"/>
          <a:ext cx="8060786" cy="35802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0860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与开源软件对比</a:t>
            </a:r>
            <a:endParaRPr lang="en-US" dirty="0"/>
          </a:p>
        </p:txBody>
      </p:sp>
      <p:graphicFrame>
        <p:nvGraphicFramePr>
          <p:cNvPr id="6" name="Table 8">
            <a:extLst>
              <a:ext uri="{FF2B5EF4-FFF2-40B4-BE49-F238E27FC236}">
                <a16:creationId xmlns:a16="http://schemas.microsoft.com/office/drawing/2014/main" id="{1680B8FD-5F5A-459C-8C6C-10209AB6CEF3}"/>
              </a:ext>
            </a:extLst>
          </p:cNvPr>
          <p:cNvGraphicFramePr>
            <a:graphicFrameLocks/>
          </p:cNvGraphicFramePr>
          <p:nvPr>
            <p:extLst>
              <p:ext uri="{D42A27DB-BD31-4B8C-83A1-F6EECF244321}">
                <p14:modId xmlns:p14="http://schemas.microsoft.com/office/powerpoint/2010/main" val="1796425655"/>
              </p:ext>
            </p:extLst>
          </p:nvPr>
        </p:nvGraphicFramePr>
        <p:xfrm>
          <a:off x="497947" y="869721"/>
          <a:ext cx="8148106" cy="3690996"/>
        </p:xfrm>
        <a:graphic>
          <a:graphicData uri="http://schemas.openxmlformats.org/drawingml/2006/table">
            <a:tbl>
              <a:tblPr firstRow="1" bandRow="1">
                <a:tableStyleId>{5C22544A-7EE6-4342-B048-85BDC9FD1C3A}</a:tableStyleId>
              </a:tblPr>
              <a:tblGrid>
                <a:gridCol w="3551949">
                  <a:extLst>
                    <a:ext uri="{9D8B030D-6E8A-4147-A177-3AD203B41FA5}">
                      <a16:colId xmlns:a16="http://schemas.microsoft.com/office/drawing/2014/main" val="339384516"/>
                    </a:ext>
                  </a:extLst>
                </a:gridCol>
                <a:gridCol w="1506609">
                  <a:extLst>
                    <a:ext uri="{9D8B030D-6E8A-4147-A177-3AD203B41FA5}">
                      <a16:colId xmlns:a16="http://schemas.microsoft.com/office/drawing/2014/main" val="2995728624"/>
                    </a:ext>
                  </a:extLst>
                </a:gridCol>
                <a:gridCol w="1643807">
                  <a:extLst>
                    <a:ext uri="{9D8B030D-6E8A-4147-A177-3AD203B41FA5}">
                      <a16:colId xmlns:a16="http://schemas.microsoft.com/office/drawing/2014/main" val="1637561185"/>
                    </a:ext>
                  </a:extLst>
                </a:gridCol>
                <a:gridCol w="1445741">
                  <a:extLst>
                    <a:ext uri="{9D8B030D-6E8A-4147-A177-3AD203B41FA5}">
                      <a16:colId xmlns:a16="http://schemas.microsoft.com/office/drawing/2014/main" val="2835363776"/>
                    </a:ext>
                  </a:extLst>
                </a:gridCol>
              </a:tblGrid>
              <a:tr h="307583">
                <a:tc>
                  <a:txBody>
                    <a:bodyPr/>
                    <a:lstStyle/>
                    <a:p>
                      <a:r>
                        <a:rPr lang="zh-CN" altLang="en-US" sz="1200" dirty="0">
                          <a:latin typeface="Microsoft YaHei" panose="020B0503020204020204" pitchFamily="34" charset="-122"/>
                          <a:ea typeface="Microsoft YaHei" panose="020B0503020204020204" pitchFamily="34" charset="-122"/>
                        </a:rPr>
                        <a:t>功能</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en-US" altLang="zh-CN" sz="1200" dirty="0">
                          <a:latin typeface="Microsoft YaHei" panose="020B0503020204020204" pitchFamily="34" charset="-122"/>
                          <a:ea typeface="Microsoft YaHei" panose="020B0503020204020204" pitchFamily="34" charset="-122"/>
                        </a:rPr>
                        <a:t>SkyForm AIP</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en-US" altLang="zh-CN" sz="1200" dirty="0">
                          <a:latin typeface="Microsoft YaHei" panose="020B0503020204020204" pitchFamily="34" charset="-122"/>
                          <a:ea typeface="Microsoft YaHei" panose="020B0503020204020204" pitchFamily="34" charset="-122"/>
                        </a:rPr>
                        <a:t>SLURM</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en-US" altLang="zh-CN" sz="1200" dirty="0">
                          <a:latin typeface="Microsoft YaHei" panose="020B0503020204020204" pitchFamily="34" charset="-122"/>
                          <a:ea typeface="Microsoft YaHei" panose="020B0503020204020204" pitchFamily="34" charset="-122"/>
                        </a:rPr>
                        <a:t>Kubernetes</a:t>
                      </a:r>
                      <a:endParaRPr lang="en-US" sz="120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871218027"/>
                  </a:ext>
                </a:extLst>
              </a:tr>
              <a:tr h="307583">
                <a:tc>
                  <a:txBody>
                    <a:bodyPr/>
                    <a:lstStyle/>
                    <a:p>
                      <a:r>
                        <a:rPr lang="zh-CN" altLang="en-US" sz="1200" dirty="0">
                          <a:latin typeface="Microsoft YaHei" panose="020B0503020204020204" pitchFamily="34" charset="-122"/>
                          <a:ea typeface="Microsoft YaHei" panose="020B0503020204020204" pitchFamily="34" charset="-122"/>
                        </a:rPr>
                        <a:t>根据客户要求增强功能</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FF0000"/>
                          </a:solidFill>
                          <a:latin typeface="Microsoft YaHei" panose="020B0503020204020204" pitchFamily="34" charset="-122"/>
                          <a:ea typeface="Microsoft YaHei" panose="020B0503020204020204" pitchFamily="34" charset="-122"/>
                        </a:rPr>
                        <a:t>依赖于社区</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FF0000"/>
                          </a:solidFill>
                          <a:latin typeface="Microsoft YaHei" panose="020B0503020204020204" pitchFamily="34" charset="-122"/>
                          <a:ea typeface="Microsoft YaHei" panose="020B0503020204020204" pitchFamily="34" charset="-122"/>
                        </a:rPr>
                        <a:t>依赖于社区</a:t>
                      </a:r>
                      <a:endParaRPr lang="en-US" sz="1200" dirty="0">
                        <a:solidFill>
                          <a:srgbClr val="FF000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89620449"/>
                  </a:ext>
                </a:extLst>
              </a:tr>
              <a:tr h="307583">
                <a:tc>
                  <a:txBody>
                    <a:bodyPr/>
                    <a:lstStyle/>
                    <a:p>
                      <a:r>
                        <a:rPr lang="zh-CN" altLang="en-US" sz="1200" dirty="0">
                          <a:latin typeface="Microsoft YaHei" panose="020B0503020204020204" pitchFamily="34" charset="-122"/>
                          <a:ea typeface="Microsoft YaHei" panose="020B0503020204020204" pitchFamily="34" charset="-122"/>
                        </a:rPr>
                        <a:t>递交图形应用后直接通过</a:t>
                      </a:r>
                      <a:r>
                        <a:rPr lang="en-US" altLang="zh-CN" sz="1200" dirty="0">
                          <a:latin typeface="Microsoft YaHei" panose="020B0503020204020204" pitchFamily="34" charset="-122"/>
                          <a:ea typeface="Microsoft YaHei" panose="020B0503020204020204" pitchFamily="34" charset="-122"/>
                        </a:rPr>
                        <a:t>web</a:t>
                      </a:r>
                      <a:r>
                        <a:rPr lang="zh-CN" altLang="en-US" sz="1200" dirty="0">
                          <a:latin typeface="Microsoft YaHei" panose="020B0503020204020204" pitchFamily="34" charset="-122"/>
                          <a:ea typeface="Microsoft YaHei" panose="020B0503020204020204" pitchFamily="34" charset="-122"/>
                        </a:rPr>
                        <a:t>访问应用</a:t>
                      </a:r>
                      <a:endParaRPr lang="en-US" sz="1200" dirty="0">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chemeClr val="accent5">
                              <a:lumMod val="75000"/>
                            </a:schemeClr>
                          </a:solidFill>
                          <a:latin typeface="Microsoft YaHei" panose="020B0503020204020204" pitchFamily="34" charset="-122"/>
                          <a:ea typeface="Microsoft YaHei" panose="020B0503020204020204" pitchFamily="34" charset="-122"/>
                        </a:rPr>
                        <a:t>部分支持</a:t>
                      </a:r>
                      <a:endParaRPr lang="en-US" sz="1200" dirty="0">
                        <a:solidFill>
                          <a:schemeClr val="accent5">
                            <a:lumMod val="75000"/>
                          </a:schemeClr>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752061262"/>
                  </a:ext>
                </a:extLst>
              </a:tr>
              <a:tr h="307583">
                <a:tc>
                  <a:txBody>
                    <a:bodyPr/>
                    <a:lstStyle/>
                    <a:p>
                      <a:r>
                        <a:rPr lang="zh-CN" altLang="en-US" sz="1200" dirty="0">
                          <a:latin typeface="Microsoft YaHei" panose="020B0503020204020204" pitchFamily="34" charset="-122"/>
                          <a:ea typeface="Microsoft YaHei" panose="020B0503020204020204" pitchFamily="34" charset="-122"/>
                        </a:rPr>
                        <a:t>高性能作业调度：吞吐</a:t>
                      </a:r>
                      <a:r>
                        <a:rPr lang="en-US" altLang="zh-CN" sz="1200" dirty="0">
                          <a:latin typeface="Microsoft YaHei" panose="020B0503020204020204" pitchFamily="34" charset="-122"/>
                          <a:ea typeface="Microsoft YaHei" panose="020B0503020204020204" pitchFamily="34" charset="-122"/>
                        </a:rPr>
                        <a:t>100</a:t>
                      </a:r>
                      <a:r>
                        <a:rPr lang="zh-CN" altLang="en-US" sz="1200" dirty="0">
                          <a:latin typeface="Microsoft YaHei" panose="020B0503020204020204" pitchFamily="34" charset="-122"/>
                          <a:ea typeface="Microsoft YaHei" panose="020B0503020204020204" pitchFamily="34" charset="-122"/>
                        </a:rPr>
                        <a:t>万个作业</a:t>
                      </a:r>
                      <a:r>
                        <a:rPr lang="en-US" altLang="zh-CN" sz="1200" dirty="0">
                          <a:latin typeface="Microsoft YaHei" panose="020B0503020204020204" pitchFamily="34" charset="-122"/>
                          <a:ea typeface="Microsoft YaHei" panose="020B0503020204020204" pitchFamily="34" charset="-122"/>
                        </a:rPr>
                        <a:t>/</a:t>
                      </a:r>
                      <a:r>
                        <a:rPr lang="zh-CN" altLang="en-US" sz="1200" dirty="0">
                          <a:latin typeface="Microsoft YaHei" panose="020B0503020204020204" pitchFamily="34" charset="-122"/>
                          <a:ea typeface="Microsoft YaHei" panose="020B0503020204020204" pitchFamily="34" charset="-122"/>
                        </a:rPr>
                        <a:t>小时</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909059531"/>
                  </a:ext>
                </a:extLst>
              </a:tr>
              <a:tr h="307583">
                <a:tc>
                  <a:txBody>
                    <a:bodyPr/>
                    <a:lstStyle/>
                    <a:p>
                      <a:r>
                        <a:rPr lang="en-US" altLang="zh-CN" sz="1200" dirty="0">
                          <a:latin typeface="Microsoft YaHei" panose="020B0503020204020204" pitchFamily="34" charset="-122"/>
                          <a:ea typeface="Microsoft YaHei" panose="020B0503020204020204" pitchFamily="34" charset="-122"/>
                        </a:rPr>
                        <a:t>5000+</a:t>
                      </a:r>
                      <a:r>
                        <a:rPr lang="zh-CN" altLang="en-US" sz="1200" dirty="0">
                          <a:latin typeface="Microsoft YaHei" panose="020B0503020204020204" pitchFamily="34" charset="-122"/>
                          <a:ea typeface="Microsoft YaHei" panose="020B0503020204020204" pitchFamily="34" charset="-122"/>
                        </a:rPr>
                        <a:t>节点集群生产环境验证</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Microsoft YaHei" panose="020B0503020204020204" pitchFamily="34" charset="-122"/>
                          <a:ea typeface="Microsoft YaHei" panose="020B0503020204020204" pitchFamily="34" charset="-122"/>
                        </a:rPr>
                        <a:t>未知</a:t>
                      </a:r>
                      <a:endParaRPr lang="en-US" sz="1200" dirty="0">
                        <a:solidFill>
                          <a:srgbClr val="FF000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851935283"/>
                  </a:ext>
                </a:extLst>
              </a:tr>
              <a:tr h="307583">
                <a:tc>
                  <a:txBody>
                    <a:bodyPr/>
                    <a:lstStyle/>
                    <a:p>
                      <a:r>
                        <a:rPr lang="zh-CN" altLang="en-US" sz="1200" dirty="0">
                          <a:latin typeface="Microsoft YaHei" panose="020B0503020204020204" pitchFamily="34" charset="-122"/>
                          <a:ea typeface="Microsoft YaHei" panose="020B0503020204020204" pitchFamily="34" charset="-122"/>
                        </a:rPr>
                        <a:t>支持</a:t>
                      </a:r>
                      <a:r>
                        <a:rPr lang="en-US" sz="1200" dirty="0">
                          <a:latin typeface="Microsoft YaHei" panose="020B0503020204020204" pitchFamily="34" charset="-122"/>
                          <a:ea typeface="Microsoft YaHei" panose="020B0503020204020204" pitchFamily="34" charset="-122"/>
                        </a:rPr>
                        <a:t>Windows</a:t>
                      </a:r>
                      <a:r>
                        <a:rPr lang="zh-CN" altLang="en-US" sz="1200" dirty="0">
                          <a:latin typeface="Microsoft YaHei" panose="020B0503020204020204" pitchFamily="34" charset="-122"/>
                          <a:ea typeface="Microsoft YaHei" panose="020B0503020204020204" pitchFamily="34" charset="-122"/>
                        </a:rPr>
                        <a:t>集群节点</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4244625343"/>
                  </a:ext>
                </a:extLst>
              </a:tr>
              <a:tr h="307583">
                <a:tc>
                  <a:txBody>
                    <a:bodyPr/>
                    <a:lstStyle/>
                    <a:p>
                      <a:r>
                        <a:rPr lang="en-US" sz="1200" dirty="0">
                          <a:latin typeface="Microsoft YaHei" panose="020B0503020204020204" pitchFamily="34" charset="-122"/>
                          <a:ea typeface="Microsoft YaHei" panose="020B0503020204020204" pitchFamily="34" charset="-122"/>
                        </a:rPr>
                        <a:t>EDA/CAE/AI</a:t>
                      </a:r>
                      <a:r>
                        <a:rPr lang="zh-CN" altLang="en-US" sz="1200" dirty="0">
                          <a:latin typeface="Microsoft YaHei" panose="020B0503020204020204" pitchFamily="34" charset="-122"/>
                          <a:ea typeface="Microsoft YaHei" panose="020B0503020204020204" pitchFamily="34" charset="-122"/>
                        </a:rPr>
                        <a:t>环境调度功能覆盖</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接近</a:t>
                      </a:r>
                      <a:r>
                        <a:rPr lang="en-US" altLang="zh-CN" sz="1200" dirty="0">
                          <a:solidFill>
                            <a:srgbClr val="00B050"/>
                          </a:solidFill>
                          <a:latin typeface="Microsoft YaHei" panose="020B0503020204020204" pitchFamily="34" charset="-122"/>
                          <a:ea typeface="Microsoft YaHei" panose="020B0503020204020204" pitchFamily="34" charset="-122"/>
                        </a:rPr>
                        <a:t>100%</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r>
                        <a:rPr lang="en-US" altLang="zh-CN" sz="1050" dirty="0">
                          <a:solidFill>
                            <a:schemeClr val="accent3">
                              <a:lumMod val="75000"/>
                            </a:schemeClr>
                          </a:solidFill>
                          <a:latin typeface="Microsoft YaHei" panose="020B0503020204020204" pitchFamily="34" charset="-122"/>
                          <a:ea typeface="Microsoft YaHei" panose="020B0503020204020204" pitchFamily="34" charset="-122"/>
                        </a:rPr>
                        <a:t>CAE:</a:t>
                      </a:r>
                      <a:r>
                        <a:rPr lang="zh-CN" altLang="en-US" sz="1050" dirty="0">
                          <a:solidFill>
                            <a:schemeClr val="accent3">
                              <a:lumMod val="75000"/>
                            </a:schemeClr>
                          </a:solidFill>
                          <a:latin typeface="Microsoft YaHei" panose="020B0503020204020204" pitchFamily="34" charset="-122"/>
                          <a:ea typeface="Microsoft YaHei" panose="020B0503020204020204" pitchFamily="34" charset="-122"/>
                        </a:rPr>
                        <a:t> </a:t>
                      </a:r>
                      <a:r>
                        <a:rPr lang="en-US" altLang="zh-CN" sz="1050" dirty="0">
                          <a:solidFill>
                            <a:schemeClr val="accent3">
                              <a:lumMod val="75000"/>
                            </a:schemeClr>
                          </a:solidFill>
                          <a:latin typeface="Microsoft YaHei" panose="020B0503020204020204" pitchFamily="34" charset="-122"/>
                          <a:ea typeface="Microsoft YaHei" panose="020B0503020204020204" pitchFamily="34" charset="-122"/>
                        </a:rPr>
                        <a:t>70%, </a:t>
                      </a:r>
                      <a:r>
                        <a:rPr lang="en-US" sz="1050" dirty="0">
                          <a:solidFill>
                            <a:srgbClr val="FF0000"/>
                          </a:solidFill>
                          <a:latin typeface="Microsoft YaHei" panose="020B0503020204020204" pitchFamily="34" charset="-122"/>
                          <a:ea typeface="Microsoft YaHei" panose="020B0503020204020204" pitchFamily="34" charset="-122"/>
                        </a:rPr>
                        <a:t>EDA: 20%</a:t>
                      </a:r>
                    </a:p>
                  </a:txBody>
                  <a:tcPr/>
                </a:tc>
                <a:tc>
                  <a:txBody>
                    <a:bodyPr/>
                    <a:lstStyle/>
                    <a:p>
                      <a:r>
                        <a:rPr lang="en-US" sz="1200" dirty="0">
                          <a:solidFill>
                            <a:srgbClr val="FF0000"/>
                          </a:solidFill>
                          <a:latin typeface="Microsoft YaHei" panose="020B0503020204020204" pitchFamily="34" charset="-122"/>
                          <a:ea typeface="Microsoft YaHei" panose="020B0503020204020204" pitchFamily="34" charset="-122"/>
                        </a:rPr>
                        <a:t>30%</a:t>
                      </a:r>
                    </a:p>
                  </a:txBody>
                  <a:tcPr/>
                </a:tc>
                <a:extLst>
                  <a:ext uri="{0D108BD9-81ED-4DB2-BD59-A6C34878D82A}">
                    <a16:rowId xmlns:a16="http://schemas.microsoft.com/office/drawing/2014/main" val="2471486356"/>
                  </a:ext>
                </a:extLst>
              </a:tr>
              <a:tr h="307583">
                <a:tc>
                  <a:txBody>
                    <a:bodyPr/>
                    <a:lstStyle/>
                    <a:p>
                      <a:r>
                        <a:rPr lang="en-US" altLang="zh-CN" sz="1200" dirty="0">
                          <a:latin typeface="Microsoft YaHei" panose="020B0503020204020204" pitchFamily="34" charset="-122"/>
                          <a:ea typeface="Microsoft YaHei" panose="020B0503020204020204" pitchFamily="34" charset="-122"/>
                        </a:rPr>
                        <a:t>AI</a:t>
                      </a:r>
                      <a:r>
                        <a:rPr lang="zh-CN" altLang="en-US" sz="1200" dirty="0">
                          <a:latin typeface="Microsoft YaHei" panose="020B0503020204020204" pitchFamily="34" charset="-122"/>
                          <a:ea typeface="Microsoft YaHei" panose="020B0503020204020204" pitchFamily="34" charset="-122"/>
                        </a:rPr>
                        <a:t>作业异构组件统一调度、端口调度</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784311452"/>
                  </a:ext>
                </a:extLst>
              </a:tr>
              <a:tr h="307583">
                <a:tc>
                  <a:txBody>
                    <a:bodyPr/>
                    <a:lstStyle/>
                    <a:p>
                      <a:r>
                        <a:rPr lang="zh-CN" altLang="en-US" sz="1200" dirty="0">
                          <a:latin typeface="Microsoft YaHei" panose="020B0503020204020204" pitchFamily="34" charset="-122"/>
                          <a:ea typeface="Microsoft YaHei" panose="020B0503020204020204" pitchFamily="34" charset="-122"/>
                        </a:rPr>
                        <a:t>作业</a:t>
                      </a:r>
                      <a:r>
                        <a:rPr lang="en-US" altLang="zh-CN" sz="1200" dirty="0">
                          <a:latin typeface="Microsoft YaHei" panose="020B0503020204020204" pitchFamily="34" charset="-122"/>
                          <a:ea typeface="Microsoft YaHei" panose="020B0503020204020204" pitchFamily="34" charset="-122"/>
                        </a:rPr>
                        <a:t>GPU</a:t>
                      </a:r>
                      <a:r>
                        <a:rPr lang="zh-CN" altLang="en-US" sz="1200" dirty="0">
                          <a:latin typeface="Microsoft YaHei" panose="020B0503020204020204" pitchFamily="34" charset="-122"/>
                          <a:ea typeface="Microsoft YaHei" panose="020B0503020204020204" pitchFamily="34" charset="-122"/>
                        </a:rPr>
                        <a:t>显存、</a:t>
                      </a:r>
                      <a:r>
                        <a:rPr lang="en-US" altLang="zh-CN" sz="1200" dirty="0">
                          <a:latin typeface="Microsoft YaHei" panose="020B0503020204020204" pitchFamily="34" charset="-122"/>
                          <a:ea typeface="Microsoft YaHei" panose="020B0503020204020204" pitchFamily="34" charset="-122"/>
                        </a:rPr>
                        <a:t>IO</a:t>
                      </a:r>
                      <a:r>
                        <a:rPr lang="zh-CN" altLang="en-US" sz="1200" dirty="0">
                          <a:latin typeface="Microsoft YaHei" panose="020B0503020204020204" pitchFamily="34" charset="-122"/>
                          <a:ea typeface="Microsoft YaHei" panose="020B0503020204020204" pitchFamily="34" charset="-122"/>
                        </a:rPr>
                        <a:t>监控</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246353131"/>
                  </a:ext>
                </a:extLst>
              </a:tr>
              <a:tr h="307583">
                <a:tc>
                  <a:txBody>
                    <a:bodyPr/>
                    <a:lstStyle/>
                    <a:p>
                      <a:r>
                        <a:rPr lang="zh-CN" altLang="en-US" sz="1200" dirty="0">
                          <a:latin typeface="Microsoft YaHei" panose="020B0503020204020204" pitchFamily="34" charset="-122"/>
                          <a:ea typeface="Microsoft YaHei" panose="020B0503020204020204" pitchFamily="34" charset="-122"/>
                        </a:rPr>
                        <a:t>支持无调度器服务（</a:t>
                      </a:r>
                      <a:r>
                        <a:rPr lang="en-US" altLang="zh-CN" sz="1200" dirty="0">
                          <a:latin typeface="Microsoft YaHei" panose="020B0503020204020204" pitchFamily="34" charset="-122"/>
                          <a:ea typeface="Microsoft YaHei" panose="020B0503020204020204" pitchFamily="34" charset="-122"/>
                        </a:rPr>
                        <a:t>agentless</a:t>
                      </a:r>
                      <a:r>
                        <a:rPr lang="zh-CN" altLang="en-US" sz="1200" dirty="0">
                          <a:latin typeface="Microsoft YaHei" panose="020B0503020204020204" pitchFamily="34" charset="-122"/>
                          <a:ea typeface="Microsoft YaHei" panose="020B0503020204020204" pitchFamily="34" charset="-122"/>
                        </a:rPr>
                        <a:t>）的节点</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894885262"/>
                  </a:ext>
                </a:extLst>
              </a:tr>
              <a:tr h="307583">
                <a:tc>
                  <a:txBody>
                    <a:bodyPr/>
                    <a:lstStyle/>
                    <a:p>
                      <a:r>
                        <a:rPr lang="zh-CN" altLang="en-US" sz="1200" dirty="0">
                          <a:latin typeface="Microsoft YaHei" panose="020B0503020204020204" pitchFamily="34" charset="-122"/>
                          <a:ea typeface="Microsoft YaHei" panose="020B0503020204020204" pitchFamily="34" charset="-122"/>
                        </a:rPr>
                        <a:t>集群</a:t>
                      </a:r>
                      <a:r>
                        <a:rPr lang="en-US" altLang="zh-CN" sz="1200" dirty="0">
                          <a:latin typeface="Microsoft YaHei" panose="020B0503020204020204" pitchFamily="34" charset="-122"/>
                          <a:ea typeface="Microsoft YaHei" panose="020B0503020204020204" pitchFamily="34" charset="-122"/>
                        </a:rPr>
                        <a:t>autoscaling</a:t>
                      </a:r>
                      <a:r>
                        <a:rPr lang="zh-CN" altLang="en-US" sz="1200" dirty="0">
                          <a:latin typeface="Microsoft YaHei" panose="020B0503020204020204" pitchFamily="34" charset="-122"/>
                          <a:ea typeface="Microsoft YaHei" panose="020B0503020204020204" pitchFamily="34" charset="-122"/>
                        </a:rPr>
                        <a:t>调度（与公有云集成）</a:t>
                      </a:r>
                      <a:endParaRPr lang="en-US" sz="1200" dirty="0">
                        <a:latin typeface="Microsoft YaHei" panose="020B0503020204020204" pitchFamily="34" charset="-122"/>
                        <a:ea typeface="Microsoft YaHei" panose="020B0503020204020204" pitchFamily="34" charset="-122"/>
                      </a:endParaRPr>
                    </a:p>
                  </a:txBody>
                  <a:tcPr/>
                </a:tc>
                <a:tc>
                  <a:txBody>
                    <a:bodyPr/>
                    <a:lstStyle/>
                    <a:p>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231137990"/>
                  </a:ext>
                </a:extLst>
              </a:tr>
              <a:tr h="307583">
                <a:tc>
                  <a:txBody>
                    <a:bodyPr/>
                    <a:lstStyle/>
                    <a:p>
                      <a:r>
                        <a:rPr lang="zh-CN" altLang="en-US" sz="1200" dirty="0">
                          <a:latin typeface="Microsoft YaHei" panose="020B0503020204020204" pitchFamily="34" charset="-122"/>
                          <a:ea typeface="Microsoft YaHei" panose="020B0503020204020204" pitchFamily="34" charset="-122"/>
                        </a:rPr>
                        <a:t>高级</a:t>
                      </a:r>
                      <a:r>
                        <a:rPr lang="zh-CN" altLang="en-US" sz="1200">
                          <a:latin typeface="Microsoft YaHei" panose="020B0503020204020204" pitchFamily="34" charset="-122"/>
                          <a:ea typeface="Microsoft YaHei" panose="020B0503020204020204" pitchFamily="34" charset="-122"/>
                        </a:rPr>
                        <a:t>调度功能（公平分享、大作业资源预留等）</a:t>
                      </a:r>
                      <a:endParaRPr lang="en-US" sz="1200" dirty="0">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00B050"/>
                          </a:solidFill>
                          <a:latin typeface="Microsoft YaHei" panose="020B0503020204020204" pitchFamily="34" charset="-122"/>
                          <a:ea typeface="Microsoft YaHei" panose="020B0503020204020204" pitchFamily="34" charset="-122"/>
                        </a:rPr>
                        <a:t>支持</a:t>
                      </a:r>
                      <a:endParaRPr lang="en-US" sz="1200" dirty="0">
                        <a:solidFill>
                          <a:srgbClr val="00B05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en-US" sz="1200" dirty="0">
                          <a:solidFill>
                            <a:srgbClr val="FF0000"/>
                          </a:solidFill>
                          <a:latin typeface="Microsoft YaHei" panose="020B0503020204020204" pitchFamily="34" charset="-122"/>
                          <a:ea typeface="Microsoft YaHei" panose="020B0503020204020204" pitchFamily="34" charset="-122"/>
                        </a:rPr>
                        <a:t>不支持</a:t>
                      </a:r>
                      <a:endParaRPr lang="en-US" sz="1200" dirty="0">
                        <a:solidFill>
                          <a:srgbClr val="FF0000"/>
                        </a:solidFill>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2044809124"/>
                  </a:ext>
                </a:extLst>
              </a:tr>
            </a:tbl>
          </a:graphicData>
        </a:graphic>
      </p:graphicFrame>
    </p:spTree>
    <p:extLst>
      <p:ext uri="{BB962C8B-B14F-4D97-AF65-F5344CB8AC3E}">
        <p14:creationId xmlns:p14="http://schemas.microsoft.com/office/powerpoint/2010/main" val="3773834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933210-E78A-46B4-97B8-157EF69784AF}"/>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52</a:t>
            </a:fld>
            <a:r>
              <a:rPr kumimoji="1" lang="en-US" altLang="zh-CN"/>
              <a:t>)</a:t>
            </a:r>
            <a:endParaRPr kumimoji="1" lang="zh-CN" altLang="en-US"/>
          </a:p>
        </p:txBody>
      </p:sp>
      <p:sp>
        <p:nvSpPr>
          <p:cNvPr id="4" name="Title 3">
            <a:extLst>
              <a:ext uri="{FF2B5EF4-FFF2-40B4-BE49-F238E27FC236}">
                <a16:creationId xmlns:a16="http://schemas.microsoft.com/office/drawing/2014/main" id="{08CE2F95-0C85-433E-ABA9-ACF7ED94D259}"/>
              </a:ext>
            </a:extLst>
          </p:cNvPr>
          <p:cNvSpPr>
            <a:spLocks noGrp="1"/>
          </p:cNvSpPr>
          <p:nvPr>
            <p:ph type="title"/>
          </p:nvPr>
        </p:nvSpPr>
        <p:spPr/>
        <p:txBody>
          <a:bodyPr/>
          <a:lstStyle/>
          <a:p>
            <a:r>
              <a:rPr lang="en-US" altLang="zh-CN" dirty="0"/>
              <a:t>SkyForm Cube</a:t>
            </a:r>
            <a:r>
              <a:rPr lang="zh-CN" altLang="en-US" dirty="0"/>
              <a:t>和</a:t>
            </a:r>
            <a:r>
              <a:rPr lang="en-US" altLang="zh-CN" dirty="0"/>
              <a:t>SkyForm AIP</a:t>
            </a:r>
            <a:endParaRPr lang="en-US" dirty="0"/>
          </a:p>
        </p:txBody>
      </p:sp>
      <p:cxnSp>
        <p:nvCxnSpPr>
          <p:cNvPr id="6" name="Straight Arrow Connector 5">
            <a:extLst>
              <a:ext uri="{FF2B5EF4-FFF2-40B4-BE49-F238E27FC236}">
                <a16:creationId xmlns:a16="http://schemas.microsoft.com/office/drawing/2014/main" id="{4F806AD9-C954-43E5-A39E-678977B72A83}"/>
              </a:ext>
            </a:extLst>
          </p:cNvPr>
          <p:cNvCxnSpPr/>
          <p:nvPr/>
        </p:nvCxnSpPr>
        <p:spPr>
          <a:xfrm>
            <a:off x="1012004" y="2630184"/>
            <a:ext cx="711999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5D32AFC-F68F-49C8-8C31-13ADADB8B5EB}"/>
              </a:ext>
            </a:extLst>
          </p:cNvPr>
          <p:cNvSpPr txBox="1"/>
          <p:nvPr/>
        </p:nvSpPr>
        <p:spPr>
          <a:xfrm>
            <a:off x="1126184" y="2772477"/>
            <a:ext cx="1058238" cy="369332"/>
          </a:xfrm>
          <a:prstGeom prst="rect">
            <a:avLst/>
          </a:prstGeom>
          <a:noFill/>
        </p:spPr>
        <p:txBody>
          <a:bodyPr wrap="square" rtlCol="0">
            <a:spAutoFit/>
          </a:bodyPr>
          <a:lstStyle/>
          <a:p>
            <a:r>
              <a:rPr lang="en-US" dirty="0"/>
              <a:t>2020</a:t>
            </a:r>
          </a:p>
        </p:txBody>
      </p:sp>
      <p:sp>
        <p:nvSpPr>
          <p:cNvPr id="8" name="TextBox 7">
            <a:extLst>
              <a:ext uri="{FF2B5EF4-FFF2-40B4-BE49-F238E27FC236}">
                <a16:creationId xmlns:a16="http://schemas.microsoft.com/office/drawing/2014/main" id="{1D9B03C6-130E-4B7E-87F2-AD47CF9B8101}"/>
              </a:ext>
            </a:extLst>
          </p:cNvPr>
          <p:cNvSpPr txBox="1"/>
          <p:nvPr/>
        </p:nvSpPr>
        <p:spPr>
          <a:xfrm>
            <a:off x="3424579" y="2745740"/>
            <a:ext cx="1058238" cy="369332"/>
          </a:xfrm>
          <a:prstGeom prst="rect">
            <a:avLst/>
          </a:prstGeom>
          <a:noFill/>
        </p:spPr>
        <p:txBody>
          <a:bodyPr wrap="square" rtlCol="0">
            <a:spAutoFit/>
          </a:bodyPr>
          <a:lstStyle/>
          <a:p>
            <a:r>
              <a:rPr lang="en-US" dirty="0"/>
              <a:t>2021</a:t>
            </a:r>
          </a:p>
        </p:txBody>
      </p:sp>
      <p:sp>
        <p:nvSpPr>
          <p:cNvPr id="9" name="TextBox 8">
            <a:extLst>
              <a:ext uri="{FF2B5EF4-FFF2-40B4-BE49-F238E27FC236}">
                <a16:creationId xmlns:a16="http://schemas.microsoft.com/office/drawing/2014/main" id="{1F69BD36-044E-48B7-9B35-4B76DABFC66E}"/>
              </a:ext>
            </a:extLst>
          </p:cNvPr>
          <p:cNvSpPr txBox="1"/>
          <p:nvPr/>
        </p:nvSpPr>
        <p:spPr>
          <a:xfrm>
            <a:off x="6002051" y="2744605"/>
            <a:ext cx="1058238" cy="369332"/>
          </a:xfrm>
          <a:prstGeom prst="rect">
            <a:avLst/>
          </a:prstGeom>
          <a:noFill/>
        </p:spPr>
        <p:txBody>
          <a:bodyPr wrap="square" rtlCol="0">
            <a:spAutoFit/>
          </a:bodyPr>
          <a:lstStyle/>
          <a:p>
            <a:r>
              <a:rPr lang="en-US" dirty="0"/>
              <a:t>2022</a:t>
            </a:r>
          </a:p>
        </p:txBody>
      </p:sp>
      <p:sp>
        <p:nvSpPr>
          <p:cNvPr id="10" name="Rectangle 9">
            <a:extLst>
              <a:ext uri="{FF2B5EF4-FFF2-40B4-BE49-F238E27FC236}">
                <a16:creationId xmlns:a16="http://schemas.microsoft.com/office/drawing/2014/main" id="{8CACA7C1-28D8-4183-AC90-B58926CC6DB1}"/>
              </a:ext>
            </a:extLst>
          </p:cNvPr>
          <p:cNvSpPr/>
          <p:nvPr/>
        </p:nvSpPr>
        <p:spPr>
          <a:xfrm>
            <a:off x="1453794" y="3132543"/>
            <a:ext cx="1859622" cy="165006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sz="1100" dirty="0">
                <a:latin typeface="Microsoft YaHei" panose="020B0503020204020204" pitchFamily="34" charset="-122"/>
                <a:ea typeface="Microsoft YaHei" panose="020B0503020204020204" pitchFamily="34" charset="-122"/>
              </a:rPr>
              <a:t>SkyForm Cube v2.1.1</a:t>
            </a: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全新通用</a:t>
            </a:r>
            <a:r>
              <a:rPr lang="en-US" altLang="zh-CN" sz="1100" dirty="0">
                <a:latin typeface="Microsoft YaHei" panose="020B0503020204020204" pitchFamily="34" charset="-122"/>
                <a:ea typeface="Microsoft YaHei" panose="020B0503020204020204" pitchFamily="34" charset="-122"/>
              </a:rPr>
              <a:t>limits </a:t>
            </a:r>
            <a:r>
              <a:rPr lang="zh-CN" altLang="en-US" sz="1100" dirty="0">
                <a:latin typeface="Microsoft YaHei" panose="020B0503020204020204" pitchFamily="34" charset="-122"/>
                <a:ea typeface="Microsoft YaHei" panose="020B0503020204020204" pitchFamily="34" charset="-122"/>
              </a:rPr>
              <a:t>（</a:t>
            </a:r>
            <a:r>
              <a:rPr lang="en-US" altLang="zh-CN" sz="1100" dirty="0" err="1">
                <a:latin typeface="Microsoft YaHei" panose="020B0503020204020204" pitchFamily="34" charset="-122"/>
                <a:ea typeface="Microsoft YaHei" panose="020B0503020204020204" pitchFamily="34" charset="-122"/>
              </a:rPr>
              <a:t>lsb.resources</a:t>
            </a:r>
            <a:r>
              <a:rPr lang="en-US" altLang="zh-CN" sz="1100" dirty="0">
                <a:latin typeface="Microsoft YaHei" panose="020B0503020204020204" pitchFamily="34" charset="-122"/>
                <a:ea typeface="Microsoft YaHei" panose="020B0503020204020204" pitchFamily="34" charset="-122"/>
              </a:rPr>
              <a:t>)</a:t>
            </a:r>
          </a:p>
          <a:p>
            <a:pPr marL="112713" indent="-112713">
              <a:buFont typeface="Arial" panose="020B0604020202020204" pitchFamily="34" charset="0"/>
              <a:buChar char="•"/>
            </a:pPr>
            <a:r>
              <a:rPr lang="en-US" sz="1100" dirty="0">
                <a:latin typeface="Microsoft YaHei" panose="020B0503020204020204" pitchFamily="34" charset="-122"/>
                <a:ea typeface="Microsoft YaHei" panose="020B0503020204020204" pitchFamily="34" charset="-122"/>
              </a:rPr>
              <a:t>GPU </a:t>
            </a:r>
            <a:r>
              <a:rPr lang="zh-CN" altLang="en-US" sz="1100" dirty="0">
                <a:latin typeface="Microsoft YaHei" panose="020B0503020204020204" pitchFamily="34" charset="-122"/>
                <a:ea typeface="Microsoft YaHei" panose="020B0503020204020204" pitchFamily="34" charset="-122"/>
              </a:rPr>
              <a:t>调度</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en-US" altLang="zh-CN" sz="1100" dirty="0">
                <a:latin typeface="Microsoft YaHei" panose="020B0503020204020204" pitchFamily="34" charset="-122"/>
                <a:ea typeface="Microsoft YaHei" panose="020B0503020204020204" pitchFamily="34" charset="-122"/>
              </a:rPr>
              <a:t>Docker</a:t>
            </a:r>
            <a:r>
              <a:rPr lang="zh-CN" altLang="en-US" sz="1100" dirty="0">
                <a:latin typeface="Microsoft YaHei" panose="020B0503020204020204" pitchFamily="34" charset="-122"/>
                <a:ea typeface="Microsoft YaHei" panose="020B0503020204020204" pitchFamily="34" charset="-122"/>
              </a:rPr>
              <a:t>支持更新</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动态主机，支持云伸缩</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支持</a:t>
            </a:r>
            <a:r>
              <a:rPr lang="en-US" altLang="zh-CN" sz="1100" dirty="0">
                <a:latin typeface="Microsoft YaHei" panose="020B0503020204020204" pitchFamily="34" charset="-122"/>
                <a:ea typeface="Microsoft YaHei" panose="020B0503020204020204" pitchFamily="34" charset="-122"/>
              </a:rPr>
              <a:t>2000</a:t>
            </a:r>
            <a:r>
              <a:rPr lang="zh-CN" altLang="en-US" sz="1100" dirty="0">
                <a:latin typeface="Microsoft YaHei" panose="020B0503020204020204" pitchFamily="34" charset="-122"/>
                <a:ea typeface="Microsoft YaHei" panose="020B0503020204020204" pitchFamily="34" charset="-122"/>
              </a:rPr>
              <a:t>主机集群</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en-US" altLang="zh-CN" sz="1100" dirty="0">
                <a:latin typeface="Microsoft YaHei" panose="020B0503020204020204" pitchFamily="34" charset="-122"/>
                <a:ea typeface="Microsoft YaHei" panose="020B0503020204020204" pitchFamily="34" charset="-122"/>
              </a:rPr>
              <a:t>Vision 3.1</a:t>
            </a:r>
            <a:r>
              <a:rPr lang="zh-CN" altLang="en-US" sz="1100" dirty="0">
                <a:latin typeface="Microsoft YaHei" panose="020B0503020204020204" pitchFamily="34" charset="-122"/>
                <a:ea typeface="Microsoft YaHei" panose="020B0503020204020204" pitchFamily="34" charset="-122"/>
              </a:rPr>
              <a:t>支持</a:t>
            </a:r>
            <a:r>
              <a:rPr lang="en-US" altLang="zh-CN" sz="1100" dirty="0">
                <a:latin typeface="Microsoft YaHei" panose="020B0503020204020204" pitchFamily="34" charset="-122"/>
                <a:ea typeface="Microsoft YaHei" panose="020B0503020204020204" pitchFamily="34" charset="-122"/>
              </a:rPr>
              <a:t>Elasticsearch v6</a:t>
            </a:r>
            <a:r>
              <a:rPr lang="zh-CN" altLang="en-US" sz="1100" dirty="0">
                <a:latin typeface="Microsoft YaHei" panose="020B0503020204020204" pitchFamily="34" charset="-122"/>
                <a:ea typeface="Microsoft YaHei" panose="020B0503020204020204" pitchFamily="34" charset="-122"/>
              </a:rPr>
              <a:t>和</a:t>
            </a:r>
            <a:r>
              <a:rPr lang="en-US" altLang="zh-CN" sz="1100" dirty="0">
                <a:latin typeface="Microsoft YaHei" panose="020B0503020204020204" pitchFamily="34" charset="-122"/>
                <a:ea typeface="Microsoft YaHei" panose="020B0503020204020204" pitchFamily="34" charset="-122"/>
              </a:rPr>
              <a:t>v7</a:t>
            </a:r>
          </a:p>
          <a:p>
            <a:pPr marL="285750" indent="-285750">
              <a:buFont typeface="Arial" panose="020B0604020202020204" pitchFamily="34" charset="0"/>
              <a:buChar char="•"/>
            </a:pPr>
            <a:endParaRPr lang="en-US" sz="11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sz="1100" dirty="0">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EB1AABA4-1026-47E0-8701-5541EF980CA8}"/>
              </a:ext>
            </a:extLst>
          </p:cNvPr>
          <p:cNvSpPr/>
          <p:nvPr/>
        </p:nvSpPr>
        <p:spPr>
          <a:xfrm>
            <a:off x="442920" y="786300"/>
            <a:ext cx="1702665" cy="178545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altLang="zh-CN" sz="1100" dirty="0">
                <a:latin typeface="Microsoft YaHei" panose="020B0503020204020204" pitchFamily="34" charset="-122"/>
                <a:ea typeface="Microsoft YaHei" panose="020B0503020204020204" pitchFamily="34" charset="-122"/>
              </a:rPr>
              <a:t>SkyForm AIP v9</a:t>
            </a:r>
            <a:endParaRPr lang="en-US"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全新调度器支持异构组件调度、提高调度性能</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新型配置（</a:t>
            </a:r>
            <a:r>
              <a:rPr lang="en-US" altLang="zh-CN" sz="1100" dirty="0" err="1">
                <a:latin typeface="Microsoft YaHei" panose="020B0503020204020204" pitchFamily="34" charset="-122"/>
                <a:ea typeface="Microsoft YaHei" panose="020B0503020204020204" pitchFamily="34" charset="-122"/>
              </a:rPr>
              <a:t>yaml</a:t>
            </a:r>
            <a:r>
              <a:rPr lang="zh-CN" altLang="en-US" sz="1100" dirty="0">
                <a:latin typeface="Microsoft YaHei" panose="020B0503020204020204" pitchFamily="34" charset="-122"/>
                <a:ea typeface="Microsoft YaHei" panose="020B0503020204020204" pitchFamily="34" charset="-122"/>
              </a:rPr>
              <a:t>）</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外插资源使用</a:t>
            </a:r>
            <a:r>
              <a:rPr lang="en-US" altLang="zh-CN" sz="1100" dirty="0">
                <a:latin typeface="Microsoft YaHei" panose="020B0503020204020204" pitchFamily="34" charset="-122"/>
                <a:ea typeface="Microsoft YaHei" panose="020B0503020204020204" pitchFamily="34" charset="-122"/>
              </a:rPr>
              <a:t>RESS</a:t>
            </a: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支持</a:t>
            </a:r>
            <a:r>
              <a:rPr lang="en-US" altLang="zh-CN" sz="1100" dirty="0">
                <a:latin typeface="Microsoft YaHei" panose="020B0503020204020204" pitchFamily="34" charset="-122"/>
                <a:ea typeface="Microsoft YaHei" panose="020B0503020204020204" pitchFamily="34" charset="-122"/>
              </a:rPr>
              <a:t>JSON</a:t>
            </a:r>
            <a:r>
              <a:rPr lang="zh-CN" altLang="en-US" sz="1100" dirty="0">
                <a:latin typeface="Microsoft YaHei" panose="020B0503020204020204" pitchFamily="34" charset="-122"/>
                <a:ea typeface="Microsoft YaHei" panose="020B0503020204020204" pitchFamily="34" charset="-122"/>
              </a:rPr>
              <a:t>的</a:t>
            </a:r>
            <a:r>
              <a:rPr lang="en-US" altLang="zh-CN" sz="1100" dirty="0">
                <a:latin typeface="Microsoft YaHei" panose="020B0503020204020204" pitchFamily="34" charset="-122"/>
                <a:ea typeface="Microsoft YaHei" panose="020B0503020204020204" pitchFamily="34" charset="-122"/>
              </a:rPr>
              <a:t>API</a:t>
            </a: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定时任务调度器</a:t>
            </a:r>
            <a:endParaRPr lang="en-US" altLang="zh-CN" sz="1100" dirty="0">
              <a:latin typeface="Microsoft YaHei" panose="020B0503020204020204" pitchFamily="34" charset="-122"/>
              <a:ea typeface="Microsoft YaHei" panose="020B0503020204020204" pitchFamily="34" charset="-122"/>
            </a:endParaRPr>
          </a:p>
          <a:p>
            <a:endParaRPr lang="en-US" altLang="zh-CN" sz="11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altLang="zh-CN" sz="11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sz="11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sz="1100" dirty="0">
              <a:latin typeface="Microsoft YaHei" panose="020B0503020204020204" pitchFamily="34" charset="-122"/>
              <a:ea typeface="Microsoft YaHei" panose="020B0503020204020204" pitchFamily="34" charset="-122"/>
            </a:endParaRPr>
          </a:p>
        </p:txBody>
      </p:sp>
      <p:sp>
        <p:nvSpPr>
          <p:cNvPr id="12" name="Arrow: Pentagon 11">
            <a:extLst>
              <a:ext uri="{FF2B5EF4-FFF2-40B4-BE49-F238E27FC236}">
                <a16:creationId xmlns:a16="http://schemas.microsoft.com/office/drawing/2014/main" id="{F3A7CE0A-C9D6-4840-949B-9F53D45E5463}"/>
              </a:ext>
            </a:extLst>
          </p:cNvPr>
          <p:cNvSpPr/>
          <p:nvPr/>
        </p:nvSpPr>
        <p:spPr>
          <a:xfrm>
            <a:off x="3313416" y="4053155"/>
            <a:ext cx="4530904" cy="729456"/>
          </a:xfrm>
          <a:prstGeom prst="homePlat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dirty="0">
                <a:latin typeface="Microsoft YaHei" panose="020B0503020204020204" pitchFamily="34" charset="-122"/>
                <a:ea typeface="Microsoft YaHei" panose="020B0503020204020204" pitchFamily="34" charset="-122"/>
              </a:rPr>
              <a:t>维护模式</a:t>
            </a:r>
            <a:endParaRPr lang="en-US" altLang="zh-CN" dirty="0">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1B13EE52-81AB-43BC-81B0-40ACC9DC3BBF}"/>
              </a:ext>
            </a:extLst>
          </p:cNvPr>
          <p:cNvSpPr/>
          <p:nvPr/>
        </p:nvSpPr>
        <p:spPr>
          <a:xfrm>
            <a:off x="2599791" y="786300"/>
            <a:ext cx="2018873" cy="178545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altLang="zh-CN" sz="1100" dirty="0">
                <a:latin typeface="Microsoft YaHei" panose="020B0503020204020204" pitchFamily="34" charset="-122"/>
                <a:ea typeface="Microsoft YaHei" panose="020B0503020204020204" pitchFamily="34" charset="-122"/>
              </a:rPr>
              <a:t>SkyForm AIP v9.21</a:t>
            </a:r>
            <a:endParaRPr lang="en-US"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支持超大规模集群（</a:t>
            </a:r>
            <a:r>
              <a:rPr lang="en-US" altLang="zh-CN" sz="1100" dirty="0">
                <a:latin typeface="Microsoft YaHei" panose="020B0503020204020204" pitchFamily="34" charset="-122"/>
                <a:ea typeface="Microsoft YaHei" panose="020B0503020204020204" pitchFamily="34" charset="-122"/>
              </a:rPr>
              <a:t>2</a:t>
            </a:r>
            <a:r>
              <a:rPr lang="zh-CN" altLang="en-US" sz="1100" dirty="0">
                <a:latin typeface="Microsoft YaHei" panose="020B0503020204020204" pitchFamily="34" charset="-122"/>
                <a:ea typeface="Microsoft YaHei" panose="020B0503020204020204" pitchFamily="34" charset="-122"/>
              </a:rPr>
              <a:t>万台主机）</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监控增强，主机网络</a:t>
            </a:r>
            <a:r>
              <a:rPr lang="en-US" altLang="zh-CN" sz="1100" dirty="0">
                <a:latin typeface="Microsoft YaHei" panose="020B0503020204020204" pitchFamily="34" charset="-122"/>
                <a:ea typeface="Microsoft YaHei" panose="020B0503020204020204" pitchFamily="34" charset="-122"/>
              </a:rPr>
              <a:t>IO</a:t>
            </a:r>
            <a:r>
              <a:rPr lang="zh-CN" altLang="en-US" sz="1100" dirty="0">
                <a:latin typeface="Microsoft YaHei" panose="020B0503020204020204" pitchFamily="34" charset="-122"/>
                <a:ea typeface="Microsoft YaHei" panose="020B0503020204020204" pitchFamily="34" charset="-122"/>
              </a:rPr>
              <a:t>，本地存储</a:t>
            </a:r>
            <a:r>
              <a:rPr lang="en-US" altLang="zh-CN" sz="1100" dirty="0">
                <a:latin typeface="Microsoft YaHei" panose="020B0503020204020204" pitchFamily="34" charset="-122"/>
                <a:ea typeface="Microsoft YaHei" panose="020B0503020204020204" pitchFamily="34" charset="-122"/>
              </a:rPr>
              <a:t>IO</a:t>
            </a:r>
            <a:r>
              <a:rPr lang="zh-CN" altLang="en-US" sz="1100" dirty="0">
                <a:latin typeface="Microsoft YaHei" panose="020B0503020204020204" pitchFamily="34" charset="-122"/>
                <a:ea typeface="Microsoft YaHei" panose="020B0503020204020204" pitchFamily="34" charset="-122"/>
              </a:rPr>
              <a:t>，作业进程网络</a:t>
            </a:r>
            <a:r>
              <a:rPr lang="en-US" altLang="zh-CN" sz="1100" dirty="0">
                <a:latin typeface="Microsoft YaHei" panose="020B0503020204020204" pitchFamily="34" charset="-122"/>
                <a:ea typeface="Microsoft YaHei" panose="020B0503020204020204" pitchFamily="34" charset="-122"/>
              </a:rPr>
              <a:t>IO</a:t>
            </a:r>
            <a:r>
              <a:rPr lang="zh-CN" altLang="en-US" sz="1100" dirty="0">
                <a:latin typeface="Microsoft YaHei" panose="020B0503020204020204" pitchFamily="34" charset="-122"/>
                <a:ea typeface="Microsoft YaHei" panose="020B0503020204020204" pitchFamily="34" charset="-122"/>
              </a:rPr>
              <a:t>，存储</a:t>
            </a:r>
            <a:r>
              <a:rPr lang="en-US" altLang="zh-CN" sz="1100" dirty="0">
                <a:latin typeface="Microsoft YaHei" panose="020B0503020204020204" pitchFamily="34" charset="-122"/>
                <a:ea typeface="Microsoft YaHei" panose="020B0503020204020204" pitchFamily="34" charset="-122"/>
              </a:rPr>
              <a:t>IO</a:t>
            </a: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支持</a:t>
            </a:r>
            <a:r>
              <a:rPr lang="en-US" altLang="zh-CN" sz="1100" dirty="0">
                <a:latin typeface="Microsoft YaHei" panose="020B0503020204020204" pitchFamily="34" charset="-122"/>
                <a:ea typeface="Microsoft YaHei" panose="020B0503020204020204" pitchFamily="34" charset="-122"/>
              </a:rPr>
              <a:t>Windows server</a:t>
            </a: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支持鲲鹏</a:t>
            </a:r>
            <a:r>
              <a:rPr lang="en-US" altLang="zh-CN" sz="1100" dirty="0">
                <a:latin typeface="Microsoft YaHei" panose="020B0503020204020204" pitchFamily="34" charset="-122"/>
                <a:ea typeface="Microsoft YaHei" panose="020B0503020204020204" pitchFamily="34" charset="-122"/>
              </a:rPr>
              <a:t>CPU</a:t>
            </a:r>
            <a:r>
              <a:rPr lang="zh-CN" altLang="en-US" sz="1100" dirty="0">
                <a:latin typeface="Microsoft YaHei" panose="020B0503020204020204" pitchFamily="34" charset="-122"/>
                <a:ea typeface="Microsoft YaHei" panose="020B0503020204020204" pitchFamily="34" charset="-122"/>
              </a:rPr>
              <a:t>、麒麟</a:t>
            </a:r>
            <a:r>
              <a:rPr lang="en-US" altLang="zh-CN" sz="1100" dirty="0">
                <a:latin typeface="Microsoft YaHei" panose="020B0503020204020204" pitchFamily="34" charset="-122"/>
                <a:ea typeface="Microsoft YaHei" panose="020B0503020204020204" pitchFamily="34" charset="-122"/>
              </a:rPr>
              <a:t>OS</a:t>
            </a: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作业定时计量（用于计费）</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动态配置</a:t>
            </a:r>
            <a:endParaRPr lang="en-US" altLang="zh-CN" sz="11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sz="1100" dirty="0">
              <a:latin typeface="Microsoft YaHei" panose="020B0503020204020204" pitchFamily="34" charset="-122"/>
              <a:ea typeface="Microsoft YaHei" panose="020B0503020204020204" pitchFamily="34" charset="-122"/>
            </a:endParaRPr>
          </a:p>
          <a:p>
            <a:pPr marL="285750" indent="-285750">
              <a:buFont typeface="Arial" panose="020B0604020202020204" pitchFamily="34" charset="0"/>
              <a:buChar char="•"/>
            </a:pPr>
            <a:endParaRPr lang="en-US" sz="1100" dirty="0">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F205ACA1-EFE2-4C02-971A-7E5950AA0658}"/>
              </a:ext>
            </a:extLst>
          </p:cNvPr>
          <p:cNvSpPr/>
          <p:nvPr/>
        </p:nvSpPr>
        <p:spPr>
          <a:xfrm>
            <a:off x="5020072" y="801668"/>
            <a:ext cx="2018873" cy="178545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altLang="zh-CN" sz="1100" dirty="0">
                <a:latin typeface="Microsoft YaHei" panose="020B0503020204020204" pitchFamily="34" charset="-122"/>
                <a:ea typeface="Microsoft YaHei" panose="020B0503020204020204" pitchFamily="34" charset="-122"/>
              </a:rPr>
              <a:t>SkyForm AIP v9.22</a:t>
            </a:r>
            <a:endParaRPr lang="en-US"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提高大批量短作业（</a:t>
            </a:r>
            <a:r>
              <a:rPr lang="en-US" altLang="zh-CN" sz="1100" dirty="0">
                <a:latin typeface="Microsoft YaHei" panose="020B0503020204020204" pitchFamily="34" charset="-122"/>
                <a:ea typeface="Microsoft YaHei" panose="020B0503020204020204" pitchFamily="34" charset="-122"/>
              </a:rPr>
              <a:t>&lt;1</a:t>
            </a:r>
            <a:r>
              <a:rPr lang="zh-CN" altLang="en-US" sz="1100" dirty="0">
                <a:latin typeface="Microsoft YaHei" panose="020B0503020204020204" pitchFamily="34" charset="-122"/>
                <a:ea typeface="Microsoft YaHei" panose="020B0503020204020204" pitchFamily="34" charset="-122"/>
              </a:rPr>
              <a:t>分）的调度性能</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大机群缩短用户命令相应时间</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支持最新的</a:t>
            </a:r>
            <a:r>
              <a:rPr lang="en-US" altLang="zh-CN" sz="1100" dirty="0">
                <a:latin typeface="Microsoft YaHei" panose="020B0503020204020204" pitchFamily="34" charset="-122"/>
                <a:ea typeface="Microsoft YaHei" panose="020B0503020204020204" pitchFamily="34" charset="-122"/>
              </a:rPr>
              <a:t>Elasticsearch</a:t>
            </a:r>
            <a:r>
              <a:rPr lang="zh-CN" altLang="en-US" sz="1100" dirty="0">
                <a:latin typeface="Microsoft YaHei" panose="020B0503020204020204" pitchFamily="34" charset="-122"/>
                <a:ea typeface="Microsoft YaHei" panose="020B0503020204020204" pitchFamily="34" charset="-122"/>
              </a:rPr>
              <a:t>和</a:t>
            </a:r>
            <a:r>
              <a:rPr lang="en-US" altLang="zh-CN" sz="1100" dirty="0" err="1">
                <a:latin typeface="Microsoft YaHei" panose="020B0503020204020204" pitchFamily="34" charset="-122"/>
                <a:ea typeface="Microsoft YaHei" panose="020B0503020204020204" pitchFamily="34" charset="-122"/>
              </a:rPr>
              <a:t>Kinana</a:t>
            </a:r>
            <a:r>
              <a:rPr lang="en-US" altLang="zh-CN" sz="1100" dirty="0">
                <a:latin typeface="Microsoft YaHei" panose="020B0503020204020204" pitchFamily="34" charset="-122"/>
                <a:ea typeface="Microsoft YaHei" panose="020B0503020204020204" pitchFamily="34" charset="-122"/>
              </a:rPr>
              <a:t> (v7)</a:t>
            </a:r>
          </a:p>
          <a:p>
            <a:pPr marL="112713" indent="-112713">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支持更多国产</a:t>
            </a:r>
            <a:r>
              <a:rPr lang="en-US" altLang="zh-CN" sz="1100" dirty="0">
                <a:latin typeface="Microsoft YaHei" panose="020B0503020204020204" pitchFamily="34" charset="-122"/>
                <a:ea typeface="Microsoft YaHei" panose="020B0503020204020204" pitchFamily="34" charset="-122"/>
              </a:rPr>
              <a:t>CPU</a:t>
            </a:r>
            <a:r>
              <a:rPr lang="zh-CN" altLang="en-US" sz="1100" dirty="0">
                <a:latin typeface="Microsoft YaHei" panose="020B0503020204020204" pitchFamily="34" charset="-122"/>
                <a:ea typeface="Microsoft YaHei" panose="020B0503020204020204" pitchFamily="34" charset="-122"/>
              </a:rPr>
              <a:t>和操作系统</a:t>
            </a:r>
            <a:endParaRPr lang="en-US" altLang="zh-CN" sz="1100" dirty="0">
              <a:latin typeface="Microsoft YaHei" panose="020B0503020204020204" pitchFamily="34" charset="-122"/>
              <a:ea typeface="Microsoft YaHei" panose="020B0503020204020204" pitchFamily="34" charset="-122"/>
            </a:endParaRPr>
          </a:p>
          <a:p>
            <a:pPr marL="112713" indent="-112713">
              <a:buFont typeface="Arial" panose="020B0604020202020204" pitchFamily="34" charset="0"/>
              <a:buChar char="•"/>
            </a:pPr>
            <a:r>
              <a:rPr lang="en-US" altLang="zh-CN" sz="1100" dirty="0">
                <a:latin typeface="Microsoft YaHei" panose="020B0503020204020204" pitchFamily="34" charset="-122"/>
                <a:ea typeface="Microsoft YaHei" panose="020B0503020204020204" pitchFamily="34" charset="-122"/>
              </a:rPr>
              <a:t>HPC</a:t>
            </a:r>
            <a:r>
              <a:rPr lang="zh-CN" altLang="en-US" sz="1100" dirty="0">
                <a:latin typeface="Microsoft YaHei" panose="020B0503020204020204" pitchFamily="34" charset="-122"/>
                <a:ea typeface="Microsoft YaHei" panose="020B0503020204020204" pitchFamily="34" charset="-122"/>
              </a:rPr>
              <a:t>容器支持（</a:t>
            </a:r>
            <a:r>
              <a:rPr lang="en-US" altLang="zh-CN" sz="1100" dirty="0">
                <a:latin typeface="Microsoft YaHei" panose="020B0503020204020204" pitchFamily="34" charset="-122"/>
                <a:ea typeface="Microsoft YaHei" panose="020B0503020204020204" pitchFamily="34" charset="-122"/>
              </a:rPr>
              <a:t>Singularity</a:t>
            </a:r>
            <a:r>
              <a:rPr lang="zh-CN" altLang="en-US" sz="1100" dirty="0">
                <a:latin typeface="Microsoft YaHei" panose="020B0503020204020204" pitchFamily="34" charset="-122"/>
                <a:ea typeface="Microsoft YaHei" panose="020B0503020204020204" pitchFamily="34" charset="-122"/>
              </a:rPr>
              <a:t>）</a:t>
            </a:r>
            <a:endParaRPr lang="en-US" sz="1100" dirty="0">
              <a:latin typeface="Microsoft YaHei" panose="020B0503020204020204" pitchFamily="34" charset="-122"/>
              <a:ea typeface="Microsoft YaHei" panose="020B0503020204020204" pitchFamily="34" charset="-122"/>
            </a:endParaRPr>
          </a:p>
        </p:txBody>
      </p:sp>
      <p:sp>
        <p:nvSpPr>
          <p:cNvPr id="15" name="Arrow: Right 14">
            <a:extLst>
              <a:ext uri="{FF2B5EF4-FFF2-40B4-BE49-F238E27FC236}">
                <a16:creationId xmlns:a16="http://schemas.microsoft.com/office/drawing/2014/main" id="{23F7F3FE-18A9-4ADC-B6EF-D6EEF13CFD7B}"/>
              </a:ext>
            </a:extLst>
          </p:cNvPr>
          <p:cNvSpPr/>
          <p:nvPr/>
        </p:nvSpPr>
        <p:spPr>
          <a:xfrm rot="17853307">
            <a:off x="4529244" y="2652043"/>
            <a:ext cx="1658076" cy="1254522"/>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6860E44-B12C-4F38-819A-A00C80609B68}"/>
              </a:ext>
            </a:extLst>
          </p:cNvPr>
          <p:cNvSpPr txBox="1"/>
          <p:nvPr/>
        </p:nvSpPr>
        <p:spPr>
          <a:xfrm>
            <a:off x="4571999" y="3014270"/>
            <a:ext cx="1967504" cy="923330"/>
          </a:xfrm>
          <a:prstGeom prst="rect">
            <a:avLst/>
          </a:prstGeom>
          <a:noFill/>
        </p:spPr>
        <p:txBody>
          <a:bodyPr wrap="square" rtlCol="0">
            <a:spAutoFit/>
          </a:bodyPr>
          <a:lstStyle/>
          <a:p>
            <a:pPr algn="ctr"/>
            <a:r>
              <a:rPr lang="en-US" altLang="zh-CN" dirty="0">
                <a:solidFill>
                  <a:schemeClr val="tx2"/>
                </a:solidFill>
                <a:latin typeface="Microsoft YaHei" panose="020B0503020204020204" pitchFamily="34" charset="-122"/>
                <a:ea typeface="Microsoft YaHei" panose="020B0503020204020204" pitchFamily="34" charset="-122"/>
              </a:rPr>
              <a:t>Cube</a:t>
            </a:r>
            <a:r>
              <a:rPr lang="zh-CN" altLang="en-US" dirty="0">
                <a:solidFill>
                  <a:schemeClr val="tx2"/>
                </a:solidFill>
                <a:latin typeface="Microsoft YaHei" panose="020B0503020204020204" pitchFamily="34" charset="-122"/>
                <a:ea typeface="Microsoft YaHei" panose="020B0503020204020204" pitchFamily="34" charset="-122"/>
              </a:rPr>
              <a:t>维保期内用户免费升级</a:t>
            </a:r>
            <a:endParaRPr lang="en-US" altLang="zh-CN" dirty="0">
              <a:solidFill>
                <a:schemeClr val="tx2"/>
              </a:solidFill>
              <a:latin typeface="Microsoft YaHei" panose="020B0503020204020204" pitchFamily="34" charset="-122"/>
              <a:ea typeface="Microsoft YaHei" panose="020B0503020204020204" pitchFamily="34" charset="-122"/>
            </a:endParaRPr>
          </a:p>
          <a:p>
            <a:pPr algn="ctr"/>
            <a:r>
              <a:rPr lang="zh-CN" altLang="en-US" dirty="0">
                <a:solidFill>
                  <a:schemeClr val="tx2"/>
                </a:solidFill>
                <a:latin typeface="Microsoft YaHei" panose="020B0503020204020204" pitchFamily="34" charset="-122"/>
                <a:ea typeface="Microsoft YaHei" panose="020B0503020204020204" pitchFamily="34" charset="-122"/>
              </a:rPr>
              <a:t>提供迁移服务</a:t>
            </a:r>
            <a:r>
              <a:rPr lang="en-US" altLang="zh-CN" baseline="30000" dirty="0">
                <a:solidFill>
                  <a:schemeClr val="tx2"/>
                </a:solidFill>
                <a:latin typeface="Microsoft YaHei" panose="020B0503020204020204" pitchFamily="34" charset="-122"/>
                <a:ea typeface="Microsoft YaHei" panose="020B0503020204020204" pitchFamily="34" charset="-122"/>
              </a:rPr>
              <a:t>*</a:t>
            </a:r>
            <a:endParaRPr lang="en-US" dirty="0">
              <a:solidFill>
                <a:schemeClr val="tx2"/>
              </a:solidFill>
              <a:latin typeface="Microsoft YaHei" panose="020B0503020204020204" pitchFamily="34" charset="-122"/>
              <a:ea typeface="Microsoft YaHei" panose="020B0503020204020204" pitchFamily="34" charset="-122"/>
            </a:endParaRPr>
          </a:p>
        </p:txBody>
      </p:sp>
      <p:sp>
        <p:nvSpPr>
          <p:cNvPr id="17" name="TextBox 16">
            <a:extLst>
              <a:ext uri="{FF2B5EF4-FFF2-40B4-BE49-F238E27FC236}">
                <a16:creationId xmlns:a16="http://schemas.microsoft.com/office/drawing/2014/main" id="{2472D369-9318-435D-BDD7-394AD41FFB58}"/>
              </a:ext>
            </a:extLst>
          </p:cNvPr>
          <p:cNvSpPr txBox="1"/>
          <p:nvPr/>
        </p:nvSpPr>
        <p:spPr>
          <a:xfrm>
            <a:off x="8131995" y="4667884"/>
            <a:ext cx="965771" cy="215444"/>
          </a:xfrm>
          <a:prstGeom prst="rect">
            <a:avLst/>
          </a:prstGeom>
          <a:noFill/>
        </p:spPr>
        <p:txBody>
          <a:bodyPr wrap="square" rtlCol="0">
            <a:spAutoFit/>
          </a:bodyPr>
          <a:lstStyle/>
          <a:p>
            <a:r>
              <a:rPr lang="en-US" sz="800" dirty="0"/>
              <a:t>*</a:t>
            </a:r>
            <a:r>
              <a:rPr lang="zh-CN" altLang="en-US" sz="800" dirty="0"/>
              <a:t>迁移服务另收费</a:t>
            </a:r>
            <a:endParaRPr lang="en-US" sz="800" dirty="0"/>
          </a:p>
        </p:txBody>
      </p:sp>
      <p:sp>
        <p:nvSpPr>
          <p:cNvPr id="18" name="Rectangle 17">
            <a:extLst>
              <a:ext uri="{FF2B5EF4-FFF2-40B4-BE49-F238E27FC236}">
                <a16:creationId xmlns:a16="http://schemas.microsoft.com/office/drawing/2014/main" id="{605F8DDF-282B-531F-6BEC-9EA3D9032185}"/>
              </a:ext>
            </a:extLst>
          </p:cNvPr>
          <p:cNvSpPr/>
          <p:nvPr/>
        </p:nvSpPr>
        <p:spPr>
          <a:xfrm>
            <a:off x="7403148" y="801668"/>
            <a:ext cx="1459498" cy="178545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r>
              <a:rPr lang="en-US" altLang="zh-CN" sz="1100" dirty="0">
                <a:latin typeface="Microsoft YaHei" panose="020B0503020204020204" pitchFamily="34" charset="-122"/>
                <a:ea typeface="Microsoft YaHei" panose="020B0503020204020204" pitchFamily="34" charset="-122"/>
              </a:rPr>
              <a:t>SkyForm AIP v9.23</a:t>
            </a:r>
          </a:p>
          <a:p>
            <a:pPr marL="171450" indent="-171450">
              <a:buFont typeface="Arial" panose="020B0604020202020204" pitchFamily="34" charset="0"/>
              <a:buChar char="•"/>
            </a:pPr>
            <a:r>
              <a:rPr lang="en-US" altLang="zh-CN" sz="1100" dirty="0">
                <a:latin typeface="Microsoft YaHei" panose="020B0503020204020204" pitchFamily="34" charset="-122"/>
                <a:ea typeface="Microsoft YaHei" panose="020B0503020204020204" pitchFamily="34" charset="-122"/>
              </a:rPr>
              <a:t>AI</a:t>
            </a:r>
            <a:r>
              <a:rPr lang="zh-CN" altLang="en-US" sz="1100" dirty="0">
                <a:latin typeface="Microsoft YaHei" panose="020B0503020204020204" pitchFamily="34" charset="-122"/>
                <a:ea typeface="Microsoft YaHei" panose="020B0503020204020204" pitchFamily="34" charset="-122"/>
              </a:rPr>
              <a:t>和</a:t>
            </a:r>
            <a:r>
              <a:rPr lang="en-US" altLang="zh-CN" sz="1100" dirty="0">
                <a:latin typeface="Microsoft YaHei" panose="020B0503020204020204" pitchFamily="34" charset="-122"/>
                <a:ea typeface="Microsoft YaHei" panose="020B0503020204020204" pitchFamily="34" charset="-122"/>
              </a:rPr>
              <a:t>HPC</a:t>
            </a:r>
            <a:r>
              <a:rPr lang="zh-CN" altLang="en-US" sz="1100" dirty="0">
                <a:latin typeface="Microsoft YaHei" panose="020B0503020204020204" pitchFamily="34" charset="-122"/>
                <a:ea typeface="Microsoft YaHei" panose="020B0503020204020204" pitchFamily="34" charset="-122"/>
              </a:rPr>
              <a:t>的融合</a:t>
            </a:r>
            <a:endParaRPr lang="en-US" altLang="zh-CN" sz="1100" dirty="0">
              <a:latin typeface="Microsoft YaHei" panose="020B0503020204020204" pitchFamily="34" charset="-122"/>
              <a:ea typeface="Microsoft YaHei" panose="020B0503020204020204" pitchFamily="34" charset="-122"/>
            </a:endParaRPr>
          </a:p>
          <a:p>
            <a:pPr marL="171450" indent="-171450">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数据中心间数据传输</a:t>
            </a:r>
            <a:endParaRPr lang="en-US" altLang="zh-CN" sz="1100" dirty="0">
              <a:latin typeface="Microsoft YaHei" panose="020B0503020204020204" pitchFamily="34" charset="-122"/>
              <a:ea typeface="Microsoft YaHei" panose="020B0503020204020204" pitchFamily="34" charset="-122"/>
            </a:endParaRPr>
          </a:p>
          <a:p>
            <a:pPr marL="171450" indent="-171450">
              <a:buFont typeface="Arial" panose="020B0604020202020204" pitchFamily="34" charset="0"/>
              <a:buChar char="•"/>
            </a:pPr>
            <a:r>
              <a:rPr lang="zh-CN" altLang="en-US" sz="1100" dirty="0">
                <a:latin typeface="Microsoft YaHei" panose="020B0503020204020204" pitchFamily="34" charset="-122"/>
                <a:ea typeface="Microsoft YaHei" panose="020B0503020204020204" pitchFamily="34" charset="-122"/>
              </a:rPr>
              <a:t>云和</a:t>
            </a:r>
            <a:r>
              <a:rPr lang="en-US" altLang="zh-CN" sz="1100" dirty="0">
                <a:latin typeface="Microsoft YaHei" panose="020B0503020204020204" pitchFamily="34" charset="-122"/>
                <a:ea typeface="Microsoft YaHei" panose="020B0503020204020204" pitchFamily="34" charset="-122"/>
              </a:rPr>
              <a:t>HPC</a:t>
            </a:r>
            <a:r>
              <a:rPr lang="zh-CN" altLang="en-US" sz="1100" dirty="0">
                <a:latin typeface="Microsoft YaHei" panose="020B0503020204020204" pitchFamily="34" charset="-122"/>
                <a:ea typeface="Microsoft YaHei" panose="020B0503020204020204" pitchFamily="34" charset="-122"/>
              </a:rPr>
              <a:t>的融合 </a:t>
            </a:r>
            <a:r>
              <a:rPr lang="en-US" altLang="zh-CN" sz="1100" dirty="0">
                <a:latin typeface="Microsoft YaHei" panose="020B0503020204020204" pitchFamily="34" charset="-122"/>
                <a:ea typeface="Microsoft YaHei" panose="020B0503020204020204" pitchFamily="34" charset="-122"/>
              </a:rPr>
              <a:t>REST API</a:t>
            </a:r>
            <a:endParaRPr lang="en-US" sz="1100" dirty="0">
              <a:latin typeface="Microsoft YaHei" panose="020B0503020204020204" pitchFamily="34" charset="-122"/>
              <a:ea typeface="Microsoft YaHei" panose="020B0503020204020204" pitchFamily="34" charset="-122"/>
            </a:endParaRPr>
          </a:p>
        </p:txBody>
      </p:sp>
      <p:sp>
        <p:nvSpPr>
          <p:cNvPr id="19" name="TextBox 18">
            <a:extLst>
              <a:ext uri="{FF2B5EF4-FFF2-40B4-BE49-F238E27FC236}">
                <a16:creationId xmlns:a16="http://schemas.microsoft.com/office/drawing/2014/main" id="{A608BF4E-19B8-2706-01AB-949FA26D1295}"/>
              </a:ext>
            </a:extLst>
          </p:cNvPr>
          <p:cNvSpPr txBox="1"/>
          <p:nvPr/>
        </p:nvSpPr>
        <p:spPr>
          <a:xfrm>
            <a:off x="8031518" y="2720814"/>
            <a:ext cx="1058238" cy="369332"/>
          </a:xfrm>
          <a:prstGeom prst="rect">
            <a:avLst/>
          </a:prstGeom>
          <a:noFill/>
        </p:spPr>
        <p:txBody>
          <a:bodyPr wrap="square" rtlCol="0">
            <a:spAutoFit/>
          </a:bodyPr>
          <a:lstStyle/>
          <a:p>
            <a:r>
              <a:rPr lang="en-US" dirty="0"/>
              <a:t>2023</a:t>
            </a:r>
          </a:p>
        </p:txBody>
      </p:sp>
    </p:spTree>
    <p:extLst>
      <p:ext uri="{BB962C8B-B14F-4D97-AF65-F5344CB8AC3E}">
        <p14:creationId xmlns:p14="http://schemas.microsoft.com/office/powerpoint/2010/main" val="3835900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68580" tIns="34290" rIns="68580" bIns="34290" rtlCol="0" anchor="ctr">
            <a:normAutofit/>
          </a:bodyPr>
          <a:lstStyle/>
          <a:p>
            <a:r>
              <a:rPr lang="zh-CN" altLang="en-US" dirty="0"/>
              <a:t>目录</a:t>
            </a:r>
          </a:p>
        </p:txBody>
      </p:sp>
      <p:sp>
        <p:nvSpPr>
          <p:cNvPr id="3" name="页脚占位符 2"/>
          <p:cNvSpPr>
            <a:spLocks noGrp="1"/>
          </p:cNvSpPr>
          <p:nvPr>
            <p:ph type="ftr" sz="quarter" idx="11"/>
          </p:nvPr>
        </p:nvSpPr>
        <p:spPr>
          <a:prstGeom prst="rect">
            <a:avLst/>
          </a:prstGeom>
        </p:spPr>
        <p:txBody>
          <a:bodyPr/>
          <a:lstStyle/>
          <a:p>
            <a:r>
              <a:rPr lang="zh-CN" altLang="en-US" dirty="0"/>
              <a:t>内部资料，注意保密</a:t>
            </a:r>
          </a:p>
        </p:txBody>
      </p:sp>
      <p:sp>
        <p:nvSpPr>
          <p:cNvPr id="10" name="灯片编号占位符 9"/>
          <p:cNvSpPr>
            <a:spLocks noGrp="1"/>
          </p:cNvSpPr>
          <p:nvPr>
            <p:ph type="sldNum" sz="quarter" idx="12"/>
          </p:nvPr>
        </p:nvSpPr>
        <p:spPr/>
        <p:txBody>
          <a:bodyPr/>
          <a:lstStyle/>
          <a:p>
            <a:fld id="{7C879813-BD44-47B0-9041-203886872F57}" type="slidenum">
              <a:rPr lang="zh-CN" altLang="en-US" smtClean="0"/>
              <a:t>53</a:t>
            </a:fld>
            <a:endParaRPr lang="zh-CN" altLang="en-US"/>
          </a:p>
        </p:txBody>
      </p:sp>
      <p:sp>
        <p:nvSpPr>
          <p:cNvPr id="4" name="矩形 3"/>
          <p:cNvSpPr/>
          <p:nvPr/>
        </p:nvSpPr>
        <p:spPr>
          <a:xfrm>
            <a:off x="1813263" y="1347111"/>
            <a:ext cx="685800" cy="5039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1</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5" name="矩形 4"/>
          <p:cNvSpPr/>
          <p:nvPr/>
        </p:nvSpPr>
        <p:spPr>
          <a:xfrm>
            <a:off x="1818176" y="2129288"/>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2</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6" name="矩形 5"/>
          <p:cNvSpPr/>
          <p:nvPr/>
        </p:nvSpPr>
        <p:spPr>
          <a:xfrm>
            <a:off x="1818176" y="2893091"/>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3</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7" name="矩形 6"/>
          <p:cNvSpPr/>
          <p:nvPr/>
        </p:nvSpPr>
        <p:spPr>
          <a:xfrm>
            <a:off x="2520645" y="2129288"/>
            <a:ext cx="4124294" cy="46990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altLang="zh-CN" sz="1500" dirty="0">
                <a:solidFill>
                  <a:prstClr val="black">
                    <a:lumMod val="75000"/>
                    <a:lumOff val="25000"/>
                  </a:prstClr>
                </a:solidFill>
                <a:latin typeface="微软雅黑" panose="020B0503020204020204" charset="-122"/>
                <a:ea typeface="微软雅黑" panose="020B0503020204020204" charset="-122"/>
              </a:rPr>
              <a:t> </a:t>
            </a:r>
            <a:r>
              <a:rPr lang="zh-CN" altLang="en-US" sz="1500" dirty="0">
                <a:solidFill>
                  <a:prstClr val="black">
                    <a:lumMod val="75000"/>
                    <a:lumOff val="25000"/>
                  </a:prstClr>
                </a:solidFill>
                <a:latin typeface="微软雅黑" panose="020B0503020204020204" charset="-122"/>
                <a:ea typeface="微软雅黑" panose="020B0503020204020204" charset="-122"/>
              </a:rPr>
              <a:t>需求分析</a:t>
            </a:r>
          </a:p>
        </p:txBody>
      </p:sp>
      <p:sp>
        <p:nvSpPr>
          <p:cNvPr id="8" name="矩形 7"/>
          <p:cNvSpPr/>
          <p:nvPr/>
        </p:nvSpPr>
        <p:spPr>
          <a:xfrm>
            <a:off x="2520645" y="2896433"/>
            <a:ext cx="4124294" cy="48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产品介绍</a:t>
            </a:r>
          </a:p>
        </p:txBody>
      </p:sp>
      <p:sp>
        <p:nvSpPr>
          <p:cNvPr id="9" name="矩形 8"/>
          <p:cNvSpPr/>
          <p:nvPr/>
        </p:nvSpPr>
        <p:spPr>
          <a:xfrm>
            <a:off x="2520645" y="1347112"/>
            <a:ext cx="4124294" cy="503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天云软件简介</a:t>
            </a:r>
          </a:p>
        </p:txBody>
      </p:sp>
      <p:sp>
        <p:nvSpPr>
          <p:cNvPr id="16" name="文本框 31"/>
          <p:cNvSpPr txBox="1">
            <a:spLocks noChangeArrowheads="1"/>
          </p:cNvSpPr>
          <p:nvPr>
            <p:custDataLst>
              <p:tags r:id="rId1"/>
            </p:custDataLst>
          </p:nvPr>
        </p:nvSpPr>
        <p:spPr bwMode="auto">
          <a:xfrm>
            <a:off x="936100" y="1596776"/>
            <a:ext cx="877163" cy="348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r>
              <a:rPr lang="en-US" altLang="zh-CN" sz="4500" b="1" dirty="0">
                <a:solidFill>
                  <a:schemeClr val="bg1">
                    <a:lumMod val="65000"/>
                  </a:schemeClr>
                </a:solidFill>
                <a:latin typeface="微软雅黑" panose="020B0503020204020204" charset="-122"/>
                <a:ea typeface="微软雅黑" panose="020B0503020204020204" charset="-122"/>
                <a:cs typeface="Segoe UI Black" panose="020B0A02040204020203" pitchFamily="34" charset="0"/>
              </a:rPr>
              <a:t>Contents</a:t>
            </a:r>
          </a:p>
        </p:txBody>
      </p:sp>
      <p:sp>
        <p:nvSpPr>
          <p:cNvPr id="19" name="矩形 18">
            <a:extLst>
              <a:ext uri="{FF2B5EF4-FFF2-40B4-BE49-F238E27FC236}">
                <a16:creationId xmlns:a16="http://schemas.microsoft.com/office/drawing/2014/main" id="{A4D1F895-2B0F-4F77-A305-5C2667ADCC97}"/>
              </a:ext>
            </a:extLst>
          </p:cNvPr>
          <p:cNvSpPr/>
          <p:nvPr/>
        </p:nvSpPr>
        <p:spPr>
          <a:xfrm>
            <a:off x="1818176" y="3665542"/>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4</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20" name="矩形 19">
            <a:extLst>
              <a:ext uri="{FF2B5EF4-FFF2-40B4-BE49-F238E27FC236}">
                <a16:creationId xmlns:a16="http://schemas.microsoft.com/office/drawing/2014/main" id="{6C57417B-73AD-40F0-B537-A63217064257}"/>
              </a:ext>
            </a:extLst>
          </p:cNvPr>
          <p:cNvSpPr/>
          <p:nvPr/>
        </p:nvSpPr>
        <p:spPr>
          <a:xfrm>
            <a:off x="2520645" y="3651794"/>
            <a:ext cx="4124294" cy="4860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r>
              <a:rPr lang="zh-CN" altLang="en-US" sz="1500" b="1" dirty="0">
                <a:solidFill>
                  <a:prstClr val="white"/>
                </a:solidFill>
                <a:latin typeface="微软雅黑" panose="020B0503020204020204" charset="-122"/>
                <a:ea typeface="微软雅黑" panose="020B0503020204020204" charset="-122"/>
              </a:rPr>
              <a:t> 成功案例</a:t>
            </a:r>
          </a:p>
        </p:txBody>
      </p:sp>
    </p:spTree>
    <p:extLst>
      <p:ext uri="{BB962C8B-B14F-4D97-AF65-F5344CB8AC3E}">
        <p14:creationId xmlns:p14="http://schemas.microsoft.com/office/powerpoint/2010/main" val="33418852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normAutofit fontScale="90000"/>
          </a:bodyPr>
          <a:lstStyle/>
          <a:p>
            <a:r>
              <a:rPr lang="zh-CN" altLang="en-US" sz="2400" dirty="0"/>
              <a:t>应用案例：济南超算云</a:t>
            </a:r>
            <a:endParaRPr lang="en-US" sz="2400" dirty="0"/>
          </a:p>
        </p:txBody>
      </p:sp>
      <p:sp>
        <p:nvSpPr>
          <p:cNvPr id="19" name="TextBox 18"/>
          <p:cNvSpPr txBox="1"/>
          <p:nvPr/>
        </p:nvSpPr>
        <p:spPr>
          <a:xfrm>
            <a:off x="514350" y="13817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国家超算济南中心</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济南超算以 </a:t>
            </a:r>
            <a:r>
              <a:rPr lang="en-US" sz="1350" dirty="0" err="1">
                <a:latin typeface="Microsoft YaHei" panose="020B0503020204020204" pitchFamily="34" charset="-122"/>
                <a:ea typeface="Microsoft YaHei" panose="020B0503020204020204" pitchFamily="34" charset="-122"/>
              </a:rPr>
              <a:t>SkyForm</a:t>
            </a:r>
            <a:r>
              <a:rPr lang="en-US" sz="1350" dirty="0">
                <a:latin typeface="Microsoft YaHei" panose="020B0503020204020204" pitchFamily="34" charset="-122"/>
                <a:ea typeface="Microsoft YaHei" panose="020B0503020204020204" pitchFamily="34" charset="-122"/>
              </a:rPr>
              <a:t> </a:t>
            </a:r>
            <a:r>
              <a:rPr lang="en-US" altLang="zh-CN" sz="1350" dirty="0">
                <a:latin typeface="Microsoft YaHei" panose="020B0503020204020204" pitchFamily="34" charset="-122"/>
                <a:ea typeface="Microsoft YaHei" panose="020B0503020204020204" pitchFamily="34" charset="-122"/>
              </a:rPr>
              <a:t>AIP</a:t>
            </a:r>
            <a:r>
              <a:rPr lang="zh-CN" altLang="en-US" sz="1350" dirty="0">
                <a:latin typeface="Microsoft YaHei" panose="020B0503020204020204" pitchFamily="34" charset="-122"/>
                <a:ea typeface="Microsoft YaHei" panose="020B0503020204020204" pitchFamily="34" charset="-122"/>
              </a:rPr>
              <a:t>作为超算核心调度软件</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1143903"/>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在世界一流的超算平台上提供一流的高性能计算云服务（目前超算的服务体系与云计算有很大不同）</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领先的系统和服务管理能力</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世界领先的超算作业调度器</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675547"/>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972585"/>
            <a:ext cx="3571875" cy="774571"/>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sz="1200" dirty="0" err="1">
                <a:latin typeface="Microsoft YaHei" panose="020B0503020204020204" pitchFamily="34" charset="-122"/>
                <a:ea typeface="Microsoft YaHei" panose="020B0503020204020204" pitchFamily="34" charset="-122"/>
                <a:cs typeface="Arial" panose="020B0604020202020204" pitchFamily="34" charset="0"/>
              </a:rPr>
              <a:t>SkyForm</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AIP</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天云</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HPC</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云运营管理系统</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天云设计和仿真用户控制台</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为超算用户提供云服务，降低超算使用门槛</a:t>
            </a:r>
            <a:endParaRPr lang="en-US" altLang="zh-CN" sz="1200" dirty="0">
              <a:latin typeface="Microsoft YaHei" panose="020B0503020204020204" pitchFamily="34" charset="-122"/>
              <a:ea typeface="Microsoft YaHei" panose="020B0503020204020204" pitchFamily="34" charset="-122"/>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为山东和其他工业客户提供设计仿真云服务能力</a:t>
            </a:r>
            <a:endParaRPr lang="en-US" altLang="zh-CN" sz="1200" dirty="0">
              <a:latin typeface="Microsoft YaHei" panose="020B0503020204020204" pitchFamily="34" charset="-122"/>
              <a:ea typeface="Microsoft YaHei" panose="020B0503020204020204" pitchFamily="34" charset="-122"/>
            </a:endParaRPr>
          </a:p>
        </p:txBody>
      </p:sp>
      <p:sp>
        <p:nvSpPr>
          <p:cNvPr id="20" name="Right Arrow 19"/>
          <p:cNvSpPr/>
          <p:nvPr/>
        </p:nvSpPr>
        <p:spPr>
          <a:xfrm>
            <a:off x="4029076" y="3621915"/>
            <a:ext cx="347639" cy="38927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21" name="Picture 20" descr="A screenshot of a cell phone&#10;&#10;Description automatically generated">
            <a:extLst>
              <a:ext uri="{FF2B5EF4-FFF2-40B4-BE49-F238E27FC236}">
                <a16:creationId xmlns:a16="http://schemas.microsoft.com/office/drawing/2014/main" id="{A39ED572-F49C-4CF9-8DBC-050FBE96F672}"/>
              </a:ext>
            </a:extLst>
          </p:cNvPr>
          <p:cNvPicPr>
            <a:picLocks noChangeAspect="1"/>
          </p:cNvPicPr>
          <p:nvPr/>
        </p:nvPicPr>
        <p:blipFill rotWithShape="1">
          <a:blip r:embed="rId2"/>
          <a:srcRect t="8486"/>
          <a:stretch/>
        </p:blipFill>
        <p:spPr>
          <a:xfrm>
            <a:off x="4485929" y="709390"/>
            <a:ext cx="3906605" cy="2278860"/>
          </a:xfrm>
          <a:prstGeom prst="rect">
            <a:avLst/>
          </a:prstGeom>
        </p:spPr>
      </p:pic>
    </p:spTree>
    <p:extLst>
      <p:ext uri="{BB962C8B-B14F-4D97-AF65-F5344CB8AC3E}">
        <p14:creationId xmlns:p14="http://schemas.microsoft.com/office/powerpoint/2010/main" val="1883987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756994" y="1435235"/>
            <a:ext cx="4819601" cy="1374219"/>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5" name="标题 4"/>
          <p:cNvSpPr>
            <a:spLocks noGrp="1"/>
          </p:cNvSpPr>
          <p:nvPr>
            <p:ph type="title"/>
          </p:nvPr>
        </p:nvSpPr>
        <p:spPr/>
        <p:txBody>
          <a:bodyPr>
            <a:normAutofit fontScale="90000"/>
          </a:bodyPr>
          <a:lstStyle/>
          <a:p>
            <a:r>
              <a:rPr lang="zh-CN" altLang="en-US" sz="2400" dirty="0"/>
              <a:t>济南超算中心：通用计算平台之高性能计算管理系统</a:t>
            </a:r>
          </a:p>
        </p:txBody>
      </p:sp>
      <p:sp>
        <p:nvSpPr>
          <p:cNvPr id="6" name="矩形 5"/>
          <p:cNvSpPr/>
          <p:nvPr/>
        </p:nvSpPr>
        <p:spPr>
          <a:xfrm>
            <a:off x="3908600" y="1966178"/>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结构分析</a:t>
            </a:r>
          </a:p>
        </p:txBody>
      </p:sp>
      <p:sp>
        <p:nvSpPr>
          <p:cNvPr id="7" name="矩形 6"/>
          <p:cNvSpPr/>
          <p:nvPr/>
        </p:nvSpPr>
        <p:spPr>
          <a:xfrm>
            <a:off x="4591942" y="1966178"/>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流体力学</a:t>
            </a:r>
          </a:p>
        </p:txBody>
      </p:sp>
      <p:sp>
        <p:nvSpPr>
          <p:cNvPr id="8" name="矩形 7"/>
          <p:cNvSpPr/>
          <p:nvPr/>
        </p:nvSpPr>
        <p:spPr>
          <a:xfrm>
            <a:off x="5275284" y="1966178"/>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安全碰撞</a:t>
            </a:r>
          </a:p>
        </p:txBody>
      </p:sp>
      <p:sp>
        <p:nvSpPr>
          <p:cNvPr id="9" name="矩形 8"/>
          <p:cNvSpPr/>
          <p:nvPr/>
        </p:nvSpPr>
        <p:spPr>
          <a:xfrm>
            <a:off x="3908600" y="2298177"/>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动力学</a:t>
            </a:r>
          </a:p>
        </p:txBody>
      </p:sp>
      <p:sp>
        <p:nvSpPr>
          <p:cNvPr id="10" name="矩形 9"/>
          <p:cNvSpPr/>
          <p:nvPr/>
        </p:nvSpPr>
        <p:spPr>
          <a:xfrm>
            <a:off x="4579652" y="2298177"/>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耐久疲劳</a:t>
            </a:r>
          </a:p>
        </p:txBody>
      </p:sp>
      <p:sp>
        <p:nvSpPr>
          <p:cNvPr id="11" name="矩形 10"/>
          <p:cNvSpPr/>
          <p:nvPr/>
        </p:nvSpPr>
        <p:spPr>
          <a:xfrm>
            <a:off x="5275284" y="2305712"/>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热力学</a:t>
            </a:r>
          </a:p>
        </p:txBody>
      </p:sp>
      <p:sp>
        <p:nvSpPr>
          <p:cNvPr id="13" name="矩形 12"/>
          <p:cNvSpPr/>
          <p:nvPr/>
        </p:nvSpPr>
        <p:spPr>
          <a:xfrm>
            <a:off x="6225391" y="1966178"/>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生物学</a:t>
            </a:r>
          </a:p>
        </p:txBody>
      </p:sp>
      <p:sp>
        <p:nvSpPr>
          <p:cNvPr id="14" name="矩形 13"/>
          <p:cNvSpPr/>
          <p:nvPr/>
        </p:nvSpPr>
        <p:spPr>
          <a:xfrm>
            <a:off x="7673191" y="1966178"/>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材料学</a:t>
            </a:r>
          </a:p>
        </p:txBody>
      </p:sp>
      <p:sp>
        <p:nvSpPr>
          <p:cNvPr id="15" name="矩形 14"/>
          <p:cNvSpPr/>
          <p:nvPr/>
        </p:nvSpPr>
        <p:spPr>
          <a:xfrm>
            <a:off x="6213101" y="2305712"/>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天文学</a:t>
            </a:r>
          </a:p>
        </p:txBody>
      </p:sp>
      <p:sp>
        <p:nvSpPr>
          <p:cNvPr id="16" name="矩形 15"/>
          <p:cNvSpPr/>
          <p:nvPr/>
        </p:nvSpPr>
        <p:spPr>
          <a:xfrm>
            <a:off x="6938230" y="1966178"/>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化学</a:t>
            </a:r>
          </a:p>
        </p:txBody>
      </p:sp>
      <p:sp>
        <p:nvSpPr>
          <p:cNvPr id="17" name="矩形 16"/>
          <p:cNvSpPr/>
          <p:nvPr/>
        </p:nvSpPr>
        <p:spPr>
          <a:xfrm>
            <a:off x="6943146" y="2298177"/>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物理</a:t>
            </a:r>
          </a:p>
        </p:txBody>
      </p:sp>
      <p:sp>
        <p:nvSpPr>
          <p:cNvPr id="18" name="矩形 17"/>
          <p:cNvSpPr/>
          <p:nvPr/>
        </p:nvSpPr>
        <p:spPr>
          <a:xfrm>
            <a:off x="7673191" y="2298177"/>
            <a:ext cx="607272" cy="255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气象学</a:t>
            </a:r>
          </a:p>
        </p:txBody>
      </p:sp>
      <p:sp>
        <p:nvSpPr>
          <p:cNvPr id="20" name="文本框 19"/>
          <p:cNvSpPr txBox="1"/>
          <p:nvPr/>
        </p:nvSpPr>
        <p:spPr>
          <a:xfrm>
            <a:off x="5658037" y="1443325"/>
            <a:ext cx="697627" cy="246221"/>
          </a:xfrm>
          <a:prstGeom prst="rect">
            <a:avLst/>
          </a:prstGeom>
          <a:noFill/>
        </p:spPr>
        <p:txBody>
          <a:bodyPr wrap="none" rtlCol="0">
            <a:spAutoFit/>
          </a:bodyPr>
          <a:lstStyle/>
          <a:p>
            <a:r>
              <a:rPr lang="zh-CN" altLang="en-US" sz="1000" b="1" dirty="0">
                <a:latin typeface="Microsoft YaHei" panose="020B0503020204020204" pitchFamily="34" charset="-122"/>
                <a:ea typeface="Microsoft YaHei" panose="020B0503020204020204" pitchFamily="34" charset="-122"/>
              </a:rPr>
              <a:t>应用中台</a:t>
            </a:r>
          </a:p>
        </p:txBody>
      </p:sp>
      <p:sp>
        <p:nvSpPr>
          <p:cNvPr id="21" name="圆角矩形 20"/>
          <p:cNvSpPr/>
          <p:nvPr/>
        </p:nvSpPr>
        <p:spPr>
          <a:xfrm>
            <a:off x="3827614" y="1710538"/>
            <a:ext cx="2101645" cy="983226"/>
          </a:xfrm>
          <a:prstGeom prst="roundRect">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22" name="圆角矩形 21"/>
          <p:cNvSpPr/>
          <p:nvPr/>
        </p:nvSpPr>
        <p:spPr>
          <a:xfrm>
            <a:off x="6147192" y="1698408"/>
            <a:ext cx="2222925" cy="983226"/>
          </a:xfrm>
          <a:prstGeom prst="roundRect">
            <a:avLst/>
          </a:prstGeom>
          <a:noFill/>
          <a:ln>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23" name="文本框 22"/>
          <p:cNvSpPr txBox="1"/>
          <p:nvPr/>
        </p:nvSpPr>
        <p:spPr>
          <a:xfrm>
            <a:off x="4554215" y="1694928"/>
            <a:ext cx="697627" cy="246221"/>
          </a:xfrm>
          <a:prstGeom prst="rect">
            <a:avLst/>
          </a:prstGeom>
          <a:noFill/>
        </p:spPr>
        <p:txBody>
          <a:bodyPr wrap="none" rtlCol="0">
            <a:spAutoFit/>
          </a:bodyPr>
          <a:lstStyle/>
          <a:p>
            <a:r>
              <a:rPr lang="zh-CN" altLang="en-US" sz="1000" b="1" dirty="0">
                <a:latin typeface="Microsoft YaHei" panose="020B0503020204020204" pitchFamily="34" charset="-122"/>
                <a:ea typeface="Microsoft YaHei" panose="020B0503020204020204" pitchFamily="34" charset="-122"/>
              </a:rPr>
              <a:t>商业应用</a:t>
            </a:r>
          </a:p>
        </p:txBody>
      </p:sp>
      <p:sp>
        <p:nvSpPr>
          <p:cNvPr id="24" name="文本框 23"/>
          <p:cNvSpPr txBox="1"/>
          <p:nvPr/>
        </p:nvSpPr>
        <p:spPr>
          <a:xfrm>
            <a:off x="6867404" y="1666388"/>
            <a:ext cx="723275" cy="253916"/>
          </a:xfrm>
          <a:prstGeom prst="rect">
            <a:avLst/>
          </a:prstGeom>
          <a:noFill/>
        </p:spPr>
        <p:txBody>
          <a:bodyPr wrap="none" rtlCol="0">
            <a:spAutoFit/>
          </a:bodyPr>
          <a:lstStyle/>
          <a:p>
            <a:r>
              <a:rPr lang="zh-CN" altLang="en-US" sz="1000" b="1" dirty="0">
                <a:latin typeface="Microsoft YaHei" panose="020B0503020204020204" pitchFamily="34" charset="-122"/>
                <a:ea typeface="Microsoft YaHei" panose="020B0503020204020204" pitchFamily="34" charset="-122"/>
              </a:rPr>
              <a:t>开源应用</a:t>
            </a:r>
          </a:p>
        </p:txBody>
      </p:sp>
      <p:sp>
        <p:nvSpPr>
          <p:cNvPr id="25" name="矩形 24"/>
          <p:cNvSpPr/>
          <p:nvPr/>
        </p:nvSpPr>
        <p:spPr>
          <a:xfrm>
            <a:off x="3756994" y="2875885"/>
            <a:ext cx="3669227" cy="920544"/>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26" name="矩形 25"/>
          <p:cNvSpPr/>
          <p:nvPr/>
        </p:nvSpPr>
        <p:spPr>
          <a:xfrm>
            <a:off x="3905618" y="3099748"/>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仪表盘</a:t>
            </a:r>
          </a:p>
        </p:txBody>
      </p:sp>
      <p:sp>
        <p:nvSpPr>
          <p:cNvPr id="27" name="矩形 26"/>
          <p:cNvSpPr/>
          <p:nvPr/>
        </p:nvSpPr>
        <p:spPr>
          <a:xfrm>
            <a:off x="5662297" y="3409819"/>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计费</a:t>
            </a:r>
            <a:r>
              <a:rPr lang="en-US" altLang="zh-CN" sz="800" dirty="0">
                <a:latin typeface="Microsoft YaHei" panose="020B0503020204020204" pitchFamily="34" charset="-122"/>
                <a:ea typeface="Microsoft YaHei" panose="020B0503020204020204" pitchFamily="34" charset="-122"/>
              </a:rPr>
              <a:t>/</a:t>
            </a:r>
            <a:r>
              <a:rPr lang="zh-CN" altLang="en-US" sz="800" dirty="0">
                <a:latin typeface="Microsoft YaHei" panose="020B0503020204020204" pitchFamily="34" charset="-122"/>
                <a:ea typeface="Microsoft YaHei" panose="020B0503020204020204" pitchFamily="34" charset="-122"/>
              </a:rPr>
              <a:t>账单</a:t>
            </a:r>
          </a:p>
        </p:txBody>
      </p:sp>
      <p:sp>
        <p:nvSpPr>
          <p:cNvPr id="28" name="矩形 27"/>
          <p:cNvSpPr/>
          <p:nvPr/>
        </p:nvSpPr>
        <p:spPr>
          <a:xfrm>
            <a:off x="6543776" y="3092215"/>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集群管理</a:t>
            </a:r>
          </a:p>
        </p:txBody>
      </p:sp>
      <p:sp>
        <p:nvSpPr>
          <p:cNvPr id="29" name="矩形 28"/>
          <p:cNvSpPr/>
          <p:nvPr/>
        </p:nvSpPr>
        <p:spPr>
          <a:xfrm>
            <a:off x="4793939" y="3092214"/>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监控报表</a:t>
            </a:r>
          </a:p>
        </p:txBody>
      </p:sp>
      <p:sp>
        <p:nvSpPr>
          <p:cNvPr id="30" name="矩形 29"/>
          <p:cNvSpPr/>
          <p:nvPr/>
        </p:nvSpPr>
        <p:spPr>
          <a:xfrm>
            <a:off x="5662298" y="3092215"/>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队列管理</a:t>
            </a:r>
          </a:p>
        </p:txBody>
      </p:sp>
      <p:sp>
        <p:nvSpPr>
          <p:cNvPr id="31" name="矩形 30"/>
          <p:cNvSpPr/>
          <p:nvPr/>
        </p:nvSpPr>
        <p:spPr>
          <a:xfrm>
            <a:off x="3905617" y="3426448"/>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应用管理</a:t>
            </a:r>
          </a:p>
        </p:txBody>
      </p:sp>
      <p:sp>
        <p:nvSpPr>
          <p:cNvPr id="32" name="矩形 31"/>
          <p:cNvSpPr/>
          <p:nvPr/>
        </p:nvSpPr>
        <p:spPr>
          <a:xfrm>
            <a:off x="4793938" y="3414000"/>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客户管理</a:t>
            </a:r>
          </a:p>
        </p:txBody>
      </p:sp>
      <p:sp>
        <p:nvSpPr>
          <p:cNvPr id="33" name="矩形 32"/>
          <p:cNvSpPr/>
          <p:nvPr/>
        </p:nvSpPr>
        <p:spPr>
          <a:xfrm>
            <a:off x="6540794" y="3414000"/>
            <a:ext cx="774421" cy="24156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工单管理</a:t>
            </a:r>
          </a:p>
        </p:txBody>
      </p:sp>
      <p:sp>
        <p:nvSpPr>
          <p:cNvPr id="34" name="矩形 33"/>
          <p:cNvSpPr/>
          <p:nvPr/>
        </p:nvSpPr>
        <p:spPr>
          <a:xfrm>
            <a:off x="7458065" y="2858125"/>
            <a:ext cx="1118530" cy="938304"/>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endParaRPr>
          </a:p>
        </p:txBody>
      </p:sp>
      <p:sp>
        <p:nvSpPr>
          <p:cNvPr id="35" name="矩形 34"/>
          <p:cNvSpPr/>
          <p:nvPr/>
        </p:nvSpPr>
        <p:spPr>
          <a:xfrm>
            <a:off x="7634059" y="3104626"/>
            <a:ext cx="774421" cy="24156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监控告警</a:t>
            </a:r>
          </a:p>
        </p:txBody>
      </p:sp>
      <p:sp>
        <p:nvSpPr>
          <p:cNvPr id="36" name="矩形 35"/>
          <p:cNvSpPr/>
          <p:nvPr/>
        </p:nvSpPr>
        <p:spPr>
          <a:xfrm>
            <a:off x="7624235" y="3425862"/>
            <a:ext cx="774421" cy="24156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800" dirty="0">
                <a:latin typeface="Microsoft YaHei" panose="020B0503020204020204" pitchFamily="34" charset="-122"/>
                <a:ea typeface="Microsoft YaHei" panose="020B0503020204020204" pitchFamily="34" charset="-122"/>
              </a:rPr>
              <a:t>资源管理</a:t>
            </a:r>
          </a:p>
        </p:txBody>
      </p:sp>
      <p:sp>
        <p:nvSpPr>
          <p:cNvPr id="37" name="文本框 36"/>
          <p:cNvSpPr txBox="1"/>
          <p:nvPr/>
        </p:nvSpPr>
        <p:spPr>
          <a:xfrm>
            <a:off x="7642875" y="2844815"/>
            <a:ext cx="857927" cy="253916"/>
          </a:xfrm>
          <a:prstGeom prst="rect">
            <a:avLst/>
          </a:prstGeom>
          <a:noFill/>
        </p:spPr>
        <p:txBody>
          <a:bodyPr wrap="none" rtlCol="0">
            <a:spAutoFit/>
          </a:bodyPr>
          <a:lstStyle/>
          <a:p>
            <a:r>
              <a:rPr lang="zh-CN" altLang="en-US" sz="1000" b="1" dirty="0">
                <a:latin typeface="Microsoft YaHei" panose="020B0503020204020204" pitchFamily="34" charset="-122"/>
                <a:ea typeface="Microsoft YaHei" panose="020B0503020204020204" pitchFamily="34" charset="-122"/>
              </a:rPr>
              <a:t>运维子系统</a:t>
            </a:r>
          </a:p>
        </p:txBody>
      </p:sp>
      <p:sp>
        <p:nvSpPr>
          <p:cNvPr id="39" name="文本框 38"/>
          <p:cNvSpPr txBox="1"/>
          <p:nvPr/>
        </p:nvSpPr>
        <p:spPr>
          <a:xfrm>
            <a:off x="5242686" y="2844815"/>
            <a:ext cx="1082348" cy="246221"/>
          </a:xfrm>
          <a:prstGeom prst="rect">
            <a:avLst/>
          </a:prstGeom>
          <a:noFill/>
        </p:spPr>
        <p:txBody>
          <a:bodyPr wrap="none" rtlCol="0">
            <a:spAutoFit/>
          </a:bodyPr>
          <a:lstStyle/>
          <a:p>
            <a:r>
              <a:rPr lang="zh-CN" altLang="en-US" sz="1000" b="1" dirty="0">
                <a:latin typeface="Microsoft YaHei" panose="020B0503020204020204" pitchFamily="34" charset="-122"/>
                <a:ea typeface="Microsoft YaHei" panose="020B0503020204020204" pitchFamily="34" charset="-122"/>
              </a:rPr>
              <a:t>运营管理子系统</a:t>
            </a:r>
          </a:p>
        </p:txBody>
      </p:sp>
      <p:sp>
        <p:nvSpPr>
          <p:cNvPr id="40" name="矩形 39"/>
          <p:cNvSpPr/>
          <p:nvPr/>
        </p:nvSpPr>
        <p:spPr>
          <a:xfrm>
            <a:off x="3759859" y="772192"/>
            <a:ext cx="4819601" cy="599829"/>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latin typeface="Microsoft YaHei" panose="020B0503020204020204" pitchFamily="34" charset="-122"/>
              <a:ea typeface="Microsoft YaHei" panose="020B0503020204020204" pitchFamily="34" charset="-122"/>
            </a:endParaRPr>
          </a:p>
        </p:txBody>
      </p:sp>
      <p:sp>
        <p:nvSpPr>
          <p:cNvPr id="41" name="矩形 40"/>
          <p:cNvSpPr/>
          <p:nvPr/>
        </p:nvSpPr>
        <p:spPr>
          <a:xfrm>
            <a:off x="3756994" y="3848354"/>
            <a:ext cx="4819601" cy="358149"/>
          </a:xfrm>
          <a:prstGeom prst="rect">
            <a:avLst/>
          </a:prstGeom>
          <a:solidFill>
            <a:schemeClr val="bg1">
              <a:lumMod val="9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000" b="1" dirty="0">
                <a:solidFill>
                  <a:schemeClr val="tx1"/>
                </a:solidFill>
                <a:latin typeface="Microsoft YaHei" panose="020B0503020204020204" pitchFamily="34" charset="-122"/>
                <a:ea typeface="Microsoft YaHei" panose="020B0503020204020204" pitchFamily="34" charset="-122"/>
              </a:rPr>
              <a:t>调度子系统</a:t>
            </a:r>
          </a:p>
        </p:txBody>
      </p:sp>
      <p:sp>
        <p:nvSpPr>
          <p:cNvPr id="42" name="矩形 41"/>
          <p:cNvSpPr/>
          <p:nvPr/>
        </p:nvSpPr>
        <p:spPr>
          <a:xfrm>
            <a:off x="3909444" y="1025514"/>
            <a:ext cx="880426" cy="2415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800" dirty="0">
                <a:solidFill>
                  <a:schemeClr val="tx1"/>
                </a:solidFill>
                <a:latin typeface="Microsoft YaHei" panose="020B0503020204020204" pitchFamily="34" charset="-122"/>
                <a:ea typeface="Microsoft YaHei" panose="020B0503020204020204" pitchFamily="34" charset="-122"/>
              </a:rPr>
              <a:t>应用控制台</a:t>
            </a:r>
          </a:p>
        </p:txBody>
      </p:sp>
      <p:sp>
        <p:nvSpPr>
          <p:cNvPr id="43" name="矩形 42"/>
          <p:cNvSpPr/>
          <p:nvPr/>
        </p:nvSpPr>
        <p:spPr>
          <a:xfrm>
            <a:off x="7545502" y="1062555"/>
            <a:ext cx="774421" cy="2415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800" dirty="0">
                <a:solidFill>
                  <a:schemeClr val="tx1"/>
                </a:solidFill>
                <a:latin typeface="Microsoft YaHei" panose="020B0503020204020204" pitchFamily="34" charset="-122"/>
                <a:ea typeface="Microsoft YaHei" panose="020B0503020204020204" pitchFamily="34" charset="-122"/>
              </a:rPr>
              <a:t>作业管理</a:t>
            </a:r>
          </a:p>
        </p:txBody>
      </p:sp>
      <p:sp>
        <p:nvSpPr>
          <p:cNvPr id="44" name="矩形 43"/>
          <p:cNvSpPr/>
          <p:nvPr/>
        </p:nvSpPr>
        <p:spPr>
          <a:xfrm>
            <a:off x="5776699" y="1025514"/>
            <a:ext cx="774421" cy="2415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800" dirty="0">
                <a:solidFill>
                  <a:schemeClr val="tx1"/>
                </a:solidFill>
                <a:latin typeface="Microsoft YaHei" panose="020B0503020204020204" pitchFamily="34" charset="-122"/>
                <a:ea typeface="Microsoft YaHei" panose="020B0503020204020204" pitchFamily="34" charset="-122"/>
              </a:rPr>
              <a:t>数据管理</a:t>
            </a:r>
          </a:p>
        </p:txBody>
      </p:sp>
      <p:sp>
        <p:nvSpPr>
          <p:cNvPr id="45" name="文本框 44"/>
          <p:cNvSpPr txBox="1"/>
          <p:nvPr/>
        </p:nvSpPr>
        <p:spPr>
          <a:xfrm>
            <a:off x="5678580" y="772193"/>
            <a:ext cx="697627" cy="246221"/>
          </a:xfrm>
          <a:prstGeom prst="rect">
            <a:avLst/>
          </a:prstGeom>
          <a:noFill/>
        </p:spPr>
        <p:txBody>
          <a:bodyPr wrap="none" rtlCol="0">
            <a:spAutoFit/>
          </a:bodyPr>
          <a:lstStyle/>
          <a:p>
            <a:r>
              <a:rPr lang="zh-CN" altLang="en-US" sz="1000" b="1" dirty="0">
                <a:latin typeface="Microsoft YaHei" panose="020B0503020204020204" pitchFamily="34" charset="-122"/>
                <a:ea typeface="Microsoft YaHei" panose="020B0503020204020204" pitchFamily="34" charset="-122"/>
              </a:rPr>
              <a:t>用户门户</a:t>
            </a:r>
          </a:p>
        </p:txBody>
      </p:sp>
      <p:sp>
        <p:nvSpPr>
          <p:cNvPr id="46" name="矩形 45"/>
          <p:cNvSpPr/>
          <p:nvPr/>
        </p:nvSpPr>
        <p:spPr>
          <a:xfrm>
            <a:off x="6675216" y="1043303"/>
            <a:ext cx="774421" cy="2415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800" dirty="0">
                <a:solidFill>
                  <a:schemeClr val="tx1"/>
                </a:solidFill>
                <a:latin typeface="Microsoft YaHei" panose="020B0503020204020204" pitchFamily="34" charset="-122"/>
                <a:ea typeface="Microsoft YaHei" panose="020B0503020204020204" pitchFamily="34" charset="-122"/>
              </a:rPr>
              <a:t>作业监控</a:t>
            </a:r>
          </a:p>
        </p:txBody>
      </p:sp>
      <p:sp>
        <p:nvSpPr>
          <p:cNvPr id="47" name="矩形 46"/>
          <p:cNvSpPr/>
          <p:nvPr/>
        </p:nvSpPr>
        <p:spPr>
          <a:xfrm>
            <a:off x="4905119" y="1033413"/>
            <a:ext cx="774421" cy="24156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CN" altLang="en-US" sz="800" dirty="0">
                <a:solidFill>
                  <a:schemeClr val="tx1"/>
                </a:solidFill>
                <a:latin typeface="Microsoft YaHei" panose="020B0503020204020204" pitchFamily="34" charset="-122"/>
                <a:ea typeface="Microsoft YaHei" panose="020B0503020204020204" pitchFamily="34" charset="-122"/>
              </a:rPr>
              <a:t>数据管理</a:t>
            </a:r>
          </a:p>
        </p:txBody>
      </p:sp>
      <p:pic>
        <p:nvPicPr>
          <p:cNvPr id="48" name="图片 47"/>
          <p:cNvPicPr>
            <a:picLocks noChangeAspect="1"/>
          </p:cNvPicPr>
          <p:nvPr/>
        </p:nvPicPr>
        <p:blipFill>
          <a:blip r:embed="rId2"/>
          <a:stretch>
            <a:fillRect/>
          </a:stretch>
        </p:blipFill>
        <p:spPr>
          <a:xfrm>
            <a:off x="3766476" y="4248801"/>
            <a:ext cx="920181" cy="498790"/>
          </a:xfrm>
          <a:prstGeom prst="rect">
            <a:avLst/>
          </a:prstGeom>
        </p:spPr>
      </p:pic>
      <p:pic>
        <p:nvPicPr>
          <p:cNvPr id="49" name="图片 48"/>
          <p:cNvPicPr>
            <a:picLocks noChangeAspect="1"/>
          </p:cNvPicPr>
          <p:nvPr/>
        </p:nvPicPr>
        <p:blipFill>
          <a:blip r:embed="rId3"/>
          <a:stretch>
            <a:fillRect/>
          </a:stretch>
        </p:blipFill>
        <p:spPr>
          <a:xfrm>
            <a:off x="7521208" y="4234088"/>
            <a:ext cx="848909" cy="581660"/>
          </a:xfrm>
          <a:prstGeom prst="rect">
            <a:avLst/>
          </a:prstGeom>
        </p:spPr>
      </p:pic>
      <p:pic>
        <p:nvPicPr>
          <p:cNvPr id="50" name="图片 49"/>
          <p:cNvPicPr>
            <a:picLocks noChangeAspect="1"/>
          </p:cNvPicPr>
          <p:nvPr/>
        </p:nvPicPr>
        <p:blipFill>
          <a:blip r:embed="rId2"/>
          <a:stretch>
            <a:fillRect/>
          </a:stretch>
        </p:blipFill>
        <p:spPr>
          <a:xfrm>
            <a:off x="4832238" y="4248801"/>
            <a:ext cx="920181" cy="498790"/>
          </a:xfrm>
          <a:prstGeom prst="rect">
            <a:avLst/>
          </a:prstGeom>
        </p:spPr>
      </p:pic>
      <p:pic>
        <p:nvPicPr>
          <p:cNvPr id="51" name="图片 50"/>
          <p:cNvPicPr>
            <a:picLocks noChangeAspect="1"/>
          </p:cNvPicPr>
          <p:nvPr/>
        </p:nvPicPr>
        <p:blipFill>
          <a:blip r:embed="rId3"/>
          <a:stretch>
            <a:fillRect/>
          </a:stretch>
        </p:blipFill>
        <p:spPr>
          <a:xfrm>
            <a:off x="6457601" y="4234088"/>
            <a:ext cx="848909" cy="581660"/>
          </a:xfrm>
          <a:prstGeom prst="rect">
            <a:avLst/>
          </a:prstGeom>
        </p:spPr>
      </p:pic>
      <p:sp>
        <p:nvSpPr>
          <p:cNvPr id="53" name="圆角矩形 52"/>
          <p:cNvSpPr/>
          <p:nvPr/>
        </p:nvSpPr>
        <p:spPr>
          <a:xfrm>
            <a:off x="421755" y="830744"/>
            <a:ext cx="2989007" cy="3701780"/>
          </a:xfrm>
          <a:prstGeom prst="roundRect">
            <a:avLst/>
          </a:prstGeom>
          <a:solidFill>
            <a:schemeClr val="accent2">
              <a:lumMod val="20000"/>
              <a:lumOff val="80000"/>
            </a:schemeClr>
          </a:solidFill>
          <a:ln>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marL="285750" indent="-285750">
              <a:lnSpc>
                <a:spcPct val="150000"/>
              </a:lnSpc>
              <a:buFont typeface="Wingdings" panose="05000000000000000000" pitchFamily="2" charset="2"/>
              <a:buChar char="p"/>
            </a:pPr>
            <a:r>
              <a:rPr lang="zh-CN" altLang="en-US" sz="1200" dirty="0">
                <a:solidFill>
                  <a:schemeClr val="tx1"/>
                </a:solidFill>
                <a:latin typeface="微软雅黑" panose="020B0503020204020204" pitchFamily="34" charset="-122"/>
                <a:ea typeface="微软雅黑" panose="020B0503020204020204" pitchFamily="34" charset="-122"/>
              </a:rPr>
              <a:t>应用中台提供主流商用工业仿真</a:t>
            </a:r>
            <a:r>
              <a:rPr lang="en-US" altLang="zh-CN" sz="1200" dirty="0">
                <a:solidFill>
                  <a:schemeClr val="tx1"/>
                </a:solidFill>
                <a:latin typeface="微软雅黑" panose="020B0503020204020204" pitchFamily="34" charset="-122"/>
                <a:ea typeface="微软雅黑" panose="020B0503020204020204" pitchFamily="34" charset="-122"/>
              </a:rPr>
              <a:t>CAE</a:t>
            </a:r>
            <a:r>
              <a:rPr lang="zh-CN" altLang="en-US" sz="1200" dirty="0">
                <a:solidFill>
                  <a:schemeClr val="tx1"/>
                </a:solidFill>
                <a:latin typeface="微软雅黑" panose="020B0503020204020204" pitchFamily="34" charset="-122"/>
                <a:ea typeface="微软雅黑" panose="020B0503020204020204" pitchFamily="34" charset="-122"/>
              </a:rPr>
              <a:t>软件以及各学科科学计算开源工具的集成和管理能力</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200" dirty="0">
                <a:solidFill>
                  <a:schemeClr val="tx1"/>
                </a:solidFill>
                <a:latin typeface="微软雅黑" panose="020B0503020204020204" pitchFamily="34" charset="-122"/>
                <a:ea typeface="微软雅黑" panose="020B0503020204020204" pitchFamily="34" charset="-122"/>
              </a:rPr>
              <a:t>运营管理子系统作为通用高性能计算平台提供应用管理、集群管理、计量计费等业务云化服务支撑能力</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200" dirty="0">
                <a:solidFill>
                  <a:schemeClr val="tx1"/>
                </a:solidFill>
                <a:latin typeface="微软雅黑" panose="020B0503020204020204" pitchFamily="34" charset="-122"/>
                <a:ea typeface="微软雅黑" panose="020B0503020204020204" pitchFamily="34" charset="-122"/>
              </a:rPr>
              <a:t>调度子系统作为高性能计算资源集群的调度大脑，提供对</a:t>
            </a:r>
            <a:r>
              <a:rPr lang="en-US" altLang="zh-CN" sz="1200" dirty="0">
                <a:solidFill>
                  <a:schemeClr val="tx1"/>
                </a:solidFill>
                <a:latin typeface="微软雅黑" panose="020B0503020204020204" pitchFamily="34" charset="-122"/>
                <a:ea typeface="微软雅黑" panose="020B0503020204020204" pitchFamily="34" charset="-122"/>
              </a:rPr>
              <a:t>50P</a:t>
            </a:r>
            <a:r>
              <a:rPr lang="zh-CN" altLang="en-US" sz="1200" dirty="0">
                <a:solidFill>
                  <a:schemeClr val="tx1"/>
                </a:solidFill>
                <a:latin typeface="微软雅黑" panose="020B0503020204020204" pitchFamily="34" charset="-122"/>
                <a:ea typeface="微软雅黑" panose="020B0503020204020204" pitchFamily="34" charset="-122"/>
              </a:rPr>
              <a:t> 上万台计算节点的高性能、高扩展资源管控能力，提升作业的运行效率，最大化集群的使用率</a:t>
            </a:r>
          </a:p>
        </p:txBody>
      </p:sp>
    </p:spTree>
    <p:extLst>
      <p:ext uri="{BB962C8B-B14F-4D97-AF65-F5344CB8AC3E}">
        <p14:creationId xmlns:p14="http://schemas.microsoft.com/office/powerpoint/2010/main" val="16241275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normAutofit fontScale="90000"/>
          </a:bodyPr>
          <a:lstStyle/>
          <a:p>
            <a:r>
              <a:rPr lang="zh-CN" altLang="en-US" sz="2400" dirty="0"/>
              <a:t>应用案例：无锡超算神工坊</a:t>
            </a:r>
            <a:endParaRPr lang="en-US" sz="2400" dirty="0"/>
          </a:p>
        </p:txBody>
      </p:sp>
      <p:sp>
        <p:nvSpPr>
          <p:cNvPr id="19" name="TextBox 18"/>
          <p:cNvSpPr txBox="1"/>
          <p:nvPr/>
        </p:nvSpPr>
        <p:spPr>
          <a:xfrm>
            <a:off x="514350" y="13817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国家超算无锡中心</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无锡超算与天云软件共同打造的以太湖之光为核心的工业仿真云平台，已经成功上线</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1208023"/>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在世界一流的超算平台上为长三角中小企业提供工业仿真云服务</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领先的用户体验、系统和服务管理能力</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易用和高性能的应用集成平台</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上线自主流体力学仿真应用</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558178"/>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855216"/>
            <a:ext cx="3571875" cy="1023357"/>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sz="1200" dirty="0">
                <a:latin typeface="Microsoft YaHei" panose="020B0503020204020204" pitchFamily="34" charset="-122"/>
                <a:ea typeface="Microsoft YaHei" panose="020B0503020204020204" pitchFamily="34" charset="-122"/>
                <a:cs typeface="Arial" panose="020B0604020202020204" pitchFamily="34" charset="0"/>
              </a:rPr>
              <a:t>SkyForm</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仿真云</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天云设计和仿真用户控制台</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自主流体力学仿真应用系统架构设计和实施</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与现有超算系统的无缝对接</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710451"/>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面对中小企业的领先用户体验的仿真云服务</a:t>
            </a:r>
            <a:endParaRPr lang="en-US" altLang="zh-CN" sz="1200" dirty="0">
              <a:latin typeface="Microsoft YaHei" panose="020B0503020204020204" pitchFamily="34" charset="-122"/>
              <a:ea typeface="Microsoft YaHei" panose="020B0503020204020204" pitchFamily="34" charset="-122"/>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让中国第一、全球第三的全国产超算系统“太湖之光”真正为民服务</a:t>
            </a:r>
            <a:endParaRPr lang="en-US" altLang="zh-CN" sz="1200" dirty="0">
              <a:latin typeface="Microsoft YaHei" panose="020B0503020204020204" pitchFamily="34" charset="-122"/>
              <a:ea typeface="Microsoft YaHei" panose="020B0503020204020204" pitchFamily="34" charset="-122"/>
            </a:endParaRPr>
          </a:p>
        </p:txBody>
      </p:sp>
      <p:sp>
        <p:nvSpPr>
          <p:cNvPr id="20" name="Right Arrow 19"/>
          <p:cNvSpPr/>
          <p:nvPr/>
        </p:nvSpPr>
        <p:spPr>
          <a:xfrm>
            <a:off x="4029076" y="3621915"/>
            <a:ext cx="347639" cy="38927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B7F28D8E-99D9-44A9-851B-A51E9D692F39}"/>
              </a:ext>
            </a:extLst>
          </p:cNvPr>
          <p:cNvPicPr>
            <a:picLocks noChangeAspect="1"/>
          </p:cNvPicPr>
          <p:nvPr/>
        </p:nvPicPr>
        <p:blipFill>
          <a:blip r:embed="rId2"/>
          <a:stretch>
            <a:fillRect/>
          </a:stretch>
        </p:blipFill>
        <p:spPr>
          <a:xfrm>
            <a:off x="4206357" y="700199"/>
            <a:ext cx="4473146" cy="2295683"/>
          </a:xfrm>
          <a:prstGeom prst="rect">
            <a:avLst/>
          </a:prstGeom>
        </p:spPr>
      </p:pic>
    </p:spTree>
    <p:extLst>
      <p:ext uri="{BB962C8B-B14F-4D97-AF65-F5344CB8AC3E}">
        <p14:creationId xmlns:p14="http://schemas.microsoft.com/office/powerpoint/2010/main" val="2664198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kumimoji="1" lang="en-US" altLang="zh-CN"/>
              <a:t>(</a:t>
            </a:r>
            <a:fld id="{5950F3F5-50F5-E548-8F80-0B72BFB39B03}" type="slidenum">
              <a:rPr kumimoji="1" lang="zh-CN" altLang="en-US" smtClean="0"/>
              <a:t>57</a:t>
            </a:fld>
            <a:r>
              <a:rPr kumimoji="1" lang="en-US" altLang="zh-CN"/>
              <a:t>)</a:t>
            </a:r>
            <a:endParaRPr kumimoji="1" lang="zh-CN" altLang="en-US"/>
          </a:p>
        </p:txBody>
      </p:sp>
      <p:sp>
        <p:nvSpPr>
          <p:cNvPr id="3" name="标题 2"/>
          <p:cNvSpPr>
            <a:spLocks noGrp="1"/>
          </p:cNvSpPr>
          <p:nvPr>
            <p:ph type="title"/>
          </p:nvPr>
        </p:nvSpPr>
        <p:spPr/>
        <p:txBody>
          <a:bodyPr/>
          <a:lstStyle/>
          <a:p>
            <a:r>
              <a:rPr lang="zh-CN" altLang="en-US" dirty="0"/>
              <a:t>齐鲁工业大学</a:t>
            </a:r>
          </a:p>
        </p:txBody>
      </p:sp>
      <p:pic>
        <p:nvPicPr>
          <p:cNvPr id="5" name="Picture 44" descr="通用服务器-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05071" y="4066317"/>
            <a:ext cx="400368" cy="542331"/>
          </a:xfrm>
          <a:prstGeom prst="rect">
            <a:avLst/>
          </a:prstGeom>
          <a:noFill/>
          <a:ln>
            <a:noFill/>
          </a:ln>
        </p:spPr>
      </p:pic>
      <p:sp>
        <p:nvSpPr>
          <p:cNvPr id="6" name="文本框 5"/>
          <p:cNvSpPr txBox="1"/>
          <p:nvPr/>
        </p:nvSpPr>
        <p:spPr>
          <a:xfrm>
            <a:off x="503772" y="977574"/>
            <a:ext cx="4357787" cy="2354491"/>
          </a:xfrm>
          <a:prstGeom prst="rect">
            <a:avLst/>
          </a:prstGeom>
          <a:noFill/>
        </p:spPr>
        <p:txBody>
          <a:bodyPr wrap="square" rtlCol="0">
            <a:spAutoFit/>
          </a:bodyPr>
          <a:lstStyle/>
          <a:p>
            <a:pPr indent="457200">
              <a:lnSpc>
                <a:spcPct val="150000"/>
              </a:lnSpc>
            </a:pPr>
            <a:r>
              <a:rPr lang="zh-CN" altLang="en-US" sz="1400" dirty="0"/>
              <a:t>齐鲁工业大学采用天云</a:t>
            </a:r>
            <a:r>
              <a:rPr lang="en-US" altLang="zh-CN" sz="1400" dirty="0"/>
              <a:t>AIP</a:t>
            </a:r>
            <a:r>
              <a:rPr lang="zh-CN" altLang="en-US" sz="1400" dirty="0"/>
              <a:t>任务调度系统，搭建智能深度训练云平台，将原分散的计算节点资源整合为全校共享的计算资源，全校师生在校园每个角落都能登入智能训练云平台提交训练作业，查看作业状态，变更作业参数等操作，打破以往因资源使用不均衡、资源少作业大、版本兼容等导致训练任务无法及时完成的问题。</a:t>
            </a:r>
            <a:endParaRPr lang="en-US" altLang="zh-CN" sz="1400" dirty="0"/>
          </a:p>
        </p:txBody>
      </p:sp>
      <p:pic>
        <p:nvPicPr>
          <p:cNvPr id="8" name="Picture 44" descr="通用服务器-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71131" y="4066317"/>
            <a:ext cx="400368" cy="542331"/>
          </a:xfrm>
          <a:prstGeom prst="rect">
            <a:avLst/>
          </a:prstGeom>
          <a:noFill/>
          <a:ln>
            <a:noFill/>
          </a:ln>
        </p:spPr>
      </p:pic>
      <p:pic>
        <p:nvPicPr>
          <p:cNvPr id="9" name="Picture 44" descr="通用服务器-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1371" y="4066316"/>
            <a:ext cx="400368" cy="542331"/>
          </a:xfrm>
          <a:prstGeom prst="rect">
            <a:avLst/>
          </a:prstGeom>
          <a:noFill/>
          <a:ln>
            <a:noFill/>
          </a:ln>
        </p:spPr>
      </p:pic>
      <p:pic>
        <p:nvPicPr>
          <p:cNvPr id="10" name="Picture 44" descr="通用服务器-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06566" y="4066315"/>
            <a:ext cx="400368" cy="542331"/>
          </a:xfrm>
          <a:prstGeom prst="rect">
            <a:avLst/>
          </a:prstGeom>
          <a:noFill/>
          <a:ln>
            <a:noFill/>
          </a:ln>
        </p:spPr>
      </p:pic>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5439" y="2770901"/>
            <a:ext cx="2547230" cy="584024"/>
          </a:xfrm>
          <a:prstGeom prst="rect">
            <a:avLst/>
          </a:prstGeom>
        </p:spPr>
      </p:pic>
      <p:pic>
        <p:nvPicPr>
          <p:cNvPr id="12" name="图片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96472" y="1458968"/>
            <a:ext cx="3539798" cy="1070789"/>
          </a:xfrm>
          <a:prstGeom prst="rect">
            <a:avLst/>
          </a:prstGeom>
        </p:spPr>
      </p:pic>
      <p:grpSp>
        <p:nvGrpSpPr>
          <p:cNvPr id="15" name="组合 14"/>
          <p:cNvGrpSpPr/>
          <p:nvPr/>
        </p:nvGrpSpPr>
        <p:grpSpPr>
          <a:xfrm>
            <a:off x="5355517" y="3431294"/>
            <a:ext cx="3221709" cy="635023"/>
            <a:chOff x="5355517" y="3431294"/>
            <a:chExt cx="3221709" cy="635023"/>
          </a:xfrm>
        </p:grpSpPr>
        <p:sp>
          <p:nvSpPr>
            <p:cNvPr id="13" name="等腰三角形 12"/>
            <p:cNvSpPr/>
            <p:nvPr/>
          </p:nvSpPr>
          <p:spPr>
            <a:xfrm rot="10800000">
              <a:off x="5355517" y="3431294"/>
              <a:ext cx="3221709" cy="63502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6194224" y="3474133"/>
              <a:ext cx="1569660" cy="369332"/>
            </a:xfrm>
            <a:prstGeom prst="rect">
              <a:avLst/>
            </a:prstGeom>
            <a:noFill/>
          </p:spPr>
          <p:txBody>
            <a:bodyPr wrap="none" rtlCol="0">
              <a:spAutoFit/>
            </a:bodyPr>
            <a:lstStyle/>
            <a:p>
              <a:r>
                <a:rPr lang="zh-CN" altLang="en-US" dirty="0">
                  <a:solidFill>
                    <a:schemeClr val="bg1"/>
                  </a:solidFill>
                </a:rPr>
                <a:t>任务调度系统</a:t>
              </a:r>
            </a:p>
          </p:txBody>
        </p:sp>
      </p:grpSp>
      <p:graphicFrame>
        <p:nvGraphicFramePr>
          <p:cNvPr id="16" name="表格 15"/>
          <p:cNvGraphicFramePr>
            <a:graphicFrameLocks noGrp="1"/>
          </p:cNvGraphicFramePr>
          <p:nvPr/>
        </p:nvGraphicFramePr>
        <p:xfrm>
          <a:off x="678779" y="3426237"/>
          <a:ext cx="3863396" cy="1280160"/>
        </p:xfrm>
        <a:graphic>
          <a:graphicData uri="http://schemas.openxmlformats.org/drawingml/2006/table">
            <a:tbl>
              <a:tblPr>
                <a:tableStyleId>{5C22544A-7EE6-4342-B048-85BDC9FD1C3A}</a:tableStyleId>
              </a:tblPr>
              <a:tblGrid>
                <a:gridCol w="1050745">
                  <a:extLst>
                    <a:ext uri="{9D8B030D-6E8A-4147-A177-3AD203B41FA5}">
                      <a16:colId xmlns:a16="http://schemas.microsoft.com/office/drawing/2014/main" val="20000"/>
                    </a:ext>
                  </a:extLst>
                </a:gridCol>
                <a:gridCol w="2150355">
                  <a:extLst>
                    <a:ext uri="{9D8B030D-6E8A-4147-A177-3AD203B41FA5}">
                      <a16:colId xmlns:a16="http://schemas.microsoft.com/office/drawing/2014/main" val="20001"/>
                    </a:ext>
                  </a:extLst>
                </a:gridCol>
                <a:gridCol w="662296">
                  <a:extLst>
                    <a:ext uri="{9D8B030D-6E8A-4147-A177-3AD203B41FA5}">
                      <a16:colId xmlns:a16="http://schemas.microsoft.com/office/drawing/2014/main" val="20002"/>
                    </a:ext>
                  </a:extLst>
                </a:gridCol>
              </a:tblGrid>
              <a:tr h="182880">
                <a:tc>
                  <a:txBody>
                    <a:bodyPr/>
                    <a:lstStyle/>
                    <a:p>
                      <a:pPr algn="ctr" fontAlgn="ctr"/>
                      <a:r>
                        <a:rPr lang="zh-CN" altLang="en-US" sz="1100" u="none" strike="noStrike" dirty="0">
                          <a:effectLst/>
                        </a:rPr>
                        <a:t>队列名称</a:t>
                      </a:r>
                      <a:endParaRPr lang="zh-CN" altLang="en-US" sz="1100" b="1"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ctr" fontAlgn="ctr"/>
                      <a:r>
                        <a:rPr lang="zh-CN" altLang="en-US" sz="1100" u="none" strike="noStrike">
                          <a:effectLst/>
                        </a:rPr>
                        <a:t>主要配置</a:t>
                      </a:r>
                      <a:endParaRPr lang="zh-CN" altLang="en-US" sz="1100" b="1"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ctr" fontAlgn="ctr"/>
                      <a:r>
                        <a:rPr lang="zh-CN" altLang="en-US" sz="1100" u="none" strike="noStrike">
                          <a:effectLst/>
                        </a:rPr>
                        <a:t>数量</a:t>
                      </a:r>
                      <a:endParaRPr lang="zh-CN" altLang="en-US" sz="1100" b="1"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0"/>
                  </a:ext>
                </a:extLst>
              </a:tr>
              <a:tr h="365760">
                <a:tc>
                  <a:txBody>
                    <a:bodyPr/>
                    <a:lstStyle/>
                    <a:p>
                      <a:pPr algn="l" fontAlgn="ctr"/>
                      <a:r>
                        <a:rPr lang="en-US" sz="1100" u="none" strike="noStrike">
                          <a:effectLst/>
                        </a:rPr>
                        <a:t>Train</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l" fontAlgn="ctr"/>
                      <a:r>
                        <a:rPr lang="en-US" sz="1100" u="none" strike="noStrike">
                          <a:effectLst/>
                        </a:rPr>
                        <a:t>48C，181G, 8xGeforce RTX 2080</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ctr" fontAlgn="ctr"/>
                      <a:r>
                        <a:rPr lang="en-US" altLang="zh-CN" sz="1100" u="none" strike="noStrike">
                          <a:effectLst/>
                        </a:rPr>
                        <a:t>9</a:t>
                      </a:r>
                      <a:endParaRPr lang="en-US" altLang="zh-CN"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1"/>
                  </a:ext>
                </a:extLst>
              </a:tr>
              <a:tr h="182880">
                <a:tc>
                  <a:txBody>
                    <a:bodyPr/>
                    <a:lstStyle/>
                    <a:p>
                      <a:pPr algn="l" fontAlgn="ctr"/>
                      <a:r>
                        <a:rPr lang="en-US" sz="1100" u="none" strike="noStrike">
                          <a:effectLst/>
                        </a:rPr>
                        <a:t>Inferfence</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l" fontAlgn="ctr"/>
                      <a:r>
                        <a:rPr lang="en-US" sz="1100" u="none" strike="noStrike" dirty="0">
                          <a:effectLst/>
                        </a:rPr>
                        <a:t>48C，181G, 4xTesla T4</a:t>
                      </a:r>
                      <a:endParaRPr lang="en-US" sz="11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ctr" fontAlgn="ctr"/>
                      <a:r>
                        <a:rPr lang="en-US" altLang="zh-CN" sz="1100" u="none" strike="noStrike">
                          <a:effectLst/>
                        </a:rPr>
                        <a:t>1</a:t>
                      </a:r>
                      <a:endParaRPr lang="en-US" altLang="zh-CN"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2"/>
                  </a:ext>
                </a:extLst>
              </a:tr>
              <a:tr h="182880">
                <a:tc>
                  <a:txBody>
                    <a:bodyPr/>
                    <a:lstStyle/>
                    <a:p>
                      <a:pPr algn="l" fontAlgn="ctr"/>
                      <a:r>
                        <a:rPr lang="en-US" sz="1100" u="none" strike="noStrike">
                          <a:effectLst/>
                        </a:rPr>
                        <a:t>Fat </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l" fontAlgn="ctr"/>
                      <a:r>
                        <a:rPr lang="en-US" sz="1100" u="none" strike="noStrike">
                          <a:effectLst/>
                        </a:rPr>
                        <a:t>256C，1T, 2xTesla V100</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ctr" fontAlgn="ctr"/>
                      <a:r>
                        <a:rPr lang="en-US" altLang="zh-CN" sz="1100" u="none" strike="noStrike">
                          <a:effectLst/>
                        </a:rPr>
                        <a:t>1</a:t>
                      </a:r>
                      <a:endParaRPr lang="en-US" altLang="zh-CN"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3"/>
                  </a:ext>
                </a:extLst>
              </a:tr>
              <a:tr h="182880">
                <a:tc>
                  <a:txBody>
                    <a:bodyPr/>
                    <a:lstStyle/>
                    <a:p>
                      <a:pPr algn="l" fontAlgn="ctr"/>
                      <a:r>
                        <a:rPr lang="en-US" sz="1100" u="none" strike="noStrike">
                          <a:effectLst/>
                        </a:rPr>
                        <a:t>General</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l" fontAlgn="ctr"/>
                      <a:r>
                        <a:rPr lang="en-US" sz="1100" u="none" strike="noStrike">
                          <a:effectLst/>
                        </a:rPr>
                        <a:t>36C，271968</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ctr" fontAlgn="ctr"/>
                      <a:r>
                        <a:rPr lang="en-US" altLang="zh-CN" sz="1100" u="none" strike="noStrike">
                          <a:effectLst/>
                        </a:rPr>
                        <a:t>6</a:t>
                      </a:r>
                      <a:endParaRPr lang="en-US" altLang="zh-CN"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4"/>
                  </a:ext>
                </a:extLst>
              </a:tr>
              <a:tr h="182880">
                <a:tc>
                  <a:txBody>
                    <a:bodyPr/>
                    <a:lstStyle/>
                    <a:p>
                      <a:pPr algn="l" fontAlgn="ctr"/>
                      <a:r>
                        <a:rPr lang="en-US" sz="1100" u="none" strike="noStrike">
                          <a:effectLst/>
                        </a:rPr>
                        <a:t>MGMT</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l" fontAlgn="ctr"/>
                      <a:r>
                        <a:rPr lang="en-US" sz="1100" u="none" strike="noStrike">
                          <a:effectLst/>
                        </a:rPr>
                        <a:t>48C， 181G</a:t>
                      </a:r>
                      <a:endParaRPr lang="en-US" sz="1100" b="0" i="0" u="none" strike="noStrike">
                        <a:solidFill>
                          <a:srgbClr val="000000"/>
                        </a:solidFill>
                        <a:effectLst/>
                        <a:latin typeface="宋体" panose="02010600030101010101" pitchFamily="2" charset="-122"/>
                        <a:ea typeface="宋体" panose="02010600030101010101" pitchFamily="2" charset="-122"/>
                      </a:endParaRPr>
                    </a:p>
                  </a:txBody>
                  <a:tcPr marL="7620" marR="7620" marT="7620" marB="0" anchor="ctr"/>
                </a:tc>
                <a:tc>
                  <a:txBody>
                    <a:bodyPr/>
                    <a:lstStyle/>
                    <a:p>
                      <a:pPr algn="ctr" fontAlgn="ctr"/>
                      <a:r>
                        <a:rPr lang="en-US" altLang="zh-CN" sz="1100" u="none" strike="noStrike" dirty="0">
                          <a:effectLst/>
                        </a:rPr>
                        <a:t>1</a:t>
                      </a:r>
                      <a:endParaRPr lang="en-US" altLang="zh-CN" sz="1100" b="0" i="0" u="none" strike="noStrike" dirty="0">
                        <a:solidFill>
                          <a:srgbClr val="000000"/>
                        </a:solidFill>
                        <a:effectLst/>
                        <a:latin typeface="宋体" panose="02010600030101010101" pitchFamily="2" charset="-122"/>
                        <a:ea typeface="宋体" panose="02010600030101010101" pitchFamily="2" charset="-122"/>
                      </a:endParaRPr>
                    </a:p>
                  </a:txBody>
                  <a:tcPr marL="7620" marR="7620" marT="762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756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lstStyle/>
          <a:p>
            <a:r>
              <a:rPr lang="zh-CN" altLang="en-US" dirty="0"/>
              <a:t>应用案例：广州超算</a:t>
            </a:r>
            <a:endParaRPr lang="en-US" dirty="0"/>
          </a:p>
        </p:txBody>
      </p:sp>
      <p:sp>
        <p:nvSpPr>
          <p:cNvPr id="19" name="TextBox 18"/>
          <p:cNvSpPr txBox="1"/>
          <p:nvPr/>
        </p:nvSpPr>
        <p:spPr>
          <a:xfrm>
            <a:off x="514350" y="13817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广州超算中心</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广州超算选择用 </a:t>
            </a:r>
            <a:r>
              <a:rPr lang="en-US" sz="1350" dirty="0">
                <a:latin typeface="Microsoft YaHei" panose="020B0503020204020204" pitchFamily="34" charset="-122"/>
                <a:ea typeface="Microsoft YaHei" panose="020B0503020204020204" pitchFamily="34" charset="-122"/>
              </a:rPr>
              <a:t>SkyForm AIP</a:t>
            </a:r>
            <a:r>
              <a:rPr lang="zh-CN" altLang="en-US" sz="1350" dirty="0">
                <a:latin typeface="Microsoft YaHei" panose="020B0503020204020204" pitchFamily="34" charset="-122"/>
                <a:ea typeface="Microsoft YaHei" panose="020B0503020204020204" pitchFamily="34" charset="-122"/>
              </a:rPr>
              <a:t>来管理其工业应用许可证和工业应用作业</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1208023"/>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企业级的作业负载管理来有效地管理工业应用许可证和工业用户的作业</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兼容和集成现有工具的解决方案</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可扩展性</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得到企业级的技术支持</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675547"/>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97258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sz="1200" dirty="0">
                <a:latin typeface="Microsoft YaHei" panose="020B0503020204020204" pitchFamily="34" charset="-122"/>
                <a:ea typeface="Microsoft YaHei" panose="020B0503020204020204" pitchFamily="34" charset="-122"/>
                <a:cs typeface="Arial" panose="020B0604020202020204" pitchFamily="34" charset="0"/>
              </a:rPr>
              <a:t>SkyForm AIP, </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可定制的集成服务</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远程支持协议</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有效地调度工业软件许可和证</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与用户门户和后台调度的一体化集成</a:t>
            </a:r>
          </a:p>
        </p:txBody>
      </p:sp>
      <p:sp>
        <p:nvSpPr>
          <p:cNvPr id="20" name="Right Arrow 19"/>
          <p:cNvSpPr/>
          <p:nvPr/>
        </p:nvSpPr>
        <p:spPr>
          <a:xfrm>
            <a:off x="4029076" y="3621915"/>
            <a:ext cx="347639" cy="38927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7" name="Picture 6" descr="A picture containing indoor, building, table, computer&#10;&#10;Description generated with very high confidence">
            <a:extLst>
              <a:ext uri="{FF2B5EF4-FFF2-40B4-BE49-F238E27FC236}">
                <a16:creationId xmlns:a16="http://schemas.microsoft.com/office/drawing/2014/main" id="{98F574E3-8367-41BF-B30E-0D0DFFEE3C5D}"/>
              </a:ext>
            </a:extLst>
          </p:cNvPr>
          <p:cNvPicPr>
            <a:picLocks noChangeAspect="1"/>
          </p:cNvPicPr>
          <p:nvPr/>
        </p:nvPicPr>
        <p:blipFill rotWithShape="1">
          <a:blip r:embed="rId2"/>
          <a:srcRect l="8182" t="21847" r="7399"/>
          <a:stretch/>
        </p:blipFill>
        <p:spPr>
          <a:xfrm>
            <a:off x="4379327" y="780757"/>
            <a:ext cx="4300176" cy="2239326"/>
          </a:xfrm>
          <a:prstGeom prst="rect">
            <a:avLst/>
          </a:prstGeom>
        </p:spPr>
      </p:pic>
    </p:spTree>
    <p:extLst>
      <p:ext uri="{BB962C8B-B14F-4D97-AF65-F5344CB8AC3E}">
        <p14:creationId xmlns:p14="http://schemas.microsoft.com/office/powerpoint/2010/main" val="765144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lstStyle/>
          <a:p>
            <a:r>
              <a:rPr lang="zh-CN" altLang="en-US" dirty="0"/>
              <a:t>应用案例：海尔</a:t>
            </a:r>
            <a:endParaRPr lang="en-US" dirty="0"/>
          </a:p>
        </p:txBody>
      </p:sp>
      <p:sp>
        <p:nvSpPr>
          <p:cNvPr id="19" name="TextBox 18"/>
          <p:cNvSpPr txBox="1"/>
          <p:nvPr/>
        </p:nvSpPr>
        <p:spPr>
          <a:xfrm>
            <a:off x="514350" y="13817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海尔</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海尔家电选择用 </a:t>
            </a:r>
            <a:r>
              <a:rPr lang="en-US" sz="1350" dirty="0">
                <a:latin typeface="Microsoft YaHei" panose="020B0503020204020204" pitchFamily="34" charset="-122"/>
                <a:ea typeface="Microsoft YaHei" panose="020B0503020204020204" pitchFamily="34" charset="-122"/>
              </a:rPr>
              <a:t>SkyForm AIP</a:t>
            </a:r>
            <a:r>
              <a:rPr lang="zh-CN" altLang="en-US" sz="1350" dirty="0">
                <a:latin typeface="Microsoft YaHei" panose="020B0503020204020204" pitchFamily="34" charset="-122"/>
                <a:ea typeface="Microsoft YaHei" panose="020B0503020204020204" pitchFamily="34" charset="-122"/>
              </a:rPr>
              <a:t>来管理其</a:t>
            </a:r>
            <a:endParaRPr lang="en-US" altLang="zh-CN" sz="1350" dirty="0">
              <a:latin typeface="Microsoft YaHei" panose="020B0503020204020204" pitchFamily="34" charset="-122"/>
              <a:ea typeface="Microsoft YaHei" panose="020B0503020204020204" pitchFamily="34" charset="-122"/>
            </a:endParaRPr>
          </a:p>
          <a:p>
            <a:pPr algn="ctr"/>
            <a:r>
              <a:rPr lang="en-US" altLang="zh-CN" sz="1350" dirty="0">
                <a:latin typeface="Microsoft YaHei" panose="020B0503020204020204" pitchFamily="34" charset="-122"/>
                <a:ea typeface="Microsoft YaHei" panose="020B0503020204020204" pitchFamily="34" charset="-122"/>
              </a:rPr>
              <a:t>CAE</a:t>
            </a:r>
            <a:r>
              <a:rPr lang="zh-CN" altLang="en-US" sz="1350" dirty="0">
                <a:latin typeface="Microsoft YaHei" panose="020B0503020204020204" pitchFamily="34" charset="-122"/>
                <a:ea typeface="Microsoft YaHei" panose="020B0503020204020204" pitchFamily="34" charset="-122"/>
              </a:rPr>
              <a:t>的高性能计算集群</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959237"/>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企业级的</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HPC</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集群作业管理解决方案以满足多用户的</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CAE</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集群环境</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HPC</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应用浮动许可证的调度</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Web</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介面控住作业和应用数据</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675547"/>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97258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sz="1200" dirty="0">
                <a:latin typeface="Microsoft YaHei" panose="020B0503020204020204" pitchFamily="34" charset="-122"/>
                <a:ea typeface="Microsoft YaHei" panose="020B0503020204020204" pitchFamily="34" charset="-122"/>
                <a:cs typeface="Arial" panose="020B0604020202020204" pitchFamily="34" charset="0"/>
              </a:rPr>
              <a:t>SkyForm AIP, </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NICE </a:t>
            </a:r>
            <a:r>
              <a:rPr lang="en-US" altLang="zh-CN" sz="1200" dirty="0" err="1">
                <a:latin typeface="Microsoft YaHei" panose="020B0503020204020204" pitchFamily="34" charset="-122"/>
                <a:ea typeface="Microsoft YaHei" panose="020B0503020204020204" pitchFamily="34" charset="-122"/>
                <a:cs typeface="Arial" panose="020B0604020202020204" pitchFamily="34" charset="0"/>
              </a:rPr>
              <a:t>EnginFrame</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定制化的服务</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有效地调度工业软件许可和证</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与用户门户和后台调度的一体化集成</a:t>
            </a:r>
          </a:p>
        </p:txBody>
      </p:sp>
      <p:sp>
        <p:nvSpPr>
          <p:cNvPr id="20" name="Right Arrow 19"/>
          <p:cNvSpPr/>
          <p:nvPr/>
        </p:nvSpPr>
        <p:spPr>
          <a:xfrm>
            <a:off x="4029076" y="3621915"/>
            <a:ext cx="347639" cy="38927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4" name="图片 3">
            <a:extLst>
              <a:ext uri="{FF2B5EF4-FFF2-40B4-BE49-F238E27FC236}">
                <a16:creationId xmlns:a16="http://schemas.microsoft.com/office/drawing/2014/main" id="{B8B7436A-7FA4-4D4D-ACCC-97333F2D4C62}"/>
              </a:ext>
            </a:extLst>
          </p:cNvPr>
          <p:cNvPicPr>
            <a:picLocks noChangeAspect="1"/>
          </p:cNvPicPr>
          <p:nvPr/>
        </p:nvPicPr>
        <p:blipFill>
          <a:blip r:embed="rId2"/>
          <a:stretch>
            <a:fillRect/>
          </a:stretch>
        </p:blipFill>
        <p:spPr>
          <a:xfrm>
            <a:off x="7385521" y="1208869"/>
            <a:ext cx="1157986" cy="476818"/>
          </a:xfrm>
          <a:prstGeom prst="rect">
            <a:avLst/>
          </a:prstGeom>
          <a:ln>
            <a:noFill/>
          </a:ln>
          <a:effectLst>
            <a:softEdge rad="112500"/>
          </a:effectLst>
        </p:spPr>
      </p:pic>
      <p:pic>
        <p:nvPicPr>
          <p:cNvPr id="8" name="图片 7">
            <a:extLst>
              <a:ext uri="{FF2B5EF4-FFF2-40B4-BE49-F238E27FC236}">
                <a16:creationId xmlns:a16="http://schemas.microsoft.com/office/drawing/2014/main" id="{6FE0FBA4-7B2D-414A-8DB7-26E8BE6C88AA}"/>
              </a:ext>
            </a:extLst>
          </p:cNvPr>
          <p:cNvPicPr>
            <a:picLocks noChangeAspect="1"/>
          </p:cNvPicPr>
          <p:nvPr/>
        </p:nvPicPr>
        <p:blipFill>
          <a:blip r:embed="rId3"/>
          <a:stretch>
            <a:fillRect/>
          </a:stretch>
        </p:blipFill>
        <p:spPr>
          <a:xfrm>
            <a:off x="7286356" y="1873950"/>
            <a:ext cx="1458269" cy="912484"/>
          </a:xfrm>
          <a:prstGeom prst="rect">
            <a:avLst/>
          </a:prstGeom>
          <a:ln>
            <a:noFill/>
          </a:ln>
          <a:effectLst>
            <a:softEdge rad="112500"/>
          </a:effectLst>
        </p:spPr>
      </p:pic>
      <p:pic>
        <p:nvPicPr>
          <p:cNvPr id="12" name="图片 11">
            <a:extLst>
              <a:ext uri="{FF2B5EF4-FFF2-40B4-BE49-F238E27FC236}">
                <a16:creationId xmlns:a16="http://schemas.microsoft.com/office/drawing/2014/main" id="{F7A59071-84C2-41FE-8562-8871D0FDD417}"/>
              </a:ext>
            </a:extLst>
          </p:cNvPr>
          <p:cNvPicPr>
            <a:picLocks noChangeAspect="1"/>
          </p:cNvPicPr>
          <p:nvPr/>
        </p:nvPicPr>
        <p:blipFill>
          <a:blip r:embed="rId4"/>
          <a:stretch>
            <a:fillRect/>
          </a:stretch>
        </p:blipFill>
        <p:spPr>
          <a:xfrm>
            <a:off x="4336724" y="997832"/>
            <a:ext cx="3048797" cy="2027450"/>
          </a:xfrm>
          <a:prstGeom prst="rect">
            <a:avLst/>
          </a:prstGeom>
          <a:ln>
            <a:noFill/>
          </a:ln>
          <a:effectLst>
            <a:softEdge rad="112500"/>
          </a:effectLst>
        </p:spPr>
      </p:pic>
    </p:spTree>
    <p:extLst>
      <p:ext uri="{BB962C8B-B14F-4D97-AF65-F5344CB8AC3E}">
        <p14:creationId xmlns:p14="http://schemas.microsoft.com/office/powerpoint/2010/main" val="3329536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73C29-84D1-4543-B8E9-CD02D8BA3409}"/>
              </a:ext>
            </a:extLst>
          </p:cNvPr>
          <p:cNvSpPr>
            <a:spLocks noGrp="1"/>
          </p:cNvSpPr>
          <p:nvPr>
            <p:ph type="title"/>
          </p:nvPr>
        </p:nvSpPr>
        <p:spPr/>
        <p:txBody>
          <a:bodyPr/>
          <a:lstStyle/>
          <a:p>
            <a:r>
              <a:rPr lang="en-US" altLang="zh-CN" dirty="0"/>
              <a:t>HPC</a:t>
            </a:r>
            <a:r>
              <a:rPr lang="zh-CN" altLang="en-US" dirty="0"/>
              <a:t>和容器混合云方案</a:t>
            </a:r>
            <a:endParaRPr lang="en-US" dirty="0"/>
          </a:p>
        </p:txBody>
      </p:sp>
      <p:sp>
        <p:nvSpPr>
          <p:cNvPr id="4" name="Footer Placeholder 3">
            <a:extLst>
              <a:ext uri="{FF2B5EF4-FFF2-40B4-BE49-F238E27FC236}">
                <a16:creationId xmlns:a16="http://schemas.microsoft.com/office/drawing/2014/main" id="{AB043E3B-C948-44E3-909F-FDB891D5A487}"/>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B7C73B46-C83F-4B0D-9B78-85D77568F6DB}"/>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6</a:t>
            </a:fld>
            <a:r>
              <a:rPr kumimoji="1" lang="en-US" altLang="zh-CN"/>
              <a:t>)</a:t>
            </a:r>
            <a:endParaRPr kumimoji="1" lang="zh-CN" altLang="en-US" dirty="0"/>
          </a:p>
        </p:txBody>
      </p:sp>
      <p:sp>
        <p:nvSpPr>
          <p:cNvPr id="6" name="Rectangle 5">
            <a:extLst>
              <a:ext uri="{FF2B5EF4-FFF2-40B4-BE49-F238E27FC236}">
                <a16:creationId xmlns:a16="http://schemas.microsoft.com/office/drawing/2014/main" id="{E6B7FFDD-433B-4430-8334-5EDB2902B271}"/>
              </a:ext>
            </a:extLst>
          </p:cNvPr>
          <p:cNvSpPr/>
          <p:nvPr/>
        </p:nvSpPr>
        <p:spPr>
          <a:xfrm>
            <a:off x="927719" y="3427534"/>
            <a:ext cx="2805546" cy="4675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1600" dirty="0">
                <a:latin typeface="Microsoft YaHei" panose="020B0503020204020204" pitchFamily="34" charset="-122"/>
                <a:ea typeface="Microsoft YaHei" panose="020B0503020204020204" pitchFamily="34" charset="-122"/>
              </a:rPr>
              <a:t>裸金属</a:t>
            </a:r>
            <a:endParaRPr lang="en-US" sz="1600" dirty="0">
              <a:latin typeface="Microsoft YaHei" panose="020B0503020204020204" pitchFamily="34" charset="-122"/>
              <a:ea typeface="Microsoft YaHei" panose="020B0503020204020204" pitchFamily="34" charset="-122"/>
            </a:endParaRPr>
          </a:p>
        </p:txBody>
      </p:sp>
      <p:sp>
        <p:nvSpPr>
          <p:cNvPr id="7" name="Rectangle 6">
            <a:extLst>
              <a:ext uri="{FF2B5EF4-FFF2-40B4-BE49-F238E27FC236}">
                <a16:creationId xmlns:a16="http://schemas.microsoft.com/office/drawing/2014/main" id="{E2466EFF-DB13-4F5F-800D-3E4F2E8EC495}"/>
              </a:ext>
            </a:extLst>
          </p:cNvPr>
          <p:cNvSpPr/>
          <p:nvPr/>
        </p:nvSpPr>
        <p:spPr>
          <a:xfrm>
            <a:off x="927718" y="2952974"/>
            <a:ext cx="2805546" cy="412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icrosoft YaHei" panose="020B0503020204020204" pitchFamily="34" charset="-122"/>
                <a:ea typeface="Microsoft YaHei" panose="020B0503020204020204" pitchFamily="34" charset="-122"/>
              </a:rPr>
              <a:t>SkyForm</a:t>
            </a:r>
            <a:r>
              <a:rPr lang="zh-CN" altLang="en-US" sz="1600" dirty="0">
                <a:latin typeface="Microsoft YaHei" panose="020B0503020204020204" pitchFamily="34" charset="-122"/>
                <a:ea typeface="Microsoft YaHei" panose="020B0503020204020204" pitchFamily="34" charset="-122"/>
              </a:rPr>
              <a:t>任务调度系统</a:t>
            </a:r>
            <a:endParaRPr lang="en-US" sz="1600" dirty="0">
              <a:latin typeface="Microsoft YaHei" panose="020B0503020204020204" pitchFamily="34" charset="-122"/>
              <a:ea typeface="Microsoft YaHei" panose="020B0503020204020204" pitchFamily="34" charset="-122"/>
            </a:endParaRPr>
          </a:p>
        </p:txBody>
      </p:sp>
      <p:sp>
        <p:nvSpPr>
          <p:cNvPr id="8" name="Rectangle 7">
            <a:extLst>
              <a:ext uri="{FF2B5EF4-FFF2-40B4-BE49-F238E27FC236}">
                <a16:creationId xmlns:a16="http://schemas.microsoft.com/office/drawing/2014/main" id="{DC1F671B-9E7B-4122-9CCD-9932677EED73}"/>
              </a:ext>
            </a:extLst>
          </p:cNvPr>
          <p:cNvSpPr/>
          <p:nvPr/>
        </p:nvSpPr>
        <p:spPr>
          <a:xfrm>
            <a:off x="927718" y="1888649"/>
            <a:ext cx="633845" cy="100202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Microsoft YaHei" panose="020B0503020204020204" pitchFamily="34" charset="-122"/>
                <a:ea typeface="Microsoft YaHei" panose="020B0503020204020204" pitchFamily="34" charset="-122"/>
              </a:rPr>
              <a:t>容器作业</a:t>
            </a:r>
            <a:endParaRPr lang="en-US" sz="1600" dirty="0">
              <a:latin typeface="Microsoft YaHei" panose="020B0503020204020204" pitchFamily="34" charset="-122"/>
              <a:ea typeface="Microsoft YaHei" panose="020B0503020204020204" pitchFamily="34" charset="-122"/>
            </a:endParaRPr>
          </a:p>
        </p:txBody>
      </p:sp>
      <p:sp>
        <p:nvSpPr>
          <p:cNvPr id="9" name="Rectangle 8">
            <a:extLst>
              <a:ext uri="{FF2B5EF4-FFF2-40B4-BE49-F238E27FC236}">
                <a16:creationId xmlns:a16="http://schemas.microsoft.com/office/drawing/2014/main" id="{25191900-341A-491B-A879-45B3DCBDAB0F}"/>
              </a:ext>
            </a:extLst>
          </p:cNvPr>
          <p:cNvSpPr/>
          <p:nvPr/>
        </p:nvSpPr>
        <p:spPr>
          <a:xfrm>
            <a:off x="1651618" y="1888649"/>
            <a:ext cx="633845" cy="100202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Microsoft YaHei" panose="020B0503020204020204" pitchFamily="34" charset="-122"/>
                <a:ea typeface="Microsoft YaHei" panose="020B0503020204020204" pitchFamily="34" charset="-122"/>
              </a:rPr>
              <a:t>容器作业</a:t>
            </a:r>
            <a:endParaRPr lang="en-US" sz="1600" dirty="0">
              <a:latin typeface="Microsoft YaHei" panose="020B0503020204020204" pitchFamily="34" charset="-122"/>
              <a:ea typeface="Microsoft YaHei" panose="020B0503020204020204" pitchFamily="34" charset="-122"/>
            </a:endParaRPr>
          </a:p>
        </p:txBody>
      </p:sp>
      <p:sp>
        <p:nvSpPr>
          <p:cNvPr id="10" name="Rectangle 9">
            <a:extLst>
              <a:ext uri="{FF2B5EF4-FFF2-40B4-BE49-F238E27FC236}">
                <a16:creationId xmlns:a16="http://schemas.microsoft.com/office/drawing/2014/main" id="{B7433389-5C30-4430-BE0F-DB867D42AB5B}"/>
              </a:ext>
            </a:extLst>
          </p:cNvPr>
          <p:cNvSpPr/>
          <p:nvPr/>
        </p:nvSpPr>
        <p:spPr>
          <a:xfrm>
            <a:off x="2375518" y="1888648"/>
            <a:ext cx="633845" cy="1002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icrosoft YaHei" panose="020B0503020204020204" pitchFamily="34" charset="-122"/>
                <a:ea typeface="Microsoft YaHei" panose="020B0503020204020204" pitchFamily="34" charset="-122"/>
              </a:rPr>
              <a:t>HPC</a:t>
            </a:r>
            <a:r>
              <a:rPr lang="zh-CN" altLang="en-US" sz="1600" dirty="0">
                <a:latin typeface="Microsoft YaHei" panose="020B0503020204020204" pitchFamily="34" charset="-122"/>
                <a:ea typeface="Microsoft YaHei" panose="020B0503020204020204" pitchFamily="34" charset="-122"/>
              </a:rPr>
              <a:t>作业</a:t>
            </a:r>
            <a:endParaRPr lang="en-US" sz="1600" dirty="0">
              <a:latin typeface="Microsoft YaHei" panose="020B0503020204020204" pitchFamily="34" charset="-122"/>
              <a:ea typeface="Microsoft YaHei" panose="020B0503020204020204" pitchFamily="34" charset="-122"/>
            </a:endParaRPr>
          </a:p>
        </p:txBody>
      </p:sp>
      <p:sp>
        <p:nvSpPr>
          <p:cNvPr id="11" name="Rectangle 10">
            <a:extLst>
              <a:ext uri="{FF2B5EF4-FFF2-40B4-BE49-F238E27FC236}">
                <a16:creationId xmlns:a16="http://schemas.microsoft.com/office/drawing/2014/main" id="{D3899C63-18B1-4CFF-BC3B-DA278FE7480C}"/>
              </a:ext>
            </a:extLst>
          </p:cNvPr>
          <p:cNvSpPr/>
          <p:nvPr/>
        </p:nvSpPr>
        <p:spPr>
          <a:xfrm>
            <a:off x="3099418" y="1888643"/>
            <a:ext cx="633845" cy="100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icrosoft YaHei" panose="020B0503020204020204" pitchFamily="34" charset="-122"/>
                <a:ea typeface="Microsoft YaHei" panose="020B0503020204020204" pitchFamily="34" charset="-122"/>
              </a:rPr>
              <a:t>HPC</a:t>
            </a:r>
            <a:r>
              <a:rPr lang="zh-CN" altLang="en-US" sz="1600" dirty="0">
                <a:latin typeface="Microsoft YaHei" panose="020B0503020204020204" pitchFamily="34" charset="-122"/>
                <a:ea typeface="Microsoft YaHei" panose="020B0503020204020204" pitchFamily="34" charset="-122"/>
              </a:rPr>
              <a:t>作业</a:t>
            </a:r>
            <a:endParaRPr lang="en-US" sz="1600" dirty="0">
              <a:latin typeface="Microsoft YaHei" panose="020B0503020204020204" pitchFamily="34" charset="-122"/>
              <a:ea typeface="Microsoft YaHei" panose="020B0503020204020204" pitchFamily="34" charset="-122"/>
            </a:endParaRPr>
          </a:p>
        </p:txBody>
      </p:sp>
      <p:sp>
        <p:nvSpPr>
          <p:cNvPr id="12" name="TextBox 11">
            <a:extLst>
              <a:ext uri="{FF2B5EF4-FFF2-40B4-BE49-F238E27FC236}">
                <a16:creationId xmlns:a16="http://schemas.microsoft.com/office/drawing/2014/main" id="{CAC78D5D-6EBF-481D-BEE4-F252DBAF7EEF}"/>
              </a:ext>
            </a:extLst>
          </p:cNvPr>
          <p:cNvSpPr txBox="1"/>
          <p:nvPr/>
        </p:nvSpPr>
        <p:spPr>
          <a:xfrm>
            <a:off x="972745" y="995733"/>
            <a:ext cx="2805546" cy="369332"/>
          </a:xfrm>
          <a:prstGeom prst="rect">
            <a:avLst/>
          </a:prstGeom>
          <a:noFill/>
        </p:spPr>
        <p:txBody>
          <a:bodyPr wrap="square" rtlCol="0">
            <a:spAutoFit/>
          </a:bodyPr>
          <a:lstStyle/>
          <a:p>
            <a:r>
              <a:rPr lang="zh-CN" altLang="en-US" dirty="0">
                <a:latin typeface="Microsoft YaHei" panose="020B0503020204020204" pitchFamily="34" charset="-122"/>
                <a:ea typeface="Microsoft YaHei" panose="020B0503020204020204" pitchFamily="34" charset="-122"/>
              </a:rPr>
              <a:t>方案</a:t>
            </a:r>
            <a:r>
              <a:rPr lang="en-US" altLang="zh-CN" dirty="0">
                <a:latin typeface="Microsoft YaHei" panose="020B0503020204020204" pitchFamily="34" charset="-122"/>
                <a:ea typeface="Microsoft YaHei" panose="020B0503020204020204" pitchFamily="34" charset="-122"/>
              </a:rPr>
              <a:t>1</a:t>
            </a:r>
            <a:r>
              <a:rPr lang="zh-CN" altLang="en-US" dirty="0">
                <a:latin typeface="Microsoft YaHei" panose="020B0503020204020204" pitchFamily="34" charset="-122"/>
                <a:ea typeface="Microsoft YaHei" panose="020B0503020204020204" pitchFamily="34" charset="-122"/>
              </a:rPr>
              <a:t>：算力 </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资源管理</a:t>
            </a:r>
            <a:endParaRPr lang="en-US" dirty="0">
              <a:latin typeface="Microsoft YaHei" panose="020B0503020204020204" pitchFamily="34" charset="-122"/>
              <a:ea typeface="Microsoft YaHei" panose="020B0503020204020204" pitchFamily="34" charset="-122"/>
            </a:endParaRPr>
          </a:p>
        </p:txBody>
      </p:sp>
      <p:sp>
        <p:nvSpPr>
          <p:cNvPr id="13" name="Rectangle 12">
            <a:extLst>
              <a:ext uri="{FF2B5EF4-FFF2-40B4-BE49-F238E27FC236}">
                <a16:creationId xmlns:a16="http://schemas.microsoft.com/office/drawing/2014/main" id="{716425A3-CA92-49F6-9390-1AEEE39B3CD9}"/>
              </a:ext>
            </a:extLst>
          </p:cNvPr>
          <p:cNvSpPr/>
          <p:nvPr/>
        </p:nvSpPr>
        <p:spPr>
          <a:xfrm>
            <a:off x="5003759" y="3455249"/>
            <a:ext cx="2805546" cy="4675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CN" altLang="en-US" sz="1600" dirty="0">
                <a:latin typeface="Microsoft YaHei" panose="020B0503020204020204" pitchFamily="34" charset="-122"/>
                <a:ea typeface="Microsoft YaHei" panose="020B0503020204020204" pitchFamily="34" charset="-122"/>
              </a:rPr>
              <a:t>裸金属</a:t>
            </a:r>
            <a:endParaRPr lang="en-US" sz="1600" dirty="0">
              <a:latin typeface="Microsoft YaHei" panose="020B0503020204020204" pitchFamily="34" charset="-122"/>
              <a:ea typeface="Microsoft YaHei" panose="020B0503020204020204" pitchFamily="34" charset="-122"/>
            </a:endParaRPr>
          </a:p>
        </p:txBody>
      </p:sp>
      <p:sp>
        <p:nvSpPr>
          <p:cNvPr id="14" name="Rectangle 13">
            <a:extLst>
              <a:ext uri="{FF2B5EF4-FFF2-40B4-BE49-F238E27FC236}">
                <a16:creationId xmlns:a16="http://schemas.microsoft.com/office/drawing/2014/main" id="{7E1BA8F2-01E4-4753-BCF4-4979FEDDBB2C}"/>
              </a:ext>
            </a:extLst>
          </p:cNvPr>
          <p:cNvSpPr/>
          <p:nvPr/>
        </p:nvSpPr>
        <p:spPr>
          <a:xfrm>
            <a:off x="5876873" y="2980689"/>
            <a:ext cx="1932431" cy="412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icrosoft YaHei" panose="020B0503020204020204" pitchFamily="34" charset="-122"/>
                <a:ea typeface="Microsoft YaHei" panose="020B0503020204020204" pitchFamily="34" charset="-122"/>
              </a:rPr>
              <a:t>SkyForm</a:t>
            </a:r>
            <a:r>
              <a:rPr lang="zh-CN" altLang="en-US" sz="1600" dirty="0">
                <a:latin typeface="Microsoft YaHei" panose="020B0503020204020204" pitchFamily="34" charset="-122"/>
                <a:ea typeface="Microsoft YaHei" panose="020B0503020204020204" pitchFamily="34" charset="-122"/>
              </a:rPr>
              <a:t>任务调度系统</a:t>
            </a:r>
            <a:endParaRPr lang="en-US" sz="1600" dirty="0">
              <a:latin typeface="Microsoft YaHei" panose="020B0503020204020204" pitchFamily="34" charset="-122"/>
              <a:ea typeface="Microsoft YaHei" panose="020B0503020204020204" pitchFamily="34" charset="-122"/>
            </a:endParaRPr>
          </a:p>
        </p:txBody>
      </p:sp>
      <p:sp>
        <p:nvSpPr>
          <p:cNvPr id="15" name="Rectangle 14">
            <a:extLst>
              <a:ext uri="{FF2B5EF4-FFF2-40B4-BE49-F238E27FC236}">
                <a16:creationId xmlns:a16="http://schemas.microsoft.com/office/drawing/2014/main" id="{4CD0FFB0-B8BF-4852-9529-02AC6E8DCD3E}"/>
              </a:ext>
            </a:extLst>
          </p:cNvPr>
          <p:cNvSpPr/>
          <p:nvPr/>
        </p:nvSpPr>
        <p:spPr>
          <a:xfrm>
            <a:off x="5002662" y="2564231"/>
            <a:ext cx="1373418" cy="35415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solidFill>
                  <a:schemeClr val="tx1"/>
                </a:solidFill>
              </a:rPr>
              <a:t>Kubernetes</a:t>
            </a:r>
            <a:endParaRPr lang="en-US" dirty="0">
              <a:solidFill>
                <a:schemeClr val="tx1"/>
              </a:solidFill>
            </a:endParaRPr>
          </a:p>
        </p:txBody>
      </p:sp>
      <p:sp>
        <p:nvSpPr>
          <p:cNvPr id="16" name="Rectangle 15">
            <a:extLst>
              <a:ext uri="{FF2B5EF4-FFF2-40B4-BE49-F238E27FC236}">
                <a16:creationId xmlns:a16="http://schemas.microsoft.com/office/drawing/2014/main" id="{99DB90D5-5EFC-4253-9707-7D6E68524105}"/>
              </a:ext>
            </a:extLst>
          </p:cNvPr>
          <p:cNvSpPr/>
          <p:nvPr/>
        </p:nvSpPr>
        <p:spPr>
          <a:xfrm>
            <a:off x="5002662" y="1916358"/>
            <a:ext cx="633845" cy="57431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Microsoft YaHei" panose="020B0503020204020204" pitchFamily="34" charset="-122"/>
                <a:ea typeface="Microsoft YaHei" panose="020B0503020204020204" pitchFamily="34" charset="-122"/>
              </a:rPr>
              <a:t>容器应用</a:t>
            </a:r>
            <a:endParaRPr lang="en-US" sz="1600" dirty="0">
              <a:latin typeface="Microsoft YaHei" panose="020B0503020204020204" pitchFamily="34" charset="-122"/>
              <a:ea typeface="Microsoft YaHei" panose="020B0503020204020204" pitchFamily="34" charset="-122"/>
            </a:endParaRPr>
          </a:p>
        </p:txBody>
      </p:sp>
      <p:sp>
        <p:nvSpPr>
          <p:cNvPr id="17" name="Rectangle 16">
            <a:extLst>
              <a:ext uri="{FF2B5EF4-FFF2-40B4-BE49-F238E27FC236}">
                <a16:creationId xmlns:a16="http://schemas.microsoft.com/office/drawing/2014/main" id="{5094F2A4-FE10-4534-A930-01150AA93264}"/>
              </a:ext>
            </a:extLst>
          </p:cNvPr>
          <p:cNvSpPr/>
          <p:nvPr/>
        </p:nvSpPr>
        <p:spPr>
          <a:xfrm>
            <a:off x="5743332" y="1916358"/>
            <a:ext cx="633845" cy="574311"/>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600" dirty="0">
                <a:latin typeface="Microsoft YaHei" panose="020B0503020204020204" pitchFamily="34" charset="-122"/>
                <a:ea typeface="Microsoft YaHei" panose="020B0503020204020204" pitchFamily="34" charset="-122"/>
              </a:rPr>
              <a:t>容器作业</a:t>
            </a:r>
            <a:endParaRPr lang="en-US" sz="1600" dirty="0">
              <a:latin typeface="Microsoft YaHei" panose="020B0503020204020204" pitchFamily="34" charset="-122"/>
              <a:ea typeface="Microsoft YaHei" panose="020B0503020204020204" pitchFamily="34" charset="-122"/>
            </a:endParaRPr>
          </a:p>
        </p:txBody>
      </p:sp>
      <p:sp>
        <p:nvSpPr>
          <p:cNvPr id="18" name="Rectangle 17">
            <a:extLst>
              <a:ext uri="{FF2B5EF4-FFF2-40B4-BE49-F238E27FC236}">
                <a16:creationId xmlns:a16="http://schemas.microsoft.com/office/drawing/2014/main" id="{303F8EA1-BE41-4FAA-9C54-8D96C9910129}"/>
              </a:ext>
            </a:extLst>
          </p:cNvPr>
          <p:cNvSpPr/>
          <p:nvPr/>
        </p:nvSpPr>
        <p:spPr>
          <a:xfrm>
            <a:off x="6484002" y="1916355"/>
            <a:ext cx="633845" cy="565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icrosoft YaHei" panose="020B0503020204020204" pitchFamily="34" charset="-122"/>
                <a:ea typeface="Microsoft YaHei" panose="020B0503020204020204" pitchFamily="34" charset="-122"/>
              </a:rPr>
              <a:t>HPC</a:t>
            </a:r>
            <a:r>
              <a:rPr lang="zh-CN" altLang="en-US" sz="1600" dirty="0">
                <a:latin typeface="Microsoft YaHei" panose="020B0503020204020204" pitchFamily="34" charset="-122"/>
                <a:ea typeface="Microsoft YaHei" panose="020B0503020204020204" pitchFamily="34" charset="-122"/>
              </a:rPr>
              <a:t>作业</a:t>
            </a:r>
            <a:endParaRPr lang="en-US" sz="1600" dirty="0">
              <a:latin typeface="Microsoft YaHei" panose="020B0503020204020204" pitchFamily="34" charset="-122"/>
              <a:ea typeface="Microsoft YaHei" panose="020B0503020204020204" pitchFamily="34" charset="-122"/>
            </a:endParaRPr>
          </a:p>
        </p:txBody>
      </p:sp>
      <p:sp>
        <p:nvSpPr>
          <p:cNvPr id="19" name="Rectangle 18">
            <a:extLst>
              <a:ext uri="{FF2B5EF4-FFF2-40B4-BE49-F238E27FC236}">
                <a16:creationId xmlns:a16="http://schemas.microsoft.com/office/drawing/2014/main" id="{8146E5C9-C932-44FF-A27A-6750198D9F7E}"/>
              </a:ext>
            </a:extLst>
          </p:cNvPr>
          <p:cNvSpPr/>
          <p:nvPr/>
        </p:nvSpPr>
        <p:spPr>
          <a:xfrm>
            <a:off x="7175459" y="1916358"/>
            <a:ext cx="633845" cy="5743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icrosoft YaHei" panose="020B0503020204020204" pitchFamily="34" charset="-122"/>
                <a:ea typeface="Microsoft YaHei" panose="020B0503020204020204" pitchFamily="34" charset="-122"/>
              </a:rPr>
              <a:t>HPC</a:t>
            </a:r>
            <a:r>
              <a:rPr lang="zh-CN" altLang="en-US" sz="1600" dirty="0">
                <a:latin typeface="Microsoft YaHei" panose="020B0503020204020204" pitchFamily="34" charset="-122"/>
                <a:ea typeface="Microsoft YaHei" panose="020B0503020204020204" pitchFamily="34" charset="-122"/>
              </a:rPr>
              <a:t>作业</a:t>
            </a:r>
            <a:endParaRPr lang="en-US" sz="1600" dirty="0">
              <a:latin typeface="Microsoft YaHei" panose="020B0503020204020204" pitchFamily="34" charset="-122"/>
              <a:ea typeface="Microsoft YaHei" panose="020B0503020204020204" pitchFamily="34" charset="-122"/>
            </a:endParaRPr>
          </a:p>
        </p:txBody>
      </p:sp>
      <p:sp>
        <p:nvSpPr>
          <p:cNvPr id="23" name="TextBox 22">
            <a:extLst>
              <a:ext uri="{FF2B5EF4-FFF2-40B4-BE49-F238E27FC236}">
                <a16:creationId xmlns:a16="http://schemas.microsoft.com/office/drawing/2014/main" id="{AEBB3479-3A1D-45E6-84D3-45D7241C46AE}"/>
              </a:ext>
            </a:extLst>
          </p:cNvPr>
          <p:cNvSpPr txBox="1"/>
          <p:nvPr/>
        </p:nvSpPr>
        <p:spPr>
          <a:xfrm>
            <a:off x="4765351" y="990857"/>
            <a:ext cx="3437302" cy="646331"/>
          </a:xfrm>
          <a:prstGeom prst="rect">
            <a:avLst/>
          </a:prstGeom>
          <a:noFill/>
        </p:spPr>
        <p:txBody>
          <a:bodyPr wrap="square" rtlCol="0">
            <a:spAutoFit/>
          </a:bodyPr>
          <a:lstStyle/>
          <a:p>
            <a:pPr algn="ctr"/>
            <a:r>
              <a:rPr lang="zh-CN" altLang="en-US" dirty="0">
                <a:latin typeface="Microsoft YaHei" panose="020B0503020204020204" pitchFamily="34" charset="-122"/>
                <a:ea typeface="Microsoft YaHei" panose="020B0503020204020204" pitchFamily="34" charset="-122"/>
              </a:rPr>
              <a:t>方案</a:t>
            </a:r>
            <a:r>
              <a:rPr lang="en-US" altLang="zh-CN" dirty="0">
                <a:latin typeface="Microsoft YaHei" panose="020B0503020204020204" pitchFamily="34" charset="-122"/>
                <a:ea typeface="Microsoft YaHei" panose="020B0503020204020204" pitchFamily="34" charset="-122"/>
              </a:rPr>
              <a:t>2</a:t>
            </a:r>
            <a:r>
              <a:rPr lang="zh-CN" altLang="en-US" dirty="0">
                <a:latin typeface="Microsoft YaHei" panose="020B0503020204020204" pitchFamily="34" charset="-122"/>
                <a:ea typeface="Microsoft YaHei" panose="020B0503020204020204" pitchFamily="34" charset="-122"/>
              </a:rPr>
              <a:t>：算力、服务等</a:t>
            </a:r>
            <a:r>
              <a:rPr lang="en-US" altLang="zh-CN" dirty="0">
                <a:latin typeface="Microsoft YaHei" panose="020B0503020204020204" pitchFamily="34" charset="-122"/>
                <a:ea typeface="Microsoft YaHei" panose="020B0503020204020204" pitchFamily="34" charset="-122"/>
              </a:rPr>
              <a:t>K8s</a:t>
            </a:r>
            <a:r>
              <a:rPr lang="zh-CN" altLang="en-US" dirty="0">
                <a:latin typeface="Microsoft YaHei" panose="020B0503020204020204" pitchFamily="34" charset="-122"/>
                <a:ea typeface="Microsoft YaHei" panose="020B0503020204020204" pitchFamily="34" charset="-122"/>
              </a:rPr>
              <a:t>功能 </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资源管理</a:t>
            </a:r>
            <a:endParaRPr lang="en-US" dirty="0">
              <a:latin typeface="Microsoft YaHei" panose="020B0503020204020204" pitchFamily="34" charset="-122"/>
              <a:ea typeface="Microsoft YaHei" panose="020B0503020204020204" pitchFamily="34" charset="-122"/>
            </a:endParaRPr>
          </a:p>
        </p:txBody>
      </p:sp>
      <p:sp>
        <p:nvSpPr>
          <p:cNvPr id="20" name="Rectangle 19">
            <a:extLst>
              <a:ext uri="{FF2B5EF4-FFF2-40B4-BE49-F238E27FC236}">
                <a16:creationId xmlns:a16="http://schemas.microsoft.com/office/drawing/2014/main" id="{CB1D8002-4671-4E21-9DF2-5C182A92E12D}"/>
              </a:ext>
            </a:extLst>
          </p:cNvPr>
          <p:cNvSpPr/>
          <p:nvPr/>
        </p:nvSpPr>
        <p:spPr>
          <a:xfrm>
            <a:off x="6450462" y="2564231"/>
            <a:ext cx="1358841" cy="4164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icrosoft YaHei" panose="020B0503020204020204" pitchFamily="34" charset="-122"/>
              <a:ea typeface="Microsoft YaHei" panose="020B0503020204020204" pitchFamily="34" charset="-122"/>
            </a:endParaRPr>
          </a:p>
        </p:txBody>
      </p:sp>
      <p:sp>
        <p:nvSpPr>
          <p:cNvPr id="21" name="Rectangle 20">
            <a:extLst>
              <a:ext uri="{FF2B5EF4-FFF2-40B4-BE49-F238E27FC236}">
                <a16:creationId xmlns:a16="http://schemas.microsoft.com/office/drawing/2014/main" id="{4764A173-8A79-4A1A-9C16-678424384F48}"/>
              </a:ext>
            </a:extLst>
          </p:cNvPr>
          <p:cNvSpPr/>
          <p:nvPr/>
        </p:nvSpPr>
        <p:spPr>
          <a:xfrm>
            <a:off x="5002661" y="2906667"/>
            <a:ext cx="799830" cy="486274"/>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0583002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20"/>
          <p:cNvSpPr/>
          <p:nvPr/>
        </p:nvSpPr>
        <p:spPr>
          <a:xfrm>
            <a:off x="4139395" y="691786"/>
            <a:ext cx="4943476" cy="2239127"/>
          </a:xfrm>
          <a:prstGeom prst="roundRect">
            <a:avLst>
              <a:gd name="adj" fmla="val 10711"/>
            </a:avLst>
          </a:prstGeom>
          <a:solidFill>
            <a:schemeClr val="accent3">
              <a:alpha val="20000"/>
            </a:schemeClr>
          </a:solidFill>
          <a:ln>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vert="vert270" lIns="48000" tIns="62400" rIns="48000" rtlCol="0" anchor="t" anchorCtr="1"/>
          <a:lstStyle/>
          <a:p>
            <a:pPr algn="ctr"/>
            <a:endParaRPr lang="zh-CN" altLang="en-US" sz="1467" dirty="0">
              <a:solidFill>
                <a:srgbClr val="192850"/>
              </a:solidFill>
              <a:latin typeface="华文细黑"/>
              <a:ea typeface="华文细黑"/>
              <a:cs typeface="华文细黑"/>
            </a:endParaRPr>
          </a:p>
        </p:txBody>
      </p:sp>
      <p:sp>
        <p:nvSpPr>
          <p:cNvPr id="25" name="对角圆角矩形 7"/>
          <p:cNvSpPr/>
          <p:nvPr/>
        </p:nvSpPr>
        <p:spPr>
          <a:xfrm>
            <a:off x="4440215" y="2513445"/>
            <a:ext cx="1363686" cy="328300"/>
          </a:xfrm>
          <a:prstGeom prst="round2DiagRect">
            <a:avLst/>
          </a:prstGeom>
          <a:effectLst/>
        </p:spPr>
        <p:style>
          <a:lnRef idx="1">
            <a:schemeClr val="accent3"/>
          </a:lnRef>
          <a:fillRef idx="3">
            <a:schemeClr val="accent3"/>
          </a:fillRef>
          <a:effectRef idx="2">
            <a:schemeClr val="accent3"/>
          </a:effectRef>
          <a:fontRef idx="minor">
            <a:schemeClr val="lt1"/>
          </a:fontRef>
        </p:style>
        <p:txBody>
          <a:bodyPr rtlCol="0" anchor="t"/>
          <a:lstStyle/>
          <a:p>
            <a:pPr algn="ctr"/>
            <a:r>
              <a:rPr kumimoji="1" lang="zh-CN" altLang="en-US" sz="1333" dirty="0">
                <a:solidFill>
                  <a:srgbClr val="00507A"/>
                </a:solidFill>
                <a:latin typeface="华文细黑"/>
                <a:ea typeface="华文细黑"/>
                <a:cs typeface="华文细黑"/>
              </a:rPr>
              <a:t>设计所</a:t>
            </a:r>
            <a:r>
              <a:rPr kumimoji="1" lang="zh-CN" altLang="zh-CN" sz="1333" dirty="0">
                <a:solidFill>
                  <a:srgbClr val="00507A"/>
                </a:solidFill>
                <a:latin typeface="华文细黑"/>
                <a:ea typeface="华文细黑"/>
                <a:cs typeface="华文细黑"/>
              </a:rPr>
              <a:t>(</a:t>
            </a:r>
            <a:r>
              <a:rPr kumimoji="1" lang="zh-CN" altLang="en-US" sz="1333" dirty="0">
                <a:solidFill>
                  <a:srgbClr val="00507A"/>
                </a:solidFill>
                <a:latin typeface="华文细黑"/>
                <a:ea typeface="华文细黑"/>
                <a:cs typeface="华文细黑"/>
              </a:rPr>
              <a:t>企业</a:t>
            </a:r>
            <a:r>
              <a:rPr kumimoji="1" lang="en-US" altLang="zh-CN" sz="1333" dirty="0">
                <a:solidFill>
                  <a:srgbClr val="00507A"/>
                </a:solidFill>
                <a:latin typeface="华文细黑"/>
                <a:ea typeface="华文细黑"/>
                <a:cs typeface="华文细黑"/>
              </a:rPr>
              <a:t>)1</a:t>
            </a:r>
            <a:endParaRPr kumimoji="1" lang="zh-CN" altLang="en-US" sz="1333" dirty="0">
              <a:solidFill>
                <a:srgbClr val="00507A"/>
              </a:solidFill>
              <a:latin typeface="华文细黑"/>
              <a:ea typeface="华文细黑"/>
              <a:cs typeface="华文细黑"/>
            </a:endParaRPr>
          </a:p>
        </p:txBody>
      </p:sp>
      <p:sp>
        <p:nvSpPr>
          <p:cNvPr id="26" name="对角圆角矩形 18"/>
          <p:cNvSpPr/>
          <p:nvPr/>
        </p:nvSpPr>
        <p:spPr>
          <a:xfrm>
            <a:off x="5959596" y="2520795"/>
            <a:ext cx="1374742" cy="320950"/>
          </a:xfrm>
          <a:prstGeom prst="round2DiagRect">
            <a:avLst/>
          </a:prstGeom>
          <a:effectLst/>
        </p:spPr>
        <p:style>
          <a:lnRef idx="1">
            <a:schemeClr val="accent3"/>
          </a:lnRef>
          <a:fillRef idx="3">
            <a:schemeClr val="accent3"/>
          </a:fillRef>
          <a:effectRef idx="2">
            <a:schemeClr val="accent3"/>
          </a:effectRef>
          <a:fontRef idx="minor">
            <a:schemeClr val="lt1"/>
          </a:fontRef>
        </p:style>
        <p:txBody>
          <a:bodyPr rtlCol="0" anchor="t"/>
          <a:lstStyle/>
          <a:p>
            <a:pPr algn="ctr"/>
            <a:r>
              <a:rPr kumimoji="1" lang="zh-CN" altLang="en-US" sz="1333" dirty="0">
                <a:solidFill>
                  <a:srgbClr val="00507A"/>
                </a:solidFill>
                <a:latin typeface="华文细黑"/>
                <a:ea typeface="华文细黑"/>
                <a:cs typeface="华文细黑"/>
              </a:rPr>
              <a:t>设计所</a:t>
            </a:r>
            <a:r>
              <a:rPr kumimoji="1" lang="zh-CN" altLang="zh-CN" sz="1333" dirty="0">
                <a:solidFill>
                  <a:srgbClr val="00507A"/>
                </a:solidFill>
                <a:latin typeface="华文细黑"/>
                <a:ea typeface="华文细黑"/>
                <a:cs typeface="华文细黑"/>
              </a:rPr>
              <a:t>(</a:t>
            </a:r>
            <a:r>
              <a:rPr kumimoji="1" lang="zh-CN" altLang="en-US" sz="1333" dirty="0">
                <a:solidFill>
                  <a:srgbClr val="00507A"/>
                </a:solidFill>
                <a:latin typeface="华文细黑"/>
                <a:ea typeface="华文细黑"/>
                <a:cs typeface="华文细黑"/>
              </a:rPr>
              <a:t>企业</a:t>
            </a:r>
            <a:r>
              <a:rPr kumimoji="1" lang="en-US" altLang="zh-CN" sz="1333" dirty="0">
                <a:solidFill>
                  <a:srgbClr val="00507A"/>
                </a:solidFill>
                <a:latin typeface="华文细黑"/>
                <a:ea typeface="华文细黑"/>
                <a:cs typeface="华文细黑"/>
              </a:rPr>
              <a:t>)</a:t>
            </a:r>
            <a:r>
              <a:rPr kumimoji="1" lang="zh-CN" altLang="zh-CN" sz="1333" dirty="0">
                <a:solidFill>
                  <a:srgbClr val="00507A"/>
                </a:solidFill>
                <a:latin typeface="华文细黑"/>
                <a:ea typeface="华文细黑"/>
                <a:cs typeface="华文细黑"/>
              </a:rPr>
              <a:t>2</a:t>
            </a:r>
            <a:endParaRPr kumimoji="1" lang="zh-CN" altLang="en-US" sz="1333" dirty="0">
              <a:solidFill>
                <a:srgbClr val="00507A"/>
              </a:solidFill>
              <a:latin typeface="华文细黑"/>
              <a:ea typeface="华文细黑"/>
              <a:cs typeface="华文细黑"/>
            </a:endParaRPr>
          </a:p>
        </p:txBody>
      </p:sp>
      <p:sp>
        <p:nvSpPr>
          <p:cNvPr id="27" name="对角圆角矩形 19"/>
          <p:cNvSpPr/>
          <p:nvPr/>
        </p:nvSpPr>
        <p:spPr>
          <a:xfrm>
            <a:off x="7490033" y="2520795"/>
            <a:ext cx="1352960" cy="320950"/>
          </a:xfrm>
          <a:prstGeom prst="round2DiagRect">
            <a:avLst/>
          </a:prstGeom>
          <a:effectLst/>
        </p:spPr>
        <p:style>
          <a:lnRef idx="1">
            <a:schemeClr val="accent3"/>
          </a:lnRef>
          <a:fillRef idx="3">
            <a:schemeClr val="accent3"/>
          </a:fillRef>
          <a:effectRef idx="2">
            <a:schemeClr val="accent3"/>
          </a:effectRef>
          <a:fontRef idx="minor">
            <a:schemeClr val="lt1"/>
          </a:fontRef>
        </p:style>
        <p:txBody>
          <a:bodyPr rtlCol="0" anchor="t"/>
          <a:lstStyle/>
          <a:p>
            <a:pPr algn="ctr"/>
            <a:r>
              <a:rPr kumimoji="1" lang="zh-CN" altLang="en-US" sz="1333" dirty="0">
                <a:solidFill>
                  <a:srgbClr val="00507A"/>
                </a:solidFill>
                <a:latin typeface="华文细黑"/>
                <a:ea typeface="华文细黑"/>
                <a:cs typeface="华文细黑"/>
              </a:rPr>
              <a:t>设计所</a:t>
            </a:r>
            <a:r>
              <a:rPr kumimoji="1" lang="zh-CN" altLang="zh-CN" sz="1333" dirty="0">
                <a:solidFill>
                  <a:srgbClr val="00507A"/>
                </a:solidFill>
                <a:latin typeface="华文细黑"/>
                <a:ea typeface="华文细黑"/>
                <a:cs typeface="华文细黑"/>
              </a:rPr>
              <a:t>(</a:t>
            </a:r>
            <a:r>
              <a:rPr kumimoji="1" lang="zh-CN" altLang="en-US" sz="1333" dirty="0">
                <a:solidFill>
                  <a:srgbClr val="00507A"/>
                </a:solidFill>
                <a:latin typeface="华文细黑"/>
                <a:ea typeface="华文细黑"/>
                <a:cs typeface="华文细黑"/>
              </a:rPr>
              <a:t>企业</a:t>
            </a:r>
            <a:r>
              <a:rPr kumimoji="1" lang="en-US" altLang="zh-CN" sz="1333" dirty="0">
                <a:solidFill>
                  <a:srgbClr val="00507A"/>
                </a:solidFill>
                <a:latin typeface="华文细黑"/>
                <a:ea typeface="华文细黑"/>
                <a:cs typeface="华文细黑"/>
              </a:rPr>
              <a:t>)n</a:t>
            </a:r>
            <a:endParaRPr kumimoji="1" lang="zh-CN" altLang="en-US" sz="1333" dirty="0">
              <a:solidFill>
                <a:srgbClr val="00507A"/>
              </a:solidFill>
              <a:latin typeface="华文细黑"/>
              <a:ea typeface="华文细黑"/>
              <a:cs typeface="华文细黑"/>
            </a:endParaRPr>
          </a:p>
        </p:txBody>
      </p:sp>
      <p:sp>
        <p:nvSpPr>
          <p:cNvPr id="11" name="Rectangle 10"/>
          <p:cNvSpPr/>
          <p:nvPr/>
        </p:nvSpPr>
        <p:spPr>
          <a:xfrm>
            <a:off x="4379327" y="3948384"/>
            <a:ext cx="451446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a:xfrm>
            <a:off x="352167" y="65549"/>
            <a:ext cx="8541626" cy="539999"/>
          </a:xfrm>
        </p:spPr>
        <p:txBody>
          <a:bodyPr>
            <a:normAutofit/>
          </a:bodyPr>
          <a:lstStyle/>
          <a:p>
            <a:r>
              <a:rPr lang="zh-CN" altLang="en-US" sz="2400" dirty="0"/>
              <a:t>应用案例：某航空集团云服务中心</a:t>
            </a:r>
            <a:endParaRPr lang="en-US" sz="2400" dirty="0"/>
          </a:p>
        </p:txBody>
      </p:sp>
      <p:sp>
        <p:nvSpPr>
          <p:cNvPr id="19" name="TextBox 18"/>
          <p:cNvSpPr txBox="1"/>
          <p:nvPr/>
        </p:nvSpPr>
        <p:spPr>
          <a:xfrm>
            <a:off x="298450" y="13055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某航空集团云服务中心</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514466" cy="569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0" dirty="0">
                <a:latin typeface="Microsoft YaHei" panose="020B0503020204020204" pitchFamily="34" charset="-122"/>
                <a:ea typeface="Microsoft YaHei" panose="020B0503020204020204" pitchFamily="34" charset="-122"/>
              </a:rPr>
              <a:t>集团云中心天云软件为其做工业制造云总体设计咨询，采用</a:t>
            </a:r>
            <a:r>
              <a:rPr lang="en-US" altLang="zh-CN" sz="1350" dirty="0">
                <a:latin typeface="Microsoft YaHei" panose="020B0503020204020204" pitchFamily="34" charset="-122"/>
                <a:ea typeface="Microsoft YaHei" panose="020B0503020204020204" pitchFamily="34" charset="-122"/>
              </a:rPr>
              <a:t>AIP</a:t>
            </a:r>
            <a:r>
              <a:rPr lang="zh-CN" altLang="en-US" sz="1350" dirty="0">
                <a:latin typeface="Microsoft YaHei" panose="020B0503020204020204" pitchFamily="34" charset="-122"/>
                <a:ea typeface="Microsoft YaHei" panose="020B0503020204020204" pitchFamily="34" charset="-122"/>
              </a:rPr>
              <a:t>为其</a:t>
            </a:r>
            <a:r>
              <a:rPr lang="en-US" altLang="zh-CN" sz="1350" dirty="0">
                <a:latin typeface="Microsoft YaHei" panose="020B0503020204020204" pitchFamily="34" charset="-122"/>
                <a:ea typeface="Microsoft YaHei" panose="020B0503020204020204" pitchFamily="34" charset="-122"/>
              </a:rPr>
              <a:t>PAAS</a:t>
            </a:r>
            <a:r>
              <a:rPr lang="zh-CN" altLang="en-US" sz="1350" dirty="0">
                <a:latin typeface="Microsoft YaHei" panose="020B0503020204020204" pitchFamily="34" charset="-122"/>
                <a:ea typeface="Microsoft YaHei" panose="020B0503020204020204" pitchFamily="34" charset="-122"/>
              </a:rPr>
              <a:t>核心软件</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174625" y="955888"/>
            <a:ext cx="3695700" cy="301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298450" y="2162835"/>
            <a:ext cx="3571875" cy="959237"/>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打造面向集团院所服务的工业制造云</a:t>
            </a: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实现</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IT</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资源和软件资源的共享服务</a:t>
            </a: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实现高效的产品协同设计平台， 提高设计效率和产品质量、</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174625" y="1852599"/>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199422" y="3197475"/>
            <a:ext cx="3695700" cy="2728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b="1"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298450" y="3513882"/>
            <a:ext cx="3571875" cy="1208023"/>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sz="1200" dirty="0" err="1">
                <a:latin typeface="Microsoft YaHei" panose="020B0503020204020204" pitchFamily="34" charset="-122"/>
                <a:ea typeface="Microsoft YaHei" panose="020B0503020204020204" pitchFamily="34" charset="-122"/>
                <a:cs typeface="Arial" panose="020B0604020202020204" pitchFamily="34" charset="0"/>
              </a:rPr>
              <a:t>SkyForm</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AIP</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CMP</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AIP</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 集成共性中心上百种（</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~180</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）工业设计仿真和工具软件</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云管理平台和多云管理</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技术服务和咨询</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514466" cy="2537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b="1">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b="1"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710451"/>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建立工业设计制造云，包括仿真计算， </a:t>
            </a:r>
            <a:r>
              <a:rPr lang="en-US" altLang="zh-CN" sz="1200" dirty="0">
                <a:latin typeface="Microsoft YaHei" panose="020B0503020204020204" pitchFamily="34" charset="-122"/>
                <a:ea typeface="Microsoft YaHei" panose="020B0503020204020204" pitchFamily="34" charset="-122"/>
              </a:rPr>
              <a:t>CAD</a:t>
            </a:r>
            <a:r>
              <a:rPr lang="zh-CN" altLang="en-US" sz="1200" dirty="0">
                <a:latin typeface="Microsoft YaHei" panose="020B0503020204020204" pitchFamily="34" charset="-122"/>
                <a:ea typeface="Microsoft YaHei" panose="020B0503020204020204" pitchFamily="34" charset="-122"/>
              </a:rPr>
              <a:t>远程桌面， </a:t>
            </a:r>
            <a:r>
              <a:rPr lang="en-US" altLang="zh-CN" sz="1200" dirty="0">
                <a:latin typeface="Microsoft YaHei" panose="020B0503020204020204" pitchFamily="34" charset="-122"/>
                <a:ea typeface="Microsoft YaHei" panose="020B0503020204020204" pitchFamily="34" charset="-122"/>
              </a:rPr>
              <a:t>PDM</a:t>
            </a:r>
            <a:r>
              <a:rPr lang="zh-CN" altLang="en-US" sz="1200" dirty="0">
                <a:latin typeface="Microsoft YaHei" panose="020B0503020204020204" pitchFamily="34" charset="-122"/>
                <a:ea typeface="Microsoft YaHei" panose="020B0503020204020204" pitchFamily="34" charset="-122"/>
              </a:rPr>
              <a:t>， 项目管理等等各种应用。</a:t>
            </a:r>
            <a:endParaRPr lang="en-US" altLang="zh-CN" sz="1200" dirty="0">
              <a:latin typeface="Microsoft YaHei" panose="020B0503020204020204" pitchFamily="34" charset="-122"/>
              <a:ea typeface="Microsoft YaHei" panose="020B0503020204020204" pitchFamily="34" charset="-122"/>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资源集中共享， 协同设计和制造</a:t>
            </a:r>
            <a:endParaRPr lang="en-US" altLang="zh-CN" sz="1200" dirty="0">
              <a:latin typeface="Microsoft YaHei" panose="020B0503020204020204" pitchFamily="34" charset="-122"/>
              <a:ea typeface="Microsoft YaHei" panose="020B0503020204020204" pitchFamily="34" charset="-122"/>
            </a:endParaRPr>
          </a:p>
        </p:txBody>
      </p:sp>
      <p:sp>
        <p:nvSpPr>
          <p:cNvPr id="20" name="Right Arrow 19"/>
          <p:cNvSpPr/>
          <p:nvPr/>
        </p:nvSpPr>
        <p:spPr>
          <a:xfrm>
            <a:off x="3965576" y="3609215"/>
            <a:ext cx="347639" cy="38927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22" name="图片 21"/>
          <p:cNvPicPr/>
          <p:nvPr/>
        </p:nvPicPr>
        <p:blipFill rotWithShape="1">
          <a:blip r:embed="rId2">
            <a:extLst>
              <a:ext uri="{28A0092B-C50C-407E-A947-70E740481C1C}">
                <a14:useLocalDpi xmlns:a14="http://schemas.microsoft.com/office/drawing/2010/main" val="0"/>
              </a:ext>
            </a:extLst>
          </a:blip>
          <a:srcRect t="16074" r="3646" b="4673"/>
          <a:stretch/>
        </p:blipFill>
        <p:spPr bwMode="auto">
          <a:xfrm>
            <a:off x="4452915" y="735463"/>
            <a:ext cx="2209281" cy="1066471"/>
          </a:xfrm>
          <a:prstGeom prst="rect">
            <a:avLst/>
          </a:prstGeom>
          <a:noFill/>
          <a:ln>
            <a:noFill/>
          </a:ln>
          <a:extLst>
            <a:ext uri="{53640926-AAD7-44D8-BBD7-CCE9431645EC}">
              <a14:shadowObscured xmlns:a14="http://schemas.microsoft.com/office/drawing/2010/main"/>
            </a:ext>
          </a:extLst>
        </p:spPr>
      </p:pic>
      <p:pic>
        <p:nvPicPr>
          <p:cNvPr id="23" name="Picture 86"/>
          <p:cNvPicPr/>
          <p:nvPr/>
        </p:nvPicPr>
        <p:blipFill>
          <a:blip r:embed="rId3"/>
          <a:stretch>
            <a:fillRect/>
          </a:stretch>
        </p:blipFill>
        <p:spPr>
          <a:xfrm>
            <a:off x="7057622" y="691787"/>
            <a:ext cx="1774281" cy="1133234"/>
          </a:xfrm>
          <a:prstGeom prst="rect">
            <a:avLst/>
          </a:prstGeom>
        </p:spPr>
      </p:pic>
      <p:sp>
        <p:nvSpPr>
          <p:cNvPr id="40" name="矩形 99"/>
          <p:cNvSpPr/>
          <p:nvPr/>
        </p:nvSpPr>
        <p:spPr>
          <a:xfrm>
            <a:off x="4440216" y="1889994"/>
            <a:ext cx="4402778" cy="303496"/>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050" dirty="0"/>
              <a:t>工业</a:t>
            </a:r>
            <a:r>
              <a:rPr lang="zh-CN" altLang="en-US" sz="1050"/>
              <a:t>设计制造云</a:t>
            </a:r>
            <a:endParaRPr lang="zh-CN" altLang="en-US" sz="1050" dirty="0"/>
          </a:p>
        </p:txBody>
      </p:sp>
      <p:cxnSp>
        <p:nvCxnSpPr>
          <p:cNvPr id="4" name="Straight Arrow Connector 3"/>
          <p:cNvCxnSpPr>
            <a:stCxn id="40" idx="2"/>
            <a:endCxn id="25" idx="3"/>
          </p:cNvCxnSpPr>
          <p:nvPr/>
        </p:nvCxnSpPr>
        <p:spPr>
          <a:xfrm flipH="1">
            <a:off x="5122058" y="2193490"/>
            <a:ext cx="1519547" cy="3199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40" idx="2"/>
            <a:endCxn id="26" idx="3"/>
          </p:cNvCxnSpPr>
          <p:nvPr/>
        </p:nvCxnSpPr>
        <p:spPr>
          <a:xfrm>
            <a:off x="6641605" y="2193490"/>
            <a:ext cx="5362" cy="3273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40" idx="2"/>
            <a:endCxn id="27" idx="3"/>
          </p:cNvCxnSpPr>
          <p:nvPr/>
        </p:nvCxnSpPr>
        <p:spPr>
          <a:xfrm>
            <a:off x="6641605" y="2193490"/>
            <a:ext cx="1524908" cy="3273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7523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normAutofit/>
          </a:bodyPr>
          <a:lstStyle/>
          <a:p>
            <a:r>
              <a:rPr lang="zh-CN" altLang="en-US" dirty="0"/>
              <a:t>国产</a:t>
            </a:r>
            <a:r>
              <a:rPr lang="en-CA" altLang="zh-CN" dirty="0"/>
              <a:t>x86 - </a:t>
            </a:r>
            <a:r>
              <a:rPr lang="zh-CN" altLang="en-US" dirty="0"/>
              <a:t>兆芯</a:t>
            </a:r>
            <a:endParaRPr lang="en-US" dirty="0"/>
          </a:p>
        </p:txBody>
      </p:sp>
      <p:sp>
        <p:nvSpPr>
          <p:cNvPr id="19" name="TextBox 18"/>
          <p:cNvSpPr txBox="1"/>
          <p:nvPr/>
        </p:nvSpPr>
        <p:spPr>
          <a:xfrm>
            <a:off x="514350" y="1381785"/>
            <a:ext cx="36861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兆芯</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研发中心北京和上海</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兆芯选择用 </a:t>
            </a:r>
            <a:r>
              <a:rPr lang="en-US" sz="1350" dirty="0">
                <a:latin typeface="Microsoft YaHei" panose="020B0503020204020204" pitchFamily="34" charset="-122"/>
                <a:ea typeface="Microsoft YaHei" panose="020B0503020204020204" pitchFamily="34" charset="-122"/>
              </a:rPr>
              <a:t>SkyForm </a:t>
            </a:r>
            <a:r>
              <a:rPr lang="en-US" altLang="zh-CN" sz="1350" dirty="0">
                <a:latin typeface="Microsoft YaHei" panose="020B0503020204020204" pitchFamily="34" charset="-122"/>
                <a:ea typeface="Microsoft YaHei" panose="020B0503020204020204" pitchFamily="34" charset="-122"/>
              </a:rPr>
              <a:t>AIP</a:t>
            </a:r>
            <a:r>
              <a:rPr lang="zh-CN" altLang="en-US" sz="1350" dirty="0">
                <a:latin typeface="Microsoft YaHei" panose="020B0503020204020204" pitchFamily="34" charset="-122"/>
                <a:ea typeface="Microsoft YaHei" panose="020B0503020204020204" pitchFamily="34" charset="-122"/>
              </a:rPr>
              <a:t>来管理其在全国范围内的</a:t>
            </a:r>
            <a:r>
              <a:rPr lang="en-US" altLang="zh-CN" sz="1350" dirty="0">
                <a:latin typeface="Microsoft YaHei" panose="020B0503020204020204" pitchFamily="34" charset="-122"/>
                <a:ea typeface="Microsoft YaHei" panose="020B0503020204020204" pitchFamily="34" charset="-122"/>
              </a:rPr>
              <a:t>EDA</a:t>
            </a:r>
            <a:r>
              <a:rPr lang="zh-CN" altLang="en-US" sz="1350" dirty="0">
                <a:latin typeface="Microsoft YaHei" panose="020B0503020204020204" pitchFamily="34" charset="-122"/>
                <a:ea typeface="Microsoft YaHei" panose="020B0503020204020204" pitchFamily="34" charset="-122"/>
              </a:rPr>
              <a:t>服务器集群</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145680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具有战略灵活性的商业解决方案</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增强的自定义调度以满足客户不断变化的业务需求</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兼容现有工具的解决方案</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可扩展至</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10,000 </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个核</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工作负载分析</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675547"/>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97258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SkyForm</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AIP</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可定制的工程服务</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本地支持协议，迁移援助</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774571"/>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a:latin typeface="Microsoft YaHei" panose="020B0503020204020204" pitchFamily="34" charset="-122"/>
                <a:ea typeface="Microsoft YaHei" panose="020B0503020204020204" pitchFamily="34" charset="-122"/>
                <a:cs typeface="Arial" panose="020B0604020202020204" pitchFamily="34" charset="0"/>
              </a:rPr>
              <a:t>部署新功能的时间更快</a:t>
            </a:r>
            <a:endParaRPr lang="en-US" altLang="zh-CN" sz="120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a:latin typeface="Microsoft YaHei" panose="020B0503020204020204" pitchFamily="34" charset="-122"/>
                <a:ea typeface="Microsoft YaHei" panose="020B0503020204020204" pitchFamily="34" charset="-122"/>
              </a:rPr>
              <a:t>降低</a:t>
            </a:r>
            <a:r>
              <a:rPr lang="en-US" altLang="zh-CN" sz="1200">
                <a:latin typeface="Microsoft YaHei" panose="020B0503020204020204" pitchFamily="34" charset="-122"/>
                <a:ea typeface="Microsoft YaHei" panose="020B0503020204020204" pitchFamily="34" charset="-122"/>
              </a:rPr>
              <a:t>TCO</a:t>
            </a:r>
            <a:r>
              <a:rPr lang="zh-CN" altLang="en-US" sz="1200">
                <a:latin typeface="Microsoft YaHei" panose="020B0503020204020204" pitchFamily="34" charset="-122"/>
                <a:ea typeface="Microsoft YaHei" panose="020B0503020204020204" pitchFamily="34" charset="-122"/>
              </a:rPr>
              <a:t>（软件许可和支持成本）</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a:latin typeface="Microsoft YaHei" panose="020B0503020204020204" pitchFamily="34" charset="-122"/>
                <a:ea typeface="Microsoft YaHei" panose="020B0503020204020204" pitchFamily="34" charset="-122"/>
              </a:rPr>
              <a:t>部署灵活性，知识产权所有权</a:t>
            </a:r>
          </a:p>
        </p:txBody>
      </p:sp>
      <p:sp>
        <p:nvSpPr>
          <p:cNvPr id="20" name="Right Arrow 19"/>
          <p:cNvSpPr/>
          <p:nvPr/>
        </p:nvSpPr>
        <p:spPr>
          <a:xfrm>
            <a:off x="4029076" y="3621915"/>
            <a:ext cx="347639" cy="389279"/>
          </a:xfrm>
          <a:prstGeom prst="rightArrow">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22CFC75C-2A83-429A-817C-A2A9C84FD167}"/>
              </a:ext>
            </a:extLst>
          </p:cNvPr>
          <p:cNvPicPr>
            <a:picLocks noChangeAspect="1"/>
          </p:cNvPicPr>
          <p:nvPr/>
        </p:nvPicPr>
        <p:blipFill>
          <a:blip r:embed="rId2"/>
          <a:stretch>
            <a:fillRect/>
          </a:stretch>
        </p:blipFill>
        <p:spPr>
          <a:xfrm>
            <a:off x="4311477" y="846272"/>
            <a:ext cx="1417443" cy="628704"/>
          </a:xfrm>
          <a:prstGeom prst="rect">
            <a:avLst/>
          </a:prstGeom>
        </p:spPr>
      </p:pic>
      <p:pic>
        <p:nvPicPr>
          <p:cNvPr id="1026" name="Picture 2">
            <a:extLst>
              <a:ext uri="{FF2B5EF4-FFF2-40B4-BE49-F238E27FC236}">
                <a16:creationId xmlns:a16="http://schemas.microsoft.com/office/drawing/2014/main" id="{9C1D1631-35BD-4964-B9B8-15203A791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326" y="1427930"/>
            <a:ext cx="4300177" cy="1592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1894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lstStyle/>
          <a:p>
            <a:r>
              <a:rPr lang="zh-CN" altLang="en-US" dirty="0"/>
              <a:t>寒武纪科技</a:t>
            </a:r>
            <a:endParaRPr lang="en-US" dirty="0"/>
          </a:p>
        </p:txBody>
      </p:sp>
      <p:sp>
        <p:nvSpPr>
          <p:cNvPr id="19" name="TextBox 18"/>
          <p:cNvSpPr txBox="1"/>
          <p:nvPr/>
        </p:nvSpPr>
        <p:spPr>
          <a:xfrm>
            <a:off x="514350" y="13817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寒武纪科技</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寒武纪科技选择用 </a:t>
            </a:r>
            <a:r>
              <a:rPr lang="en-US" sz="1350" dirty="0">
                <a:latin typeface="Microsoft YaHei" panose="020B0503020204020204" pitchFamily="34" charset="-122"/>
                <a:ea typeface="Microsoft YaHei" panose="020B0503020204020204" pitchFamily="34" charset="-122"/>
              </a:rPr>
              <a:t>SkyForm </a:t>
            </a:r>
            <a:r>
              <a:rPr lang="en-US" altLang="zh-CN" sz="1350" dirty="0">
                <a:latin typeface="Microsoft YaHei" panose="020B0503020204020204" pitchFamily="34" charset="-122"/>
                <a:ea typeface="Microsoft YaHei" panose="020B0503020204020204" pitchFamily="34" charset="-122"/>
              </a:rPr>
              <a:t>AIP</a:t>
            </a:r>
          </a:p>
          <a:p>
            <a:pPr algn="ctr"/>
            <a:r>
              <a:rPr lang="zh-CN" altLang="en-US" sz="1350" dirty="0">
                <a:latin typeface="Microsoft YaHei" panose="020B0503020204020204" pitchFamily="34" charset="-122"/>
                <a:ea typeface="Microsoft YaHei" panose="020B0503020204020204" pitchFamily="34" charset="-122"/>
              </a:rPr>
              <a:t>来提高芯片设计仿真运行效率</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1208023"/>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利用集群的并行化提高</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工具的运行效率</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采集芯片设计和仿真资源使用数据，以便更好地规划和管理资源，提高设计速度</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有效集成</a:t>
            </a:r>
            <a:r>
              <a:rPr lang="en-US"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工具，充分利用集群资源</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本地技术支持</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675547"/>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97258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SkyForm</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AIP</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定制作业监控和数据分析</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应用集成</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710451"/>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使用稳定可靠的集群作业管理系统，缩短</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工具运行时间，从而加速项目研发</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降低运维成本</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Right Arrow 19"/>
          <p:cNvSpPr/>
          <p:nvPr/>
        </p:nvSpPr>
        <p:spPr>
          <a:xfrm>
            <a:off x="4029076" y="3621915"/>
            <a:ext cx="347639" cy="389279"/>
          </a:xfrm>
          <a:prstGeom prst="rightArrow">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374B041B-C765-42AA-951F-3D209E00C631}"/>
              </a:ext>
            </a:extLst>
          </p:cNvPr>
          <p:cNvPicPr>
            <a:picLocks noChangeAspect="1"/>
          </p:cNvPicPr>
          <p:nvPr/>
        </p:nvPicPr>
        <p:blipFill>
          <a:blip r:embed="rId2"/>
          <a:stretch>
            <a:fillRect/>
          </a:stretch>
        </p:blipFill>
        <p:spPr>
          <a:xfrm>
            <a:off x="4376715" y="1046354"/>
            <a:ext cx="4288231" cy="1399553"/>
          </a:xfrm>
          <a:prstGeom prst="rect">
            <a:avLst/>
          </a:prstGeom>
        </p:spPr>
      </p:pic>
      <p:pic>
        <p:nvPicPr>
          <p:cNvPr id="7" name="Picture 6">
            <a:extLst>
              <a:ext uri="{FF2B5EF4-FFF2-40B4-BE49-F238E27FC236}">
                <a16:creationId xmlns:a16="http://schemas.microsoft.com/office/drawing/2014/main" id="{D8158260-2B18-453E-BE83-BBA286C129E2}"/>
              </a:ext>
            </a:extLst>
          </p:cNvPr>
          <p:cNvPicPr>
            <a:picLocks noChangeAspect="1"/>
          </p:cNvPicPr>
          <p:nvPr/>
        </p:nvPicPr>
        <p:blipFill>
          <a:blip r:embed="rId3"/>
          <a:stretch>
            <a:fillRect/>
          </a:stretch>
        </p:blipFill>
        <p:spPr>
          <a:xfrm>
            <a:off x="4379327" y="2116307"/>
            <a:ext cx="2350297" cy="908347"/>
          </a:xfrm>
          <a:prstGeom prst="rect">
            <a:avLst/>
          </a:prstGeom>
        </p:spPr>
      </p:pic>
      <p:pic>
        <p:nvPicPr>
          <p:cNvPr id="9" name="Picture 8">
            <a:extLst>
              <a:ext uri="{FF2B5EF4-FFF2-40B4-BE49-F238E27FC236}">
                <a16:creationId xmlns:a16="http://schemas.microsoft.com/office/drawing/2014/main" id="{3DD1440D-51A7-4CF7-A53E-2D7C807B3632}"/>
              </a:ext>
            </a:extLst>
          </p:cNvPr>
          <p:cNvPicPr>
            <a:picLocks noChangeAspect="1"/>
          </p:cNvPicPr>
          <p:nvPr/>
        </p:nvPicPr>
        <p:blipFill>
          <a:blip r:embed="rId4"/>
          <a:stretch>
            <a:fillRect/>
          </a:stretch>
        </p:blipFill>
        <p:spPr>
          <a:xfrm>
            <a:off x="6715067" y="2169519"/>
            <a:ext cx="1949879" cy="847923"/>
          </a:xfrm>
          <a:prstGeom prst="rect">
            <a:avLst/>
          </a:prstGeom>
        </p:spPr>
      </p:pic>
    </p:spTree>
    <p:extLst>
      <p:ext uri="{BB962C8B-B14F-4D97-AF65-F5344CB8AC3E}">
        <p14:creationId xmlns:p14="http://schemas.microsoft.com/office/powerpoint/2010/main" val="2841641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lstStyle/>
          <a:p>
            <a:r>
              <a:rPr lang="en-US" altLang="zh-CN" dirty="0"/>
              <a:t>EDA</a:t>
            </a:r>
            <a:r>
              <a:rPr lang="zh-CN" altLang="en-US" dirty="0"/>
              <a:t>产商</a:t>
            </a:r>
            <a:r>
              <a:rPr lang="en-US" altLang="zh-CN" dirty="0"/>
              <a:t>-</a:t>
            </a:r>
            <a:r>
              <a:rPr lang="zh-CN" altLang="en-US" dirty="0"/>
              <a:t>华大九天</a:t>
            </a:r>
            <a:endParaRPr lang="en-US" dirty="0"/>
          </a:p>
        </p:txBody>
      </p:sp>
      <p:sp>
        <p:nvSpPr>
          <p:cNvPr id="19" name="TextBox 18"/>
          <p:cNvSpPr txBox="1"/>
          <p:nvPr/>
        </p:nvSpPr>
        <p:spPr>
          <a:xfrm>
            <a:off x="514350" y="13817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华大九天</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华大九天选择用 </a:t>
            </a:r>
            <a:r>
              <a:rPr lang="en-US" sz="1350" dirty="0">
                <a:latin typeface="Microsoft YaHei" panose="020B0503020204020204" pitchFamily="34" charset="-122"/>
                <a:ea typeface="Microsoft YaHei" panose="020B0503020204020204" pitchFamily="34" charset="-122"/>
              </a:rPr>
              <a:t>SkyForm </a:t>
            </a:r>
            <a:r>
              <a:rPr lang="en-US" altLang="zh-CN" sz="1350" dirty="0">
                <a:latin typeface="Microsoft YaHei" panose="020B0503020204020204" pitchFamily="34" charset="-122"/>
                <a:ea typeface="Microsoft YaHei" panose="020B0503020204020204" pitchFamily="34" charset="-122"/>
              </a:rPr>
              <a:t>AIP</a:t>
            </a:r>
            <a:r>
              <a:rPr lang="zh-CN" altLang="en-US" sz="1350" dirty="0">
                <a:latin typeface="Microsoft YaHei" panose="020B0503020204020204" pitchFamily="34" charset="-122"/>
                <a:ea typeface="Microsoft YaHei" panose="020B0503020204020204" pitchFamily="34" charset="-122"/>
              </a:rPr>
              <a:t>来管理其</a:t>
            </a:r>
            <a:r>
              <a:rPr lang="en-US" altLang="zh-CN" sz="1350" dirty="0">
                <a:latin typeface="Microsoft YaHei" panose="020B0503020204020204" pitchFamily="34" charset="-122"/>
                <a:ea typeface="Microsoft YaHei" panose="020B0503020204020204" pitchFamily="34" charset="-122"/>
              </a:rPr>
              <a:t>EDA</a:t>
            </a:r>
            <a:r>
              <a:rPr lang="zh-CN" altLang="en-US" sz="1350" dirty="0">
                <a:latin typeface="Microsoft YaHei" panose="020B0503020204020204" pitchFamily="34" charset="-122"/>
                <a:ea typeface="Microsoft YaHei" panose="020B0503020204020204" pitchFamily="34" charset="-122"/>
              </a:rPr>
              <a:t>研发和测试集群</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1272143"/>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提高</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工具编译和测试的效率</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通过集群能够缩短软件编译时间</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资源公平分享，高优先级抢占</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管理</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x86</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和</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ARM</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集群</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资源和作业使用报告和分析</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675547"/>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972585"/>
            <a:ext cx="3571875" cy="774571"/>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SkyForm</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AIP</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可定制的工程服务</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SkyForm </a:t>
            </a:r>
            <a:r>
              <a:rPr lang="en-US" altLang="zh-CN" sz="1200" dirty="0" err="1">
                <a:latin typeface="Microsoft YaHei" panose="020B0503020204020204" pitchFamily="34" charset="-122"/>
                <a:ea typeface="Microsoft YaHei" panose="020B0503020204020204" pitchFamily="34" charset="-122"/>
                <a:cs typeface="Arial" panose="020B0604020202020204" pitchFamily="34" charset="0"/>
              </a:rPr>
              <a:t>ElasticMake</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并行编译</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本地支持协议</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提高研发效率</a:t>
            </a:r>
            <a:endParaRPr lang="en-US" altLang="zh-CN" sz="1200" dirty="0">
              <a:latin typeface="Microsoft YaHei" panose="020B0503020204020204" pitchFamily="34" charset="-122"/>
              <a:ea typeface="Microsoft YaHei" panose="020B0503020204020204" pitchFamily="34" charset="-122"/>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降低</a:t>
            </a:r>
            <a:r>
              <a:rPr lang="en-US" altLang="zh-CN" sz="1200" dirty="0">
                <a:latin typeface="Microsoft YaHei" panose="020B0503020204020204" pitchFamily="34" charset="-122"/>
                <a:ea typeface="Microsoft YaHei" panose="020B0503020204020204" pitchFamily="34" charset="-122"/>
              </a:rPr>
              <a:t>TCO</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Right Arrow 19"/>
          <p:cNvSpPr/>
          <p:nvPr/>
        </p:nvSpPr>
        <p:spPr>
          <a:xfrm>
            <a:off x="4029076" y="3621915"/>
            <a:ext cx="347639" cy="389279"/>
          </a:xfrm>
          <a:prstGeom prst="rightArrow">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F2DC7B8C-5EF3-41A6-90A6-C6EAE62906A3}"/>
              </a:ext>
            </a:extLst>
          </p:cNvPr>
          <p:cNvPicPr>
            <a:picLocks noChangeAspect="1"/>
          </p:cNvPicPr>
          <p:nvPr/>
        </p:nvPicPr>
        <p:blipFill rotWithShape="1">
          <a:blip r:embed="rId2"/>
          <a:srcRect b="25201"/>
          <a:stretch/>
        </p:blipFill>
        <p:spPr>
          <a:xfrm>
            <a:off x="4376715" y="990428"/>
            <a:ext cx="4302788" cy="2029656"/>
          </a:xfrm>
          <a:prstGeom prst="rect">
            <a:avLst/>
          </a:prstGeom>
        </p:spPr>
      </p:pic>
    </p:spTree>
    <p:extLst>
      <p:ext uri="{BB962C8B-B14F-4D97-AF65-F5344CB8AC3E}">
        <p14:creationId xmlns:p14="http://schemas.microsoft.com/office/powerpoint/2010/main" val="4012494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79327" y="3948384"/>
            <a:ext cx="4300176" cy="86174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sp>
        <p:nvSpPr>
          <p:cNvPr id="2" name="Title 1"/>
          <p:cNvSpPr>
            <a:spLocks noGrp="1"/>
          </p:cNvSpPr>
          <p:nvPr>
            <p:ph type="title"/>
          </p:nvPr>
        </p:nvSpPr>
        <p:spPr/>
        <p:txBody>
          <a:bodyPr/>
          <a:lstStyle/>
          <a:p>
            <a:r>
              <a:rPr lang="zh-CN" altLang="en-US" dirty="0"/>
              <a:t>杭州德旺</a:t>
            </a:r>
            <a:endParaRPr lang="en-US" dirty="0"/>
          </a:p>
        </p:txBody>
      </p:sp>
      <p:sp>
        <p:nvSpPr>
          <p:cNvPr id="19" name="TextBox 18"/>
          <p:cNvSpPr txBox="1"/>
          <p:nvPr/>
        </p:nvSpPr>
        <p:spPr>
          <a:xfrm>
            <a:off x="514350" y="1381785"/>
            <a:ext cx="3686175" cy="276999"/>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杭州德旺</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Rectangle 4"/>
          <p:cNvSpPr/>
          <p:nvPr/>
        </p:nvSpPr>
        <p:spPr>
          <a:xfrm>
            <a:off x="4379327" y="3020083"/>
            <a:ext cx="4300176" cy="5699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latin typeface="Microsoft YaHei" panose="020B0503020204020204" pitchFamily="34" charset="-122"/>
                <a:ea typeface="Microsoft YaHei" panose="020B0503020204020204" pitchFamily="34" charset="-122"/>
              </a:rPr>
              <a:t>杭州德望选择用 </a:t>
            </a:r>
            <a:r>
              <a:rPr lang="en-US" sz="1350" dirty="0">
                <a:latin typeface="Microsoft YaHei" panose="020B0503020204020204" pitchFamily="34" charset="-122"/>
                <a:ea typeface="Microsoft YaHei" panose="020B0503020204020204" pitchFamily="34" charset="-122"/>
              </a:rPr>
              <a:t>SkyForm </a:t>
            </a:r>
            <a:r>
              <a:rPr lang="en-US" altLang="zh-CN" sz="1350" dirty="0">
                <a:latin typeface="Microsoft YaHei" panose="020B0503020204020204" pitchFamily="34" charset="-122"/>
                <a:ea typeface="Microsoft YaHei" panose="020B0503020204020204" pitchFamily="34" charset="-122"/>
              </a:rPr>
              <a:t>AIP</a:t>
            </a:r>
          </a:p>
          <a:p>
            <a:pPr algn="ctr"/>
            <a:r>
              <a:rPr lang="zh-CN" altLang="en-US" sz="1350" dirty="0">
                <a:latin typeface="Microsoft YaHei" panose="020B0503020204020204" pitchFamily="34" charset="-122"/>
                <a:ea typeface="Microsoft YaHei" panose="020B0503020204020204" pitchFamily="34" charset="-122"/>
              </a:rPr>
              <a:t>来管理其</a:t>
            </a:r>
            <a:r>
              <a:rPr lang="en-US" altLang="zh-CN" sz="1350" dirty="0">
                <a:latin typeface="Microsoft YaHei" panose="020B0503020204020204" pitchFamily="34" charset="-122"/>
                <a:ea typeface="Microsoft YaHei" panose="020B0503020204020204" pitchFamily="34" charset="-122"/>
              </a:rPr>
              <a:t>EDA</a:t>
            </a:r>
            <a:r>
              <a:rPr lang="zh-CN" altLang="en-US" sz="1350" dirty="0">
                <a:latin typeface="Microsoft YaHei" panose="020B0503020204020204" pitchFamily="34" charset="-122"/>
                <a:ea typeface="Microsoft YaHei" panose="020B0503020204020204" pitchFamily="34" charset="-122"/>
              </a:rPr>
              <a:t>服务器集群</a:t>
            </a:r>
            <a:endParaRPr lang="en-US" sz="1350" dirty="0">
              <a:latin typeface="Microsoft YaHei" panose="020B0503020204020204" pitchFamily="34" charset="-122"/>
              <a:ea typeface="Microsoft YaHei" panose="020B0503020204020204" pitchFamily="34" charset="-122"/>
            </a:endParaRPr>
          </a:p>
        </p:txBody>
      </p:sp>
      <p:sp>
        <p:nvSpPr>
          <p:cNvPr id="10" name="Rectangle 9"/>
          <p:cNvSpPr/>
          <p:nvPr/>
        </p:nvSpPr>
        <p:spPr>
          <a:xfrm>
            <a:off x="390525" y="1032088"/>
            <a:ext cx="3695700" cy="301412"/>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关于用户</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TextBox 12"/>
          <p:cNvSpPr txBox="1"/>
          <p:nvPr/>
        </p:nvSpPr>
        <p:spPr>
          <a:xfrm>
            <a:off x="514350" y="2239035"/>
            <a:ext cx="3571875" cy="1208023"/>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利用集群的并行化提高</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工具的运行效率</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支持</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工具的图型远程显示（</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X11 forwarding)</a:t>
            </a:r>
          </a:p>
          <a:p>
            <a:pPr marL="137160" indent="-137160">
              <a:spcBef>
                <a:spcPts val="450"/>
              </a:spcBef>
              <a:buClr>
                <a:srgbClr val="00ABFF"/>
              </a:buClr>
              <a:buFont typeface="Wingdings" panose="05000000000000000000" pitchFamily="2" charset="2"/>
              <a:buChar char="§"/>
            </a:pPr>
            <a:r>
              <a:rPr lang="en-US"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厂商的集群集成可以直接使用</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本地技术支持</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4" name="Rectangle 13"/>
          <p:cNvSpPr/>
          <p:nvPr/>
        </p:nvSpPr>
        <p:spPr>
          <a:xfrm>
            <a:off x="390525" y="1917913"/>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商业要求</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5" name="Rectangle 14"/>
          <p:cNvSpPr/>
          <p:nvPr/>
        </p:nvSpPr>
        <p:spPr>
          <a:xfrm>
            <a:off x="390525" y="3675547"/>
            <a:ext cx="3695700" cy="272837"/>
          </a:xfrm>
          <a:prstGeom prst="rect">
            <a:avLst/>
          </a:prstGeom>
          <a:solidFill>
            <a:srgbClr val="00A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rPr>
              <a:t>解决方案</a:t>
            </a:r>
            <a:endParaRPr lang="en-US" sz="1350"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6" name="TextBox 15"/>
          <p:cNvSpPr txBox="1"/>
          <p:nvPr/>
        </p:nvSpPr>
        <p:spPr>
          <a:xfrm>
            <a:off x="514350" y="397258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SkyForm</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AIP</a:t>
            </a:r>
            <a:r>
              <a:rPr lang="en-US" sz="1200" dirty="0">
                <a:latin typeface="Microsoft YaHei" panose="020B0503020204020204" pitchFamily="34" charset="-122"/>
                <a:ea typeface="Microsoft YaHei" panose="020B0503020204020204" pitchFamily="34" charset="-122"/>
                <a:cs typeface="Arial" panose="020B0604020202020204" pitchFamily="34" charset="0"/>
              </a:rPr>
              <a:t>, </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可定制的工程服务</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本地支持协议</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7" name="Rectangle 16"/>
          <p:cNvSpPr/>
          <p:nvPr/>
        </p:nvSpPr>
        <p:spPr>
          <a:xfrm>
            <a:off x="4379327" y="3694597"/>
            <a:ext cx="4300176" cy="272837"/>
          </a:xfrm>
          <a:prstGeom prst="rect">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   </a:t>
            </a:r>
            <a:r>
              <a:rPr lang="zh-CN" altLang="en-US" sz="1350">
                <a:solidFill>
                  <a:schemeClr val="tx1"/>
                </a:solidFill>
                <a:latin typeface="Microsoft YaHei" panose="020B0503020204020204" pitchFamily="34" charset="-122"/>
                <a:ea typeface="Microsoft YaHei" panose="020B0503020204020204" pitchFamily="34" charset="-122"/>
                <a:cs typeface="Arial" panose="020B0604020202020204" pitchFamily="34" charset="0"/>
              </a:rPr>
              <a:t>客户收益</a:t>
            </a:r>
            <a:endParaRPr lang="en-US" sz="1350" dirty="0">
              <a:solidFill>
                <a:schemeClr val="tx1"/>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TextBox 17"/>
          <p:cNvSpPr txBox="1"/>
          <p:nvPr/>
        </p:nvSpPr>
        <p:spPr>
          <a:xfrm>
            <a:off x="4562475" y="3991635"/>
            <a:ext cx="3571875" cy="525785"/>
          </a:xfrm>
          <a:prstGeom prst="rect">
            <a:avLst/>
          </a:prstGeom>
          <a:noFill/>
        </p:spPr>
        <p:txBody>
          <a:bodyPr wrap="square" rtlCol="0">
            <a:spAutoFit/>
          </a:bodyPr>
          <a:lstStyle/>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缩短</a:t>
            </a:r>
            <a:r>
              <a:rPr lang="en-US" altLang="zh-CN" sz="1200" dirty="0">
                <a:latin typeface="Microsoft YaHei" panose="020B0503020204020204" pitchFamily="34" charset="-122"/>
                <a:ea typeface="Microsoft YaHei" panose="020B0503020204020204" pitchFamily="34" charset="-122"/>
                <a:cs typeface="Arial" panose="020B0604020202020204" pitchFamily="34" charset="0"/>
              </a:rPr>
              <a:t>EDA</a:t>
            </a:r>
            <a:r>
              <a:rPr lang="zh-CN" altLang="en-US" sz="1200" dirty="0">
                <a:latin typeface="Microsoft YaHei" panose="020B0503020204020204" pitchFamily="34" charset="-122"/>
                <a:ea typeface="Microsoft YaHei" panose="020B0503020204020204" pitchFamily="34" charset="-122"/>
                <a:cs typeface="Arial" panose="020B0604020202020204" pitchFamily="34" charset="0"/>
              </a:rPr>
              <a:t>工具运行时间，从而加速项目研发</a:t>
            </a:r>
            <a:endParaRPr lang="en-US" altLang="zh-CN" sz="1200" dirty="0">
              <a:latin typeface="Microsoft YaHei" panose="020B0503020204020204" pitchFamily="34" charset="-122"/>
              <a:ea typeface="Microsoft YaHei" panose="020B0503020204020204" pitchFamily="34" charset="-122"/>
              <a:cs typeface="Arial" panose="020B0604020202020204" pitchFamily="34" charset="0"/>
            </a:endParaRPr>
          </a:p>
          <a:p>
            <a:pPr marL="137160" indent="-137160">
              <a:spcBef>
                <a:spcPts val="450"/>
              </a:spcBef>
              <a:buClr>
                <a:srgbClr val="00ABFF"/>
              </a:buClr>
              <a:buFont typeface="Wingdings" panose="05000000000000000000" pitchFamily="2" charset="2"/>
              <a:buChar char="§"/>
            </a:pPr>
            <a:r>
              <a:rPr lang="zh-CN" altLang="en-US" sz="1200" dirty="0">
                <a:latin typeface="Microsoft YaHei" panose="020B0503020204020204" pitchFamily="34" charset="-122"/>
                <a:ea typeface="Microsoft YaHei" panose="020B0503020204020204" pitchFamily="34" charset="-122"/>
              </a:rPr>
              <a:t>降低</a:t>
            </a:r>
            <a:r>
              <a:rPr lang="en-US" altLang="zh-CN" sz="1200" dirty="0">
                <a:latin typeface="Microsoft YaHei" panose="020B0503020204020204" pitchFamily="34" charset="-122"/>
                <a:ea typeface="Microsoft YaHei" panose="020B0503020204020204" pitchFamily="34" charset="-122"/>
              </a:rPr>
              <a:t>TCO</a:t>
            </a:r>
            <a:r>
              <a:rPr lang="zh-CN" altLang="en-US" sz="1200" dirty="0">
                <a:latin typeface="Microsoft YaHei" panose="020B0503020204020204" pitchFamily="34" charset="-122"/>
                <a:ea typeface="Microsoft YaHei" panose="020B0503020204020204" pitchFamily="34" charset="-122"/>
              </a:rPr>
              <a:t>（软件许可和支持成本）</a:t>
            </a:r>
            <a:endParaRPr lang="en-US" sz="12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0" name="Right Arrow 19"/>
          <p:cNvSpPr/>
          <p:nvPr/>
        </p:nvSpPr>
        <p:spPr>
          <a:xfrm>
            <a:off x="4029076" y="3621915"/>
            <a:ext cx="347639" cy="389279"/>
          </a:xfrm>
          <a:prstGeom prst="rightArrow">
            <a:avLst/>
          </a:prstGeom>
          <a:solidFill>
            <a:srgbClr val="FF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icrosoft YaHei" panose="020B0503020204020204" pitchFamily="34" charset="-122"/>
              <a:ea typeface="Microsoft YaHei" panose="020B0503020204020204" pitchFamily="34" charset="-122"/>
            </a:endParaRPr>
          </a:p>
        </p:txBody>
      </p:sp>
      <p:pic>
        <p:nvPicPr>
          <p:cNvPr id="21" name="Picture 2" descr="http://archive2.cra.org/ccc/files/images/sats.jpg">
            <a:extLst>
              <a:ext uri="{FF2B5EF4-FFF2-40B4-BE49-F238E27FC236}">
                <a16:creationId xmlns:a16="http://schemas.microsoft.com/office/drawing/2014/main" id="{208997DC-00EC-4D76-A9F3-A368B1F88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327" y="1034004"/>
            <a:ext cx="4300176" cy="198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11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502A0A8-C2E0-F54D-B7D1-B68508CEFE21}"/>
              </a:ext>
            </a:extLst>
          </p:cNvPr>
          <p:cNvSpPr/>
          <p:nvPr/>
        </p:nvSpPr>
        <p:spPr>
          <a:xfrm>
            <a:off x="0" y="3228230"/>
            <a:ext cx="9144000" cy="1500338"/>
          </a:xfrm>
          <a:prstGeom prst="rect">
            <a:avLst/>
          </a:prstGeom>
          <a:solidFill>
            <a:srgbClr val="005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rgbClr val="299FD3"/>
              </a:solidFill>
            </a:endParaRPr>
          </a:p>
        </p:txBody>
      </p:sp>
      <p:sp>
        <p:nvSpPr>
          <p:cNvPr id="6" name="矩形 5">
            <a:extLst>
              <a:ext uri="{FF2B5EF4-FFF2-40B4-BE49-F238E27FC236}">
                <a16:creationId xmlns:a16="http://schemas.microsoft.com/office/drawing/2014/main" id="{10548B1C-2A0C-B94A-9823-55C3ACFAB763}"/>
              </a:ext>
            </a:extLst>
          </p:cNvPr>
          <p:cNvSpPr/>
          <p:nvPr/>
        </p:nvSpPr>
        <p:spPr>
          <a:xfrm>
            <a:off x="2" y="4164417"/>
            <a:ext cx="9143998" cy="757547"/>
          </a:xfrm>
          <a:prstGeom prst="rect">
            <a:avLst/>
          </a:prstGeom>
          <a:solidFill>
            <a:srgbClr val="299FD3">
              <a:alpha val="5579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8" name="TextBox 11">
            <a:extLst>
              <a:ext uri="{FF2B5EF4-FFF2-40B4-BE49-F238E27FC236}">
                <a16:creationId xmlns:a16="http://schemas.microsoft.com/office/drawing/2014/main" id="{1772E1E6-52CB-E145-A5D3-B2BD4CEDE194}"/>
              </a:ext>
            </a:extLst>
          </p:cNvPr>
          <p:cNvSpPr txBox="1"/>
          <p:nvPr/>
        </p:nvSpPr>
        <p:spPr>
          <a:xfrm>
            <a:off x="1373248" y="985961"/>
            <a:ext cx="5181474" cy="769441"/>
          </a:xfrm>
          <a:prstGeom prst="rect">
            <a:avLst/>
          </a:prstGeom>
          <a:noFill/>
        </p:spPr>
        <p:txBody>
          <a:bodyPr wrap="square" rtlCol="0">
            <a:spAutoFit/>
          </a:bodyPr>
          <a:lstStyle/>
          <a:p>
            <a:r>
              <a:rPr lang="zh-CN" altLang="en-US" sz="4400" b="1" spc="300" dirty="0">
                <a:solidFill>
                  <a:schemeClr val="tx1">
                    <a:lumMod val="85000"/>
                    <a:lumOff val="15000"/>
                  </a:schemeClr>
                </a:solidFill>
                <a:latin typeface="Arial" panose="020B0604020202020204" pitchFamily="34" charset="0"/>
                <a:cs typeface="Arial" panose="020B0604020202020204" pitchFamily="34" charset="0"/>
              </a:rPr>
              <a:t>谢谢！</a:t>
            </a:r>
            <a:endParaRPr lang="id-ID" sz="4400" b="1" spc="3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DAC9800-ED82-8C4F-8F49-A5577C4B892F}"/>
              </a:ext>
            </a:extLst>
          </p:cNvPr>
          <p:cNvSpPr txBox="1"/>
          <p:nvPr/>
        </p:nvSpPr>
        <p:spPr>
          <a:xfrm>
            <a:off x="1373249" y="3421626"/>
            <a:ext cx="4932136" cy="341119"/>
          </a:xfrm>
          <a:prstGeom prst="rect">
            <a:avLst/>
          </a:prstGeom>
          <a:noFill/>
        </p:spPr>
        <p:txBody>
          <a:bodyPr wrap="square" rtlCol="0">
            <a:spAutoFit/>
          </a:bodyPr>
          <a:lstStyle/>
          <a:p>
            <a:pPr>
              <a:lnSpc>
                <a:spcPts val="1800"/>
              </a:lnSpc>
            </a:pPr>
            <a:r>
              <a:rPr kumimoji="1" lang="zh-CN" altLang="en-US" sz="2400" b="1" dirty="0">
                <a:solidFill>
                  <a:schemeClr val="bg1"/>
                </a:solidFill>
                <a:latin typeface="Microsoft YaHei Light" panose="020B0503020204020204" pitchFamily="34" charset="-122"/>
                <a:ea typeface="Microsoft YaHei Light" panose="020B0503020204020204" pitchFamily="34" charset="-122"/>
              </a:rPr>
              <a:t>北京天云融创软件技术有限公司</a:t>
            </a:r>
          </a:p>
        </p:txBody>
      </p:sp>
      <p:pic>
        <p:nvPicPr>
          <p:cNvPr id="10" name="图片 9">
            <a:extLst>
              <a:ext uri="{FF2B5EF4-FFF2-40B4-BE49-F238E27FC236}">
                <a16:creationId xmlns:a16="http://schemas.microsoft.com/office/drawing/2014/main" id="{7505A008-B1B7-5C45-AE2C-DB8A0685EAF1}"/>
              </a:ext>
            </a:extLst>
          </p:cNvPr>
          <p:cNvPicPr>
            <a:picLocks noChangeAspect="1"/>
          </p:cNvPicPr>
          <p:nvPr/>
        </p:nvPicPr>
        <p:blipFill>
          <a:blip r:embed="rId2"/>
          <a:stretch>
            <a:fillRect/>
          </a:stretch>
        </p:blipFill>
        <p:spPr>
          <a:xfrm>
            <a:off x="1436859" y="2740501"/>
            <a:ext cx="2864651" cy="327066"/>
          </a:xfrm>
          <a:prstGeom prst="rect">
            <a:avLst/>
          </a:prstGeom>
        </p:spPr>
      </p:pic>
      <p:pic>
        <p:nvPicPr>
          <p:cNvPr id="11" name="图片 10">
            <a:extLst>
              <a:ext uri="{FF2B5EF4-FFF2-40B4-BE49-F238E27FC236}">
                <a16:creationId xmlns:a16="http://schemas.microsoft.com/office/drawing/2014/main" id="{1F94D025-FA36-B749-8508-5AD47003D875}"/>
              </a:ext>
            </a:extLst>
          </p:cNvPr>
          <p:cNvPicPr>
            <a:picLocks noChangeAspect="1"/>
          </p:cNvPicPr>
          <p:nvPr/>
        </p:nvPicPr>
        <p:blipFill>
          <a:blip r:embed="rId3"/>
          <a:stretch>
            <a:fillRect/>
          </a:stretch>
        </p:blipFill>
        <p:spPr>
          <a:xfrm>
            <a:off x="7134578" y="3245955"/>
            <a:ext cx="1749777" cy="1644187"/>
          </a:xfrm>
          <a:prstGeom prst="rect">
            <a:avLst/>
          </a:prstGeom>
        </p:spPr>
      </p:pic>
    </p:spTree>
    <p:extLst>
      <p:ext uri="{BB962C8B-B14F-4D97-AF65-F5344CB8AC3E}">
        <p14:creationId xmlns:p14="http://schemas.microsoft.com/office/powerpoint/2010/main" val="1421784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示例</a:t>
            </a:r>
            <a:r>
              <a:rPr lang="en-US" altLang="zh-CN" dirty="0"/>
              <a:t>1</a:t>
            </a:r>
            <a:r>
              <a:rPr lang="zh-CN" altLang="en-US" dirty="0"/>
              <a:t> －</a:t>
            </a:r>
            <a:r>
              <a:rPr lang="en-US" altLang="zh-CN" dirty="0" err="1"/>
              <a:t>TensorFlow</a:t>
            </a:r>
            <a:r>
              <a:rPr lang="zh-CN" altLang="en-US" dirty="0"/>
              <a:t> 模型</a:t>
            </a:r>
            <a:r>
              <a:rPr lang="en-US" altLang="zh-CN" dirty="0"/>
              <a:t>-CNN</a:t>
            </a:r>
            <a:r>
              <a:rPr lang="zh-CN" altLang="en-US" dirty="0"/>
              <a:t>卷积神经网络</a:t>
            </a:r>
          </a:p>
        </p:txBody>
      </p:sp>
      <p:sp>
        <p:nvSpPr>
          <p:cNvPr id="3" name="内容占位符 2"/>
          <p:cNvSpPr>
            <a:spLocks noGrp="1"/>
          </p:cNvSpPr>
          <p:nvPr>
            <p:ph idx="1"/>
          </p:nvPr>
        </p:nvSpPr>
        <p:spPr>
          <a:xfrm>
            <a:off x="542925" y="963213"/>
            <a:ext cx="8148272" cy="1567503"/>
          </a:xfrm>
        </p:spPr>
        <p:txBody>
          <a:bodyPr>
            <a:normAutofit fontScale="40000" lnSpcReduction="20000"/>
          </a:bodyPr>
          <a:lstStyle/>
          <a:p>
            <a:r>
              <a:rPr lang="zh-CN" altLang="en-US" dirty="0"/>
              <a:t>参考</a:t>
            </a:r>
            <a:r>
              <a:rPr lang="en-US" altLang="zh-CN" dirty="0" err="1"/>
              <a:t>tensorflow</a:t>
            </a:r>
            <a:r>
              <a:rPr lang="zh-CN" altLang="en-US" dirty="0"/>
              <a:t>官方</a:t>
            </a:r>
            <a:r>
              <a:rPr lang="en-US" altLang="zh-CN" dirty="0"/>
              <a:t>example </a:t>
            </a:r>
            <a:r>
              <a:rPr lang="en-US" altLang="zh-CN" dirty="0">
                <a:hlinkClick r:id="rId2"/>
              </a:rPr>
              <a:t>https://github.com/tensorflow/tensorflow/blob/r1.7/tensorflow/examples/tutorials/layers/cnn_mnist.py</a:t>
            </a:r>
            <a:endParaRPr lang="en-US" altLang="zh-CN" dirty="0"/>
          </a:p>
          <a:p>
            <a:r>
              <a:rPr lang="en-US" altLang="zh-CN" dirty="0">
                <a:hlinkClick r:id="rId3"/>
              </a:rPr>
              <a:t>https://www.tensorflow.org/tutorials/images/cnn</a:t>
            </a:r>
            <a:endParaRPr lang="en-US" altLang="zh-CN" dirty="0"/>
          </a:p>
          <a:p>
            <a:r>
              <a:rPr lang="en-US" altLang="zh-CN" dirty="0">
                <a:hlinkClick r:id="rId4"/>
              </a:rPr>
              <a:t>https://cloudsrv.github.io/deeplearning/tensorflow/2018/04/15/tensorflow-images-mnist.html</a:t>
            </a:r>
            <a:endParaRPr lang="en-US" altLang="zh-CN" dirty="0"/>
          </a:p>
          <a:p>
            <a:r>
              <a:rPr lang="zh-CN" altLang="en-US" dirty="0"/>
              <a:t>我们用以下</a:t>
            </a:r>
            <a:r>
              <a:rPr lang="en-US" altLang="zh-CN" dirty="0"/>
              <a:t>CNN</a:t>
            </a:r>
            <a:r>
              <a:rPr lang="zh-CN" altLang="en-US" dirty="0"/>
              <a:t>架构来创建一个</a:t>
            </a:r>
            <a:r>
              <a:rPr lang="en-US" altLang="zh-CN" dirty="0"/>
              <a:t>MNIST</a:t>
            </a:r>
            <a:r>
              <a:rPr lang="zh-CN" altLang="en-US" dirty="0"/>
              <a:t>数据集的图片分类的模型：</a:t>
            </a:r>
          </a:p>
          <a:p>
            <a:pPr lvl="1"/>
            <a:r>
              <a:rPr lang="zh-CN" altLang="en-US" b="1" dirty="0"/>
              <a:t>卷积层</a:t>
            </a:r>
            <a:r>
              <a:rPr lang="en-US" altLang="zh-CN" b="1" dirty="0"/>
              <a:t>#1</a:t>
            </a:r>
            <a:r>
              <a:rPr lang="zh-CN" altLang="en-US" b="1" dirty="0"/>
              <a:t>：</a:t>
            </a:r>
            <a:r>
              <a:rPr lang="zh-CN" altLang="en-US" dirty="0"/>
              <a:t>应用</a:t>
            </a:r>
            <a:r>
              <a:rPr lang="en-US" altLang="zh-CN" dirty="0"/>
              <a:t>32 5x5</a:t>
            </a:r>
            <a:r>
              <a:rPr lang="zh-CN" altLang="en-US" dirty="0"/>
              <a:t>过滤器（提取</a:t>
            </a:r>
            <a:r>
              <a:rPr lang="en-US" altLang="zh-CN" dirty="0"/>
              <a:t>5x5</a:t>
            </a:r>
            <a:r>
              <a:rPr lang="zh-CN" altLang="en-US" dirty="0"/>
              <a:t>像素分区），使用</a:t>
            </a:r>
            <a:r>
              <a:rPr lang="en-US" altLang="zh-CN" dirty="0" err="1"/>
              <a:t>ReLU</a:t>
            </a:r>
            <a:r>
              <a:rPr lang="zh-CN" altLang="en-US" dirty="0"/>
              <a:t>激活函数</a:t>
            </a:r>
          </a:p>
          <a:p>
            <a:pPr lvl="1"/>
            <a:r>
              <a:rPr lang="zh-CN" altLang="en-US" b="1" dirty="0"/>
              <a:t>池化层</a:t>
            </a:r>
            <a:r>
              <a:rPr lang="en-US" altLang="zh-CN" b="1" dirty="0"/>
              <a:t>#1</a:t>
            </a:r>
            <a:r>
              <a:rPr lang="zh-CN" altLang="en-US" b="1" dirty="0"/>
              <a:t>：</a:t>
            </a:r>
            <a:r>
              <a:rPr lang="zh-CN" altLang="en-US" dirty="0"/>
              <a:t>使用</a:t>
            </a:r>
            <a:r>
              <a:rPr lang="en-US" altLang="zh-CN" dirty="0"/>
              <a:t>2x2</a:t>
            </a:r>
            <a:r>
              <a:rPr lang="zh-CN" altLang="en-US" dirty="0"/>
              <a:t>过滤器执行最大池化并且设定步伐（</a:t>
            </a:r>
            <a:r>
              <a:rPr lang="en-US" altLang="zh-CN" dirty="0"/>
              <a:t>stride</a:t>
            </a:r>
            <a:r>
              <a:rPr lang="zh-CN" altLang="en-US" dirty="0"/>
              <a:t>）为</a:t>
            </a:r>
            <a:r>
              <a:rPr lang="en-US" altLang="zh-CN" dirty="0"/>
              <a:t>2</a:t>
            </a:r>
            <a:r>
              <a:rPr lang="zh-CN" altLang="en-US" dirty="0"/>
              <a:t>（这个值限定了池化区域不会重叠）</a:t>
            </a:r>
          </a:p>
          <a:p>
            <a:pPr lvl="1"/>
            <a:r>
              <a:rPr lang="zh-CN" altLang="en-US" b="1" dirty="0"/>
              <a:t>卷积层</a:t>
            </a:r>
            <a:r>
              <a:rPr lang="en-US" altLang="zh-CN" b="1" dirty="0"/>
              <a:t>#2</a:t>
            </a:r>
            <a:r>
              <a:rPr lang="zh-CN" altLang="en-US" b="1" dirty="0"/>
              <a:t>：</a:t>
            </a:r>
            <a:r>
              <a:rPr lang="zh-CN" altLang="en-US" dirty="0"/>
              <a:t>应用</a:t>
            </a:r>
            <a:r>
              <a:rPr lang="en-US" altLang="zh-CN" dirty="0"/>
              <a:t>64 5x5</a:t>
            </a:r>
            <a:r>
              <a:rPr lang="zh-CN" altLang="en-US" dirty="0"/>
              <a:t>过滤器，使用</a:t>
            </a:r>
            <a:r>
              <a:rPr lang="en-US" altLang="zh-CN" dirty="0" err="1"/>
              <a:t>ReLU</a:t>
            </a:r>
            <a:r>
              <a:rPr lang="zh-CN" altLang="en-US" dirty="0"/>
              <a:t>激活函数</a:t>
            </a:r>
          </a:p>
          <a:p>
            <a:pPr lvl="1"/>
            <a:r>
              <a:rPr lang="zh-CN" altLang="en-US" b="1" dirty="0"/>
              <a:t>池化层</a:t>
            </a:r>
            <a:r>
              <a:rPr lang="en-US" altLang="zh-CN" b="1" dirty="0"/>
              <a:t>#2</a:t>
            </a:r>
            <a:r>
              <a:rPr lang="zh-CN" altLang="en-US" b="1" dirty="0"/>
              <a:t>：</a:t>
            </a:r>
            <a:r>
              <a:rPr lang="zh-CN" altLang="en-US" dirty="0"/>
              <a:t>还是执行</a:t>
            </a:r>
            <a:r>
              <a:rPr lang="en-US" altLang="zh-CN" dirty="0"/>
              <a:t>2x2</a:t>
            </a:r>
            <a:r>
              <a:rPr lang="zh-CN" altLang="en-US" dirty="0"/>
              <a:t>过滤器最大池化，步伐值为</a:t>
            </a:r>
            <a:r>
              <a:rPr lang="en-US" altLang="zh-CN" dirty="0"/>
              <a:t>2</a:t>
            </a:r>
          </a:p>
          <a:p>
            <a:pPr lvl="1"/>
            <a:r>
              <a:rPr lang="zh-CN" altLang="en-US" b="1" dirty="0"/>
              <a:t>密集层</a:t>
            </a:r>
            <a:r>
              <a:rPr lang="en-US" altLang="zh-CN" b="1" dirty="0"/>
              <a:t>#1</a:t>
            </a:r>
            <a:r>
              <a:rPr lang="zh-CN" altLang="en-US" b="1" dirty="0"/>
              <a:t>：</a:t>
            </a:r>
            <a:r>
              <a:rPr lang="en-US" altLang="zh-CN" dirty="0"/>
              <a:t>1,024</a:t>
            </a:r>
            <a:r>
              <a:rPr lang="zh-CN" altLang="en-US" dirty="0"/>
              <a:t>个神经元，使用</a:t>
            </a:r>
            <a:r>
              <a:rPr lang="en-US" altLang="zh-CN" dirty="0"/>
              <a:t>dropout</a:t>
            </a:r>
            <a:r>
              <a:rPr lang="zh-CN" altLang="en-US" dirty="0"/>
              <a:t>正则率为</a:t>
            </a:r>
            <a:r>
              <a:rPr lang="en-US" altLang="zh-CN" dirty="0"/>
              <a:t>0.4</a:t>
            </a:r>
            <a:r>
              <a:rPr lang="zh-CN" altLang="en-US" dirty="0"/>
              <a:t>（在训练过程中对所有元素有</a:t>
            </a:r>
            <a:r>
              <a:rPr lang="en-US" altLang="zh-CN" dirty="0"/>
              <a:t>0.4</a:t>
            </a:r>
            <a:r>
              <a:rPr lang="zh-CN" altLang="en-US" dirty="0"/>
              <a:t>的可能性会被丢弃）</a:t>
            </a:r>
          </a:p>
          <a:p>
            <a:pPr lvl="1"/>
            <a:r>
              <a:rPr lang="zh-CN" altLang="en-US" b="1" dirty="0"/>
              <a:t>密集层</a:t>
            </a:r>
            <a:r>
              <a:rPr lang="en-US" altLang="zh-CN" b="1" dirty="0"/>
              <a:t>#2</a:t>
            </a:r>
            <a:r>
              <a:rPr lang="zh-CN" altLang="en-US" b="1" dirty="0"/>
              <a:t>（逻辑回归层）：</a:t>
            </a:r>
            <a:r>
              <a:rPr lang="en-US" altLang="zh-CN" dirty="0"/>
              <a:t>10</a:t>
            </a:r>
            <a:r>
              <a:rPr lang="zh-CN" altLang="en-US" dirty="0"/>
              <a:t>个神经元，每个对应一个目标类别的数字（</a:t>
            </a:r>
            <a:r>
              <a:rPr lang="en-US" altLang="zh-CN" dirty="0"/>
              <a:t>0 - 9</a:t>
            </a:r>
            <a:r>
              <a:rPr lang="zh-CN" altLang="en-US" dirty="0"/>
              <a:t>）。</a:t>
            </a:r>
          </a:p>
          <a:p>
            <a:endParaRPr lang="zh-CN" altLang="en-US" dirty="0"/>
          </a:p>
        </p:txBody>
      </p:sp>
      <p:pic>
        <p:nvPicPr>
          <p:cNvPr id="4" name="内容占位符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2077" y="2541063"/>
            <a:ext cx="4279106" cy="2290520"/>
          </a:xfrm>
          <a:prstGeom prst="rect">
            <a:avLst/>
          </a:prstGeom>
        </p:spPr>
      </p:pic>
    </p:spTree>
    <p:extLst>
      <p:ext uri="{BB962C8B-B14F-4D97-AF65-F5344CB8AC3E}">
        <p14:creationId xmlns:p14="http://schemas.microsoft.com/office/powerpoint/2010/main" val="805750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1" lang="en-US" altLang="zh-CN"/>
              <a:t>(</a:t>
            </a:r>
            <a:fld id="{5950F3F5-50F5-E548-8F80-0B72BFB39B03}" type="slidenum">
              <a:rPr kumimoji="1" lang="zh-CN" altLang="en-US" smtClean="0"/>
              <a:t>67</a:t>
            </a:fld>
            <a:r>
              <a:rPr kumimoji="1" lang="en-US" altLang="zh-CN"/>
              <a:t>)</a:t>
            </a:r>
            <a:endParaRPr kumimoji="1" lang="zh-CN" altLang="en-US"/>
          </a:p>
        </p:txBody>
      </p:sp>
      <p:sp>
        <p:nvSpPr>
          <p:cNvPr id="4" name="Title 3"/>
          <p:cNvSpPr>
            <a:spLocks noGrp="1"/>
          </p:cNvSpPr>
          <p:nvPr>
            <p:ph type="title"/>
          </p:nvPr>
        </p:nvSpPr>
        <p:spPr/>
        <p:txBody>
          <a:bodyPr/>
          <a:lstStyle/>
          <a:p>
            <a:r>
              <a:rPr lang="zh-CN" altLang="en-US" dirty="0"/>
              <a:t> 示例</a:t>
            </a:r>
            <a:r>
              <a:rPr lang="en-US" altLang="zh-CN" dirty="0"/>
              <a:t>1</a:t>
            </a:r>
            <a:r>
              <a:rPr lang="zh-CN" altLang="en-US" dirty="0"/>
              <a:t> －</a:t>
            </a:r>
            <a:r>
              <a:rPr lang="en-US" dirty="0" err="1"/>
              <a:t>Tensorflow</a:t>
            </a:r>
            <a:r>
              <a:rPr lang="en-US" dirty="0"/>
              <a:t> </a:t>
            </a:r>
            <a:r>
              <a:rPr lang="zh-CN" altLang="en-US" dirty="0"/>
              <a:t>作业</a:t>
            </a:r>
            <a:r>
              <a:rPr lang="en-US" dirty="0"/>
              <a:t> </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34" y="604046"/>
            <a:ext cx="4730044" cy="2107188"/>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67" y="2642157"/>
            <a:ext cx="4372988" cy="2133498"/>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2980" y="1223978"/>
            <a:ext cx="4430492" cy="2204376"/>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5311" y="817538"/>
            <a:ext cx="2958689" cy="4052118"/>
          </a:xfrm>
          <a:prstGeom prst="rect">
            <a:avLst/>
          </a:prstGeom>
        </p:spPr>
      </p:pic>
    </p:spTree>
    <p:extLst>
      <p:ext uri="{BB962C8B-B14F-4D97-AF65-F5344CB8AC3E}">
        <p14:creationId xmlns:p14="http://schemas.microsoft.com/office/powerpoint/2010/main" val="1704365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1" lang="en-US" altLang="zh-CN"/>
              <a:t>(</a:t>
            </a:r>
            <a:fld id="{5950F3F5-50F5-E548-8F80-0B72BFB39B03}" type="slidenum">
              <a:rPr kumimoji="1" lang="zh-CN" altLang="en-US" smtClean="0"/>
              <a:t>68</a:t>
            </a:fld>
            <a:r>
              <a:rPr kumimoji="1" lang="en-US" altLang="zh-CN"/>
              <a:t>)</a:t>
            </a:r>
            <a:endParaRPr kumimoji="1" lang="zh-CN" altLang="en-US"/>
          </a:p>
        </p:txBody>
      </p:sp>
      <p:sp>
        <p:nvSpPr>
          <p:cNvPr id="4" name="Title 3"/>
          <p:cNvSpPr>
            <a:spLocks noGrp="1"/>
          </p:cNvSpPr>
          <p:nvPr>
            <p:ph type="title"/>
          </p:nvPr>
        </p:nvSpPr>
        <p:spPr/>
        <p:txBody>
          <a:bodyPr>
            <a:normAutofit fontScale="90000"/>
          </a:bodyPr>
          <a:lstStyle/>
          <a:p>
            <a:r>
              <a:rPr lang="zh-CN" altLang="en-US" dirty="0"/>
              <a:t> 示例</a:t>
            </a:r>
            <a:r>
              <a:rPr lang="en-US" altLang="zh-CN" dirty="0"/>
              <a:t>1</a:t>
            </a:r>
            <a:r>
              <a:rPr lang="zh-CN" altLang="en-US" dirty="0"/>
              <a:t> －</a:t>
            </a:r>
            <a:r>
              <a:rPr lang="en-US" dirty="0" err="1"/>
              <a:t>Tensorflow</a:t>
            </a:r>
            <a:r>
              <a:rPr lang="en-US" dirty="0"/>
              <a:t> </a:t>
            </a:r>
            <a:r>
              <a:rPr lang="zh-CN" altLang="en-US" dirty="0"/>
              <a:t>作业运行资源占用</a:t>
            </a:r>
            <a:r>
              <a:rPr lang="en-US" dirty="0"/>
              <a:t> </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526" y="717259"/>
            <a:ext cx="6047236" cy="4027622"/>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7718" y="892972"/>
            <a:ext cx="5400061" cy="3676195"/>
          </a:xfrm>
          <a:prstGeom prst="rect">
            <a:avLst/>
          </a:prstGeom>
        </p:spPr>
      </p:pic>
    </p:spTree>
    <p:extLst>
      <p:ext uri="{BB962C8B-B14F-4D97-AF65-F5344CB8AC3E}">
        <p14:creationId xmlns:p14="http://schemas.microsoft.com/office/powerpoint/2010/main" val="8165047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8650" y="1"/>
            <a:ext cx="7886700" cy="580292"/>
          </a:xfrm>
        </p:spPr>
        <p:txBody>
          <a:bodyPr/>
          <a:lstStyle/>
          <a:p>
            <a:r>
              <a:rPr lang="en-US" altLang="zh-CN" dirty="0" err="1"/>
              <a:t>Tensorboard-Tensorflow</a:t>
            </a:r>
            <a:r>
              <a:rPr lang="zh-CN" altLang="en-US" dirty="0"/>
              <a:t>监控</a:t>
            </a:r>
            <a:r>
              <a:rPr lang="en-US" altLang="zh-CN" dirty="0"/>
              <a:t>AI</a:t>
            </a:r>
            <a:r>
              <a:rPr lang="zh-CN" altLang="en-US" dirty="0"/>
              <a:t>训练特性</a:t>
            </a:r>
          </a:p>
        </p:txBody>
      </p:sp>
      <p:sp>
        <p:nvSpPr>
          <p:cNvPr id="3" name="内容占位符 2"/>
          <p:cNvSpPr>
            <a:spLocks noGrp="1"/>
          </p:cNvSpPr>
          <p:nvPr>
            <p:ph idx="1"/>
          </p:nvPr>
        </p:nvSpPr>
        <p:spPr>
          <a:xfrm>
            <a:off x="411040" y="685799"/>
            <a:ext cx="7886700" cy="1625142"/>
          </a:xfrm>
        </p:spPr>
        <p:txBody>
          <a:bodyPr>
            <a:normAutofit fontScale="47500" lnSpcReduction="20000"/>
          </a:bodyPr>
          <a:lstStyle/>
          <a:p>
            <a:r>
              <a:rPr lang="en-US" altLang="zh-CN" dirty="0"/>
              <a:t>the </a:t>
            </a:r>
            <a:r>
              <a:rPr lang="en-US" altLang="zh-CN" dirty="0" err="1"/>
              <a:t>tf.train.shuffle_batch</a:t>
            </a:r>
            <a:r>
              <a:rPr lang="en-US" altLang="zh-CN" dirty="0"/>
              <a:t>* functions add a summary to the graph that indicates how full the example queue is. If you have enough reading threads, that summary will stay above zero. You can view your summaries as training progresses using </a:t>
            </a:r>
            <a:r>
              <a:rPr lang="en-US" altLang="zh-CN" dirty="0" err="1"/>
              <a:t>TensorBoard</a:t>
            </a:r>
            <a:r>
              <a:rPr lang="en-US" altLang="zh-CN" dirty="0"/>
              <a:t>.</a:t>
            </a:r>
          </a:p>
          <a:p>
            <a:r>
              <a:rPr lang="en-US" altLang="zh-CN" dirty="0"/>
              <a:t>It seems better if the queue is never empty, i.e. the "</a:t>
            </a:r>
            <a:r>
              <a:rPr lang="en-US" altLang="zh-CN" dirty="0" err="1"/>
              <a:t>fraction_full</a:t>
            </a:r>
            <a:r>
              <a:rPr lang="en-US" altLang="zh-CN" dirty="0"/>
              <a:t>" stays non-zero. If not, you should allocate more threads to </a:t>
            </a:r>
            <a:r>
              <a:rPr lang="en-US" altLang="zh-CN" dirty="0" err="1"/>
              <a:t>queue_runner</a:t>
            </a:r>
            <a:endParaRPr lang="en-US" altLang="zh-CN" dirty="0"/>
          </a:p>
          <a:p>
            <a:r>
              <a:rPr lang="en-US" altLang="zh-CN" dirty="0"/>
              <a:t>if the ratio equals ~ 1 =&gt; the code is CPU bound. If the ratio equals ~ 0 =&gt; the code is I\O bound</a:t>
            </a:r>
          </a:p>
          <a:p>
            <a:r>
              <a:rPr lang="en-US" altLang="zh-CN" dirty="0">
                <a:hlinkClick r:id="rId2"/>
              </a:rPr>
              <a:t>https://stackoverflow.com/questions/43411528/what-the-meaning-of-the-plot-of-tensorboard-when-using-queues</a:t>
            </a:r>
            <a:endParaRPr lang="en-US" altLang="zh-CN" dirty="0"/>
          </a:p>
          <a:p>
            <a:r>
              <a:rPr lang="en-US" altLang="zh-CN" dirty="0">
                <a:hlinkClick r:id="rId3"/>
              </a:rPr>
              <a:t>https://stackoverflow.com/questions/40327541/tensorflow-shuffle-batch-fraction-unexpected-behavior</a:t>
            </a:r>
            <a:endParaRPr lang="en-US" altLang="zh-CN" dirty="0"/>
          </a:p>
          <a:p>
            <a:endParaRPr lang="zh-CN" altLang="en-US" dirty="0"/>
          </a:p>
        </p:txBody>
      </p:sp>
      <p:pic>
        <p:nvPicPr>
          <p:cNvPr id="4" name="图片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0088" y="2262504"/>
            <a:ext cx="6148603" cy="2544586"/>
          </a:xfrm>
          <a:prstGeom prst="rect">
            <a:avLst/>
          </a:prstGeom>
        </p:spPr>
      </p:pic>
    </p:spTree>
    <p:extLst>
      <p:ext uri="{BB962C8B-B14F-4D97-AF65-F5344CB8AC3E}">
        <p14:creationId xmlns:p14="http://schemas.microsoft.com/office/powerpoint/2010/main" val="1937477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68580" tIns="34290" rIns="68580" bIns="34290" rtlCol="0" anchor="ctr">
            <a:normAutofit/>
          </a:bodyPr>
          <a:lstStyle/>
          <a:p>
            <a:r>
              <a:rPr lang="zh-CN" altLang="en-US" dirty="0"/>
              <a:t>目录</a:t>
            </a:r>
          </a:p>
        </p:txBody>
      </p:sp>
      <p:sp>
        <p:nvSpPr>
          <p:cNvPr id="3" name="页脚占位符 2"/>
          <p:cNvSpPr>
            <a:spLocks noGrp="1"/>
          </p:cNvSpPr>
          <p:nvPr>
            <p:ph type="ftr" sz="quarter" idx="11"/>
          </p:nvPr>
        </p:nvSpPr>
        <p:spPr>
          <a:prstGeom prst="rect">
            <a:avLst/>
          </a:prstGeom>
        </p:spPr>
        <p:txBody>
          <a:bodyPr/>
          <a:lstStyle/>
          <a:p>
            <a:r>
              <a:rPr lang="zh-CN" altLang="en-US"/>
              <a:t>内部资料，注意保密</a:t>
            </a:r>
          </a:p>
        </p:txBody>
      </p:sp>
      <p:sp>
        <p:nvSpPr>
          <p:cNvPr id="10" name="灯片编号占位符 9"/>
          <p:cNvSpPr>
            <a:spLocks noGrp="1"/>
          </p:cNvSpPr>
          <p:nvPr>
            <p:ph type="sldNum" sz="quarter" idx="12"/>
          </p:nvPr>
        </p:nvSpPr>
        <p:spPr/>
        <p:txBody>
          <a:bodyPr/>
          <a:lstStyle/>
          <a:p>
            <a:fld id="{7C879813-BD44-47B0-9041-203886872F57}" type="slidenum">
              <a:rPr lang="zh-CN" altLang="en-US" smtClean="0"/>
              <a:t>7</a:t>
            </a:fld>
            <a:endParaRPr lang="zh-CN" altLang="en-US"/>
          </a:p>
        </p:txBody>
      </p:sp>
      <p:sp>
        <p:nvSpPr>
          <p:cNvPr id="4" name="矩形 3"/>
          <p:cNvSpPr/>
          <p:nvPr/>
        </p:nvSpPr>
        <p:spPr>
          <a:xfrm>
            <a:off x="1813263" y="1347111"/>
            <a:ext cx="685800" cy="5039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1</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5" name="矩形 4"/>
          <p:cNvSpPr/>
          <p:nvPr/>
        </p:nvSpPr>
        <p:spPr>
          <a:xfrm>
            <a:off x="1818176" y="2129288"/>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2</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6" name="矩形 5"/>
          <p:cNvSpPr/>
          <p:nvPr/>
        </p:nvSpPr>
        <p:spPr>
          <a:xfrm>
            <a:off x="1818176" y="2893091"/>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3</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7" name="矩形 6"/>
          <p:cNvSpPr/>
          <p:nvPr/>
        </p:nvSpPr>
        <p:spPr>
          <a:xfrm>
            <a:off x="2520645" y="2129288"/>
            <a:ext cx="4124294" cy="469904"/>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r>
              <a:rPr lang="en-US" altLang="zh-CN" sz="1500" b="1" dirty="0">
                <a:solidFill>
                  <a:prstClr val="white"/>
                </a:solidFill>
                <a:latin typeface="微软雅黑" panose="020B0503020204020204" charset="-122"/>
                <a:ea typeface="微软雅黑" panose="020B0503020204020204" charset="-122"/>
              </a:rPr>
              <a:t> </a:t>
            </a:r>
            <a:r>
              <a:rPr lang="zh-CN" altLang="en-US" sz="1500" b="1" dirty="0">
                <a:solidFill>
                  <a:prstClr val="white"/>
                </a:solidFill>
                <a:latin typeface="微软雅黑" panose="020B0503020204020204" charset="-122"/>
                <a:ea typeface="微软雅黑" panose="020B0503020204020204" charset="-122"/>
              </a:rPr>
              <a:t>弹性集群需求分析</a:t>
            </a:r>
          </a:p>
        </p:txBody>
      </p:sp>
      <p:sp>
        <p:nvSpPr>
          <p:cNvPr id="8" name="矩形 7"/>
          <p:cNvSpPr/>
          <p:nvPr/>
        </p:nvSpPr>
        <p:spPr>
          <a:xfrm>
            <a:off x="2520645" y="2896433"/>
            <a:ext cx="4124294" cy="48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产品和方案介绍</a:t>
            </a:r>
          </a:p>
        </p:txBody>
      </p:sp>
      <p:sp>
        <p:nvSpPr>
          <p:cNvPr id="9" name="矩形 8"/>
          <p:cNvSpPr/>
          <p:nvPr/>
        </p:nvSpPr>
        <p:spPr>
          <a:xfrm>
            <a:off x="2520645" y="1347112"/>
            <a:ext cx="4124294" cy="5039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天云软件简介</a:t>
            </a:r>
          </a:p>
        </p:txBody>
      </p:sp>
      <p:sp>
        <p:nvSpPr>
          <p:cNvPr id="16" name="文本框 31"/>
          <p:cNvSpPr txBox="1">
            <a:spLocks noChangeArrowheads="1"/>
          </p:cNvSpPr>
          <p:nvPr>
            <p:custDataLst>
              <p:tags r:id="rId1"/>
            </p:custDataLst>
          </p:nvPr>
        </p:nvSpPr>
        <p:spPr bwMode="auto">
          <a:xfrm>
            <a:off x="936100" y="1596776"/>
            <a:ext cx="877163" cy="348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r>
              <a:rPr lang="en-US" altLang="zh-CN" sz="4500" b="1" dirty="0">
                <a:solidFill>
                  <a:schemeClr val="bg1">
                    <a:lumMod val="65000"/>
                  </a:schemeClr>
                </a:solidFill>
                <a:latin typeface="微软雅黑" panose="020B0503020204020204" charset="-122"/>
                <a:ea typeface="微软雅黑" panose="020B0503020204020204" charset="-122"/>
                <a:cs typeface="Segoe UI Black" panose="020B0A02040204020203" pitchFamily="34" charset="0"/>
              </a:rPr>
              <a:t>Contents</a:t>
            </a:r>
          </a:p>
        </p:txBody>
      </p:sp>
      <p:sp>
        <p:nvSpPr>
          <p:cNvPr id="19" name="矩形 18">
            <a:extLst>
              <a:ext uri="{FF2B5EF4-FFF2-40B4-BE49-F238E27FC236}">
                <a16:creationId xmlns:a16="http://schemas.microsoft.com/office/drawing/2014/main" id="{A4D1F895-2B0F-4F77-A305-5C2667ADCC97}"/>
              </a:ext>
            </a:extLst>
          </p:cNvPr>
          <p:cNvSpPr/>
          <p:nvPr/>
        </p:nvSpPr>
        <p:spPr>
          <a:xfrm>
            <a:off x="1818176" y="3665542"/>
            <a:ext cx="685800" cy="48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prstClr val="white"/>
                </a:solidFill>
                <a:latin typeface="微软雅黑" panose="020B0503020204020204" charset="-122"/>
                <a:ea typeface="微软雅黑" panose="020B0503020204020204" charset="-122"/>
                <a:cs typeface="Arial Unicode MS" panose="020B0604020202020204" pitchFamily="34" charset="-122"/>
              </a:rPr>
              <a:t>4</a:t>
            </a:r>
            <a:endParaRPr lang="zh-CN" altLang="en-US" sz="2400" dirty="0">
              <a:solidFill>
                <a:prstClr val="white"/>
              </a:solidFill>
              <a:latin typeface="微软雅黑" panose="020B0503020204020204" charset="-122"/>
              <a:ea typeface="微软雅黑" panose="020B0503020204020204" charset="-122"/>
              <a:cs typeface="Arial Unicode MS" panose="020B0604020202020204" pitchFamily="34" charset="-122"/>
            </a:endParaRPr>
          </a:p>
        </p:txBody>
      </p:sp>
      <p:sp>
        <p:nvSpPr>
          <p:cNvPr id="20" name="矩形 19">
            <a:extLst>
              <a:ext uri="{FF2B5EF4-FFF2-40B4-BE49-F238E27FC236}">
                <a16:creationId xmlns:a16="http://schemas.microsoft.com/office/drawing/2014/main" id="{6C57417B-73AD-40F0-B537-A63217064257}"/>
              </a:ext>
            </a:extLst>
          </p:cNvPr>
          <p:cNvSpPr/>
          <p:nvPr/>
        </p:nvSpPr>
        <p:spPr>
          <a:xfrm>
            <a:off x="2520645" y="3668884"/>
            <a:ext cx="4124294" cy="48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en-US" sz="1500" dirty="0">
                <a:solidFill>
                  <a:prstClr val="black">
                    <a:lumMod val="75000"/>
                    <a:lumOff val="25000"/>
                  </a:prstClr>
                </a:solidFill>
                <a:latin typeface="微软雅黑" panose="020B0503020204020204" charset="-122"/>
                <a:ea typeface="微软雅黑" panose="020B0503020204020204" charset="-122"/>
              </a:rPr>
              <a:t> 成功案例</a:t>
            </a:r>
          </a:p>
        </p:txBody>
      </p:sp>
    </p:spTree>
    <p:extLst>
      <p:ext uri="{BB962C8B-B14F-4D97-AF65-F5344CB8AC3E}">
        <p14:creationId xmlns:p14="http://schemas.microsoft.com/office/powerpoint/2010/main" val="2620056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9003" y="619602"/>
            <a:ext cx="7886700" cy="1248691"/>
          </a:xfrm>
        </p:spPr>
        <p:txBody>
          <a:bodyPr>
            <a:normAutofit/>
          </a:bodyPr>
          <a:lstStyle/>
          <a:p>
            <a:r>
              <a:rPr lang="en-US" altLang="zh-CN" dirty="0" err="1"/>
              <a:t>global_step</a:t>
            </a:r>
            <a:r>
              <a:rPr lang="en-US" altLang="zh-CN" dirty="0"/>
              <a:t>/sec</a:t>
            </a:r>
            <a:r>
              <a:rPr lang="zh-CN" altLang="en-US" dirty="0"/>
              <a:t>：一种性能指标，显示我们在特定批处理（</a:t>
            </a:r>
            <a:r>
              <a:rPr lang="en-US" altLang="zh-CN" dirty="0"/>
              <a:t>x </a:t>
            </a:r>
            <a:r>
              <a:rPr lang="zh-CN" altLang="en-US" dirty="0"/>
              <a:t>轴）中每秒处理了多少批处理（</a:t>
            </a:r>
            <a:r>
              <a:rPr lang="en-US" altLang="zh-CN" dirty="0"/>
              <a:t>y </a:t>
            </a:r>
            <a:r>
              <a:rPr lang="zh-CN" altLang="en-US" dirty="0"/>
              <a:t>轴，梯度更新）</a:t>
            </a:r>
            <a:endParaRPr lang="en-US" altLang="zh-CN" dirty="0"/>
          </a:p>
          <a:p>
            <a:r>
              <a:rPr lang="zh-CN" altLang="en-US" dirty="0"/>
              <a:t>在工商大学</a:t>
            </a:r>
            <a:r>
              <a:rPr lang="en-US" altLang="zh-CN" dirty="0"/>
              <a:t>GPU</a:t>
            </a:r>
            <a:r>
              <a:rPr lang="zh-CN" altLang="en-US" dirty="0"/>
              <a:t>上可以到</a:t>
            </a:r>
            <a:r>
              <a:rPr lang="en-US" altLang="zh-CN" dirty="0"/>
              <a:t>100+global_step/sec</a:t>
            </a: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699" y="1868293"/>
            <a:ext cx="7631351" cy="2966194"/>
          </a:xfrm>
          <a:prstGeom prst="rect">
            <a:avLst/>
          </a:prstGeom>
        </p:spPr>
      </p:pic>
      <p:sp>
        <p:nvSpPr>
          <p:cNvPr id="5" name="标题 1"/>
          <p:cNvSpPr>
            <a:spLocks noGrp="1"/>
          </p:cNvSpPr>
          <p:nvPr>
            <p:ph type="title"/>
          </p:nvPr>
        </p:nvSpPr>
        <p:spPr>
          <a:xfrm>
            <a:off x="628650" y="1"/>
            <a:ext cx="7886700" cy="580292"/>
          </a:xfrm>
        </p:spPr>
        <p:txBody>
          <a:bodyPr/>
          <a:lstStyle/>
          <a:p>
            <a:r>
              <a:rPr lang="en-US" altLang="zh-CN" dirty="0" err="1"/>
              <a:t>Tensorboard-Tensorflow</a:t>
            </a:r>
            <a:r>
              <a:rPr lang="zh-CN" altLang="en-US" dirty="0"/>
              <a:t>监控</a:t>
            </a:r>
            <a:r>
              <a:rPr lang="en-US" altLang="zh-CN" dirty="0"/>
              <a:t>AI</a:t>
            </a:r>
            <a:r>
              <a:rPr lang="zh-CN" altLang="en-US" dirty="0"/>
              <a:t>训练性能指标</a:t>
            </a:r>
          </a:p>
        </p:txBody>
      </p:sp>
    </p:spTree>
    <p:extLst>
      <p:ext uri="{BB962C8B-B14F-4D97-AF65-F5344CB8AC3E}">
        <p14:creationId xmlns:p14="http://schemas.microsoft.com/office/powerpoint/2010/main" val="18273363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77033" y="573678"/>
            <a:ext cx="7886700" cy="1294850"/>
          </a:xfrm>
        </p:spPr>
        <p:txBody>
          <a:bodyPr>
            <a:normAutofit fontScale="92500" lnSpcReduction="10000"/>
          </a:bodyPr>
          <a:lstStyle/>
          <a:p>
            <a:r>
              <a:rPr lang="en-US" altLang="zh-CN" dirty="0"/>
              <a:t>loss</a:t>
            </a:r>
            <a:r>
              <a:rPr lang="zh-CN" altLang="en-US" dirty="0"/>
              <a:t>：报告的损耗。实际损耗值（</a:t>
            </a:r>
            <a:r>
              <a:rPr lang="en-US" altLang="zh-CN" dirty="0"/>
              <a:t>y </a:t>
            </a:r>
            <a:r>
              <a:rPr lang="zh-CN" altLang="en-US" dirty="0"/>
              <a:t>轴）并没有多大意义。图表的形状很重要</a:t>
            </a:r>
            <a:endParaRPr lang="en-US" altLang="zh-CN" dirty="0"/>
          </a:p>
          <a:p>
            <a:r>
              <a:rPr lang="zh-CN" altLang="en-US" dirty="0"/>
              <a:t>如下图，蓝色训练步数</a:t>
            </a:r>
            <a:r>
              <a:rPr lang="en-US" altLang="zh-CN" dirty="0"/>
              <a:t>5k</a:t>
            </a:r>
            <a:r>
              <a:rPr lang="zh-CN" altLang="en-US" dirty="0"/>
              <a:t>，红色步数</a:t>
            </a:r>
            <a:r>
              <a:rPr lang="en-US" altLang="zh-CN" dirty="0"/>
              <a:t>10k</a:t>
            </a:r>
            <a:r>
              <a:rPr lang="zh-CN" altLang="en-US" dirty="0"/>
              <a:t>，</a:t>
            </a:r>
            <a:r>
              <a:rPr lang="en-US" altLang="zh-CN" dirty="0"/>
              <a:t>loss</a:t>
            </a:r>
            <a:r>
              <a:rPr lang="zh-CN" altLang="en-US" dirty="0"/>
              <a:t>下降不明显</a:t>
            </a:r>
            <a:endParaRPr lang="en-US" altLang="zh-CN" dirty="0"/>
          </a:p>
          <a:p>
            <a:r>
              <a:rPr lang="zh-CN" altLang="en-US" dirty="0"/>
              <a:t>如果</a:t>
            </a:r>
            <a:r>
              <a:rPr lang="en-US" altLang="zh-CN" dirty="0"/>
              <a:t>loss</a:t>
            </a:r>
            <a:r>
              <a:rPr lang="zh-CN" altLang="en-US" dirty="0"/>
              <a:t>不收敛，可以试着增加</a:t>
            </a:r>
            <a:r>
              <a:rPr lang="en-US" altLang="zh-CN" dirty="0"/>
              <a:t>step</a:t>
            </a:r>
            <a:r>
              <a:rPr lang="zh-CN" altLang="en-US" dirty="0"/>
              <a:t>，更改</a:t>
            </a:r>
            <a:r>
              <a:rPr lang="en-US" altLang="zh-CN" dirty="0"/>
              <a:t>learning rate</a:t>
            </a:r>
            <a:r>
              <a:rPr lang="zh-CN" altLang="en-US" dirty="0"/>
              <a:t>或</a:t>
            </a:r>
            <a:r>
              <a:rPr lang="en-US" altLang="zh-CN" dirty="0"/>
              <a:t>batch size</a:t>
            </a: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7033" y="1563729"/>
            <a:ext cx="7429487" cy="3273484"/>
          </a:xfrm>
          <a:prstGeom prst="rect">
            <a:avLst/>
          </a:prstGeom>
        </p:spPr>
      </p:pic>
      <p:sp>
        <p:nvSpPr>
          <p:cNvPr id="5" name="标题 1"/>
          <p:cNvSpPr>
            <a:spLocks noGrp="1"/>
          </p:cNvSpPr>
          <p:nvPr>
            <p:ph type="title"/>
          </p:nvPr>
        </p:nvSpPr>
        <p:spPr>
          <a:xfrm>
            <a:off x="628650" y="1"/>
            <a:ext cx="7886700" cy="580292"/>
          </a:xfrm>
        </p:spPr>
        <p:txBody>
          <a:bodyPr>
            <a:normAutofit/>
          </a:bodyPr>
          <a:lstStyle/>
          <a:p>
            <a:r>
              <a:rPr lang="en-US" altLang="zh-CN" dirty="0" err="1"/>
              <a:t>Tensorboard</a:t>
            </a:r>
            <a:r>
              <a:rPr lang="en-US" altLang="zh-CN" dirty="0"/>
              <a:t>--</a:t>
            </a:r>
            <a:r>
              <a:rPr lang="en-US" altLang="zh-CN" dirty="0" err="1"/>
              <a:t>Tensorflow</a:t>
            </a:r>
            <a:r>
              <a:rPr lang="zh-CN" altLang="en-US" dirty="0"/>
              <a:t>监控</a:t>
            </a:r>
            <a:r>
              <a:rPr lang="en-US" altLang="zh-CN" dirty="0"/>
              <a:t>AI</a:t>
            </a:r>
            <a:r>
              <a:rPr lang="zh-CN" altLang="en-US" dirty="0"/>
              <a:t>训练损耗收敛</a:t>
            </a:r>
          </a:p>
        </p:txBody>
      </p:sp>
    </p:spTree>
    <p:extLst>
      <p:ext uri="{BB962C8B-B14F-4D97-AF65-F5344CB8AC3E}">
        <p14:creationId xmlns:p14="http://schemas.microsoft.com/office/powerpoint/2010/main" val="5726603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示例 </a:t>
            </a:r>
            <a:r>
              <a:rPr lang="en-US" altLang="zh-CN" dirty="0"/>
              <a:t>2</a:t>
            </a:r>
            <a:r>
              <a:rPr lang="zh-CN" altLang="en-US" dirty="0"/>
              <a:t>－</a:t>
            </a:r>
            <a:r>
              <a:rPr lang="en-US" altLang="zh-CN" dirty="0" err="1"/>
              <a:t>PyTorch</a:t>
            </a:r>
            <a:r>
              <a:rPr lang="zh-CN" altLang="en-US" dirty="0"/>
              <a:t>模型</a:t>
            </a:r>
            <a:r>
              <a:rPr lang="en-US" altLang="zh-CN" dirty="0"/>
              <a:t>-</a:t>
            </a:r>
            <a:r>
              <a:rPr lang="zh-CN" altLang="en-US" dirty="0"/>
              <a:t>线性回归</a:t>
            </a:r>
          </a:p>
        </p:txBody>
      </p:sp>
      <p:sp>
        <p:nvSpPr>
          <p:cNvPr id="3" name="内容占位符 2"/>
          <p:cNvSpPr>
            <a:spLocks noGrp="1"/>
          </p:cNvSpPr>
          <p:nvPr>
            <p:ph idx="1"/>
          </p:nvPr>
        </p:nvSpPr>
        <p:spPr/>
        <p:txBody>
          <a:bodyPr/>
          <a:lstStyle/>
          <a:p>
            <a:r>
              <a:rPr lang="zh-CN" altLang="en-US" dirty="0"/>
              <a:t>定义线性模型</a:t>
            </a:r>
            <a:endParaRPr lang="en-US" altLang="zh-CN" dirty="0"/>
          </a:p>
          <a:p>
            <a:pPr lvl="1"/>
            <a:r>
              <a:rPr lang="en-US" altLang="zh-CN" dirty="0" err="1"/>
              <a:t>self.fc</a:t>
            </a:r>
            <a:r>
              <a:rPr lang="en-US" altLang="zh-CN" dirty="0"/>
              <a:t> = </a:t>
            </a:r>
            <a:r>
              <a:rPr lang="en-US" altLang="zh-CN" dirty="0" err="1"/>
              <a:t>nn.Linear</a:t>
            </a:r>
            <a:r>
              <a:rPr lang="en-US" altLang="zh-CN" dirty="0"/>
              <a:t>(784, 10)</a:t>
            </a:r>
          </a:p>
          <a:p>
            <a:r>
              <a:rPr lang="zh-CN" altLang="en-US" dirty="0"/>
              <a:t>定义损失函数</a:t>
            </a:r>
            <a:endParaRPr lang="en-US" altLang="zh-CN" dirty="0"/>
          </a:p>
          <a:p>
            <a:pPr lvl="1"/>
            <a:r>
              <a:rPr lang="en-US" altLang="zh-CN" dirty="0"/>
              <a:t>loss = </a:t>
            </a:r>
            <a:r>
              <a:rPr lang="en-US" altLang="zh-CN" dirty="0" err="1"/>
              <a:t>F.cross_entropy</a:t>
            </a:r>
            <a:r>
              <a:rPr lang="en-US" altLang="zh-CN" dirty="0"/>
              <a:t>(out, y)  </a:t>
            </a:r>
            <a:r>
              <a:rPr lang="zh-CN" altLang="en-US" dirty="0"/>
              <a:t>交叉熵</a:t>
            </a:r>
            <a:endParaRPr lang="en-US" altLang="zh-CN" dirty="0"/>
          </a:p>
          <a:p>
            <a:r>
              <a:rPr lang="zh-CN" altLang="en-US" dirty="0"/>
              <a:t>定义优化器</a:t>
            </a:r>
            <a:endParaRPr lang="en-US" altLang="zh-CN" dirty="0"/>
          </a:p>
          <a:p>
            <a:pPr lvl="1"/>
            <a:r>
              <a:rPr lang="en-US" altLang="zh-CN" dirty="0" err="1"/>
              <a:t>torch.optim.Adam</a:t>
            </a:r>
            <a:endParaRPr lang="en-US" altLang="zh-CN" dirty="0"/>
          </a:p>
        </p:txBody>
      </p:sp>
    </p:spTree>
    <p:extLst>
      <p:ext uri="{BB962C8B-B14F-4D97-AF65-F5344CB8AC3E}">
        <p14:creationId xmlns:p14="http://schemas.microsoft.com/office/powerpoint/2010/main" val="1632621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a:t>PyTorch</a:t>
            </a:r>
            <a:r>
              <a:rPr lang="zh-CN" altLang="en-US" dirty="0"/>
              <a:t>模型</a:t>
            </a:r>
            <a:r>
              <a:rPr lang="en-US" altLang="zh-CN" dirty="0"/>
              <a:t>-</a:t>
            </a:r>
            <a:r>
              <a:rPr lang="zh-CN" altLang="en-US" dirty="0"/>
              <a:t>线性回归模型复现和随机性</a:t>
            </a:r>
          </a:p>
        </p:txBody>
      </p:sp>
      <p:sp>
        <p:nvSpPr>
          <p:cNvPr id="3" name="内容占位符 2"/>
          <p:cNvSpPr>
            <a:spLocks noGrp="1"/>
          </p:cNvSpPr>
          <p:nvPr>
            <p:ph idx="1"/>
          </p:nvPr>
        </p:nvSpPr>
        <p:spPr/>
        <p:txBody>
          <a:bodyPr>
            <a:normAutofit fontScale="92500"/>
          </a:bodyPr>
          <a:lstStyle/>
          <a:p>
            <a:r>
              <a:rPr lang="zh-CN" altLang="en-US" dirty="0"/>
              <a:t>训练模型过程中，会遇到很多的随机性设置，设置随机性并多次实验的结果更加有说服力；但有时候也要控制随机性，实现模型的可复现性</a:t>
            </a:r>
            <a:endParaRPr lang="en-US" altLang="zh-CN" dirty="0"/>
          </a:p>
          <a:p>
            <a:r>
              <a:rPr lang="zh-CN" altLang="en-US" dirty="0"/>
              <a:t>产生随机性的因素：</a:t>
            </a:r>
            <a:endParaRPr lang="en-US" altLang="zh-CN" dirty="0"/>
          </a:p>
          <a:p>
            <a:pPr lvl="1"/>
            <a:r>
              <a:rPr lang="zh-CN" altLang="en-US" sz="2100" dirty="0"/>
              <a:t>划分训练集和测试集</a:t>
            </a:r>
            <a:endParaRPr lang="en-US" altLang="zh-CN" sz="2100" dirty="0"/>
          </a:p>
          <a:p>
            <a:pPr lvl="1"/>
            <a:r>
              <a:rPr lang="en-US" altLang="zh-CN" sz="2100" dirty="0"/>
              <a:t>data shuffle</a:t>
            </a:r>
          </a:p>
          <a:p>
            <a:pPr lvl="1"/>
            <a:r>
              <a:rPr lang="zh-CN" altLang="en-US" dirty="0"/>
              <a:t>深度学习框架中，会用到</a:t>
            </a:r>
            <a:r>
              <a:rPr lang="en-US" altLang="zh-CN" dirty="0"/>
              <a:t>Conv2D</a:t>
            </a:r>
            <a:r>
              <a:rPr lang="zh-CN" altLang="en-US" dirty="0"/>
              <a:t>和</a:t>
            </a:r>
            <a:r>
              <a:rPr lang="en-US" altLang="zh-CN" dirty="0"/>
              <a:t>Dense</a:t>
            </a:r>
            <a:r>
              <a:rPr lang="zh-CN" altLang="en-US" dirty="0"/>
              <a:t>层，初始化也存在一定的随机性</a:t>
            </a:r>
            <a:endParaRPr lang="en-US" altLang="zh-CN" dirty="0"/>
          </a:p>
          <a:p>
            <a:pPr lvl="1"/>
            <a:r>
              <a:rPr lang="zh-CN" altLang="en-US" dirty="0"/>
              <a:t>如果使用</a:t>
            </a:r>
            <a:r>
              <a:rPr lang="en-US" altLang="zh-CN" dirty="0"/>
              <a:t>GPU</a:t>
            </a:r>
            <a:r>
              <a:rPr lang="zh-CN" altLang="en-US" dirty="0"/>
              <a:t>训练模型的话，因为</a:t>
            </a:r>
            <a:r>
              <a:rPr lang="en-US" altLang="zh-CN" dirty="0" err="1"/>
              <a:t>cudnn</a:t>
            </a:r>
            <a:r>
              <a:rPr lang="zh-CN" altLang="en-US" dirty="0"/>
              <a:t>中分配</a:t>
            </a:r>
            <a:r>
              <a:rPr lang="en-US" altLang="zh-CN" dirty="0"/>
              <a:t>GPU</a:t>
            </a:r>
            <a:r>
              <a:rPr lang="zh-CN" altLang="en-US" dirty="0"/>
              <a:t>多线程的随机问题，所以你会发现相同模型和数据的结果还是不一样</a:t>
            </a:r>
            <a:r>
              <a:rPr lang="en-US" altLang="zh-CN" sz="2100" dirty="0">
                <a:hlinkClick r:id="rId2"/>
              </a:rPr>
              <a:t>https://github.com/NVIDIA/framework-determinism</a:t>
            </a:r>
            <a:endParaRPr lang="en-US" altLang="zh-CN" dirty="0"/>
          </a:p>
          <a:p>
            <a:r>
              <a:rPr lang="en-US" altLang="zh-CN" dirty="0">
                <a:hlinkClick r:id="rId3"/>
              </a:rPr>
              <a:t>https://zhuanlan.zhihu.com/p/95416326</a:t>
            </a:r>
            <a:endParaRPr lang="zh-CN" altLang="en-US" dirty="0"/>
          </a:p>
        </p:txBody>
      </p:sp>
    </p:spTree>
    <p:extLst>
      <p:ext uri="{BB962C8B-B14F-4D97-AF65-F5344CB8AC3E}">
        <p14:creationId xmlns:p14="http://schemas.microsoft.com/office/powerpoint/2010/main" val="1100661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r>
              <a:rPr kumimoji="1" lang="en-US" altLang="zh-CN"/>
              <a:t>(</a:t>
            </a:r>
            <a:fld id="{5950F3F5-50F5-E548-8F80-0B72BFB39B03}" type="slidenum">
              <a:rPr kumimoji="1" lang="zh-CN" altLang="en-US" smtClean="0"/>
              <a:t>74</a:t>
            </a:fld>
            <a:r>
              <a:rPr kumimoji="1" lang="en-US" altLang="zh-CN"/>
              <a:t>)</a:t>
            </a:r>
            <a:endParaRPr kumimoji="1" lang="zh-CN" altLang="en-US"/>
          </a:p>
        </p:txBody>
      </p:sp>
      <p:sp>
        <p:nvSpPr>
          <p:cNvPr id="4" name="Title 3"/>
          <p:cNvSpPr>
            <a:spLocks noGrp="1"/>
          </p:cNvSpPr>
          <p:nvPr>
            <p:ph type="title"/>
          </p:nvPr>
        </p:nvSpPr>
        <p:spPr/>
        <p:txBody>
          <a:bodyPr/>
          <a:lstStyle/>
          <a:p>
            <a:r>
              <a:rPr lang="zh-CN" altLang="en-US" dirty="0"/>
              <a:t> 示例</a:t>
            </a:r>
            <a:r>
              <a:rPr lang="en-US" altLang="zh-CN" dirty="0"/>
              <a:t>2</a:t>
            </a:r>
            <a:r>
              <a:rPr lang="zh-CN" altLang="en-US" dirty="0"/>
              <a:t> －</a:t>
            </a:r>
            <a:r>
              <a:rPr lang="en-US" altLang="zh-CN" dirty="0" err="1"/>
              <a:t>Pytorch</a:t>
            </a:r>
            <a:r>
              <a:rPr lang="en-US" dirty="0"/>
              <a:t> </a:t>
            </a:r>
            <a:r>
              <a:rPr lang="zh-CN" altLang="en-US" dirty="0"/>
              <a:t>作业</a:t>
            </a:r>
            <a:r>
              <a:rPr lang="en-US" dirty="0"/>
              <a:t>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467" y="592485"/>
            <a:ext cx="4633993" cy="2495227"/>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67" y="2597278"/>
            <a:ext cx="5171900" cy="2272378"/>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23186" y="945396"/>
            <a:ext cx="5070607" cy="3519727"/>
          </a:xfrm>
          <a:prstGeom prst="rect">
            <a:avLst/>
          </a:prstGeom>
        </p:spPr>
      </p:pic>
    </p:spTree>
    <p:extLst>
      <p:ext uri="{BB962C8B-B14F-4D97-AF65-F5344CB8AC3E}">
        <p14:creationId xmlns:p14="http://schemas.microsoft.com/office/powerpoint/2010/main" val="2138019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err="1"/>
              <a:t>Tensorboard-Pytorch</a:t>
            </a:r>
            <a:r>
              <a:rPr lang="zh-CN" altLang="en-US" dirty="0"/>
              <a:t>训练集和测试集指标</a:t>
            </a:r>
          </a:p>
        </p:txBody>
      </p:sp>
      <p:sp>
        <p:nvSpPr>
          <p:cNvPr id="3" name="内容占位符 2"/>
          <p:cNvSpPr>
            <a:spLocks noGrp="1"/>
          </p:cNvSpPr>
          <p:nvPr>
            <p:ph idx="1"/>
          </p:nvPr>
        </p:nvSpPr>
        <p:spPr>
          <a:xfrm>
            <a:off x="628650" y="1369219"/>
            <a:ext cx="2193681" cy="3263504"/>
          </a:xfrm>
        </p:spPr>
        <p:txBody>
          <a:bodyPr>
            <a:normAutofit fontScale="92500" lnSpcReduction="20000"/>
          </a:bodyPr>
          <a:lstStyle/>
          <a:p>
            <a:r>
              <a:rPr lang="zh-CN" altLang="en-US" dirty="0"/>
              <a:t>分别对应训练集和测试集</a:t>
            </a:r>
            <a:r>
              <a:rPr lang="en-US" altLang="zh-CN" dirty="0"/>
              <a:t>accuracy</a:t>
            </a:r>
            <a:r>
              <a:rPr lang="zh-CN" altLang="en-US" dirty="0"/>
              <a:t>和</a:t>
            </a:r>
            <a:r>
              <a:rPr lang="en-US" altLang="zh-CN" dirty="0"/>
              <a:t>loss</a:t>
            </a:r>
          </a:p>
          <a:p>
            <a:r>
              <a:rPr lang="zh-CN" altLang="en-US" dirty="0"/>
              <a:t>每个指标有虚实两条线，一个</a:t>
            </a:r>
            <a:r>
              <a:rPr lang="en-US" altLang="zh-CN" dirty="0"/>
              <a:t>real value</a:t>
            </a:r>
            <a:r>
              <a:rPr lang="zh-CN" altLang="en-US" dirty="0"/>
              <a:t>，一个</a:t>
            </a:r>
            <a:r>
              <a:rPr lang="en-US" altLang="zh-CN" dirty="0"/>
              <a:t>smoothed value</a:t>
            </a:r>
          </a:p>
          <a:p>
            <a:r>
              <a:rPr lang="zh-CN" altLang="en-US" dirty="0"/>
              <a:t>两个</a:t>
            </a:r>
            <a:r>
              <a:rPr lang="en-US" altLang="zh-CN" dirty="0"/>
              <a:t>run</a:t>
            </a:r>
            <a:r>
              <a:rPr lang="zh-CN" altLang="en-US" dirty="0"/>
              <a:t>，一个</a:t>
            </a:r>
            <a:r>
              <a:rPr lang="en-US" altLang="zh-CN" dirty="0"/>
              <a:t>epoch=2</a:t>
            </a:r>
            <a:r>
              <a:rPr lang="zh-CN" altLang="en-US" dirty="0"/>
              <a:t>，一个</a:t>
            </a:r>
            <a:r>
              <a:rPr lang="en-US" altLang="zh-CN" dirty="0"/>
              <a:t>epoch=5</a:t>
            </a:r>
            <a:r>
              <a:rPr lang="zh-CN" altLang="en-US" dirty="0"/>
              <a:t>，</a:t>
            </a:r>
            <a:r>
              <a:rPr lang="en-US" altLang="zh-CN" dirty="0"/>
              <a:t>loss</a:t>
            </a:r>
            <a:r>
              <a:rPr lang="zh-CN" altLang="en-US" dirty="0"/>
              <a:t>还有下降空间，可以继续增加</a:t>
            </a:r>
            <a:r>
              <a:rPr lang="en-US" altLang="zh-CN" dirty="0"/>
              <a:t>epoch</a:t>
            </a:r>
            <a:endParaRPr lang="zh-CN" altLang="en-US" dirty="0"/>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8984" y="1425388"/>
            <a:ext cx="4739923" cy="2904776"/>
          </a:xfrm>
          <a:prstGeom prst="rect">
            <a:avLst/>
          </a:prstGeom>
        </p:spPr>
      </p:pic>
    </p:spTree>
    <p:extLst>
      <p:ext uri="{BB962C8B-B14F-4D97-AF65-F5344CB8AC3E}">
        <p14:creationId xmlns:p14="http://schemas.microsoft.com/office/powerpoint/2010/main" val="1159126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2F46-FAC7-42BE-98BF-0BB26D83CC03}"/>
              </a:ext>
            </a:extLst>
          </p:cNvPr>
          <p:cNvSpPr>
            <a:spLocks noGrp="1"/>
          </p:cNvSpPr>
          <p:nvPr>
            <p:ph type="title"/>
          </p:nvPr>
        </p:nvSpPr>
        <p:spPr/>
        <p:txBody>
          <a:bodyPr/>
          <a:lstStyle/>
          <a:p>
            <a:r>
              <a:rPr lang="en-US" altLang="zh-CN" dirty="0"/>
              <a:t>AIP</a:t>
            </a:r>
            <a:r>
              <a:rPr lang="zh-CN" altLang="en-US" dirty="0"/>
              <a:t>和</a:t>
            </a:r>
            <a:r>
              <a:rPr lang="en-US" altLang="zh-CN" dirty="0"/>
              <a:t>K8s</a:t>
            </a:r>
            <a:r>
              <a:rPr lang="zh-CN" altLang="en-US" dirty="0"/>
              <a:t>混合集群</a:t>
            </a:r>
            <a:endParaRPr lang="en-US" dirty="0"/>
          </a:p>
        </p:txBody>
      </p:sp>
      <p:sp>
        <p:nvSpPr>
          <p:cNvPr id="4" name="Footer Placeholder 3">
            <a:extLst>
              <a:ext uri="{FF2B5EF4-FFF2-40B4-BE49-F238E27FC236}">
                <a16:creationId xmlns:a16="http://schemas.microsoft.com/office/drawing/2014/main" id="{C1C5EB90-6C66-4CBE-A02C-209F450E1F66}"/>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6A776C66-E9C6-4837-A649-6B6920181DDF}"/>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76</a:t>
            </a:fld>
            <a:r>
              <a:rPr kumimoji="1" lang="en-US" altLang="zh-CN"/>
              <a:t>)</a:t>
            </a:r>
            <a:endParaRPr kumimoji="1" lang="zh-CN" altLang="en-US" dirty="0"/>
          </a:p>
        </p:txBody>
      </p:sp>
      <p:sp>
        <p:nvSpPr>
          <p:cNvPr id="6" name="Rectangle 5">
            <a:extLst>
              <a:ext uri="{FF2B5EF4-FFF2-40B4-BE49-F238E27FC236}">
                <a16:creationId xmlns:a16="http://schemas.microsoft.com/office/drawing/2014/main" id="{66125845-1F21-40D3-B327-C31DF8388CAA}"/>
              </a:ext>
            </a:extLst>
          </p:cNvPr>
          <p:cNvSpPr/>
          <p:nvPr/>
        </p:nvSpPr>
        <p:spPr>
          <a:xfrm>
            <a:off x="1453155" y="1853514"/>
            <a:ext cx="1285102" cy="129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AIP</a:t>
            </a:r>
          </a:p>
          <a:p>
            <a:pPr algn="ctr"/>
            <a:r>
              <a:rPr lang="zh-CN" altLang="en-US" dirty="0"/>
              <a:t>主节点</a:t>
            </a:r>
            <a:endParaRPr lang="en-US" dirty="0"/>
          </a:p>
        </p:txBody>
      </p:sp>
      <p:sp>
        <p:nvSpPr>
          <p:cNvPr id="7" name="Rectangle 6">
            <a:extLst>
              <a:ext uri="{FF2B5EF4-FFF2-40B4-BE49-F238E27FC236}">
                <a16:creationId xmlns:a16="http://schemas.microsoft.com/office/drawing/2014/main" id="{868CEC09-91D9-4F28-BBF6-0F64D862FE18}"/>
              </a:ext>
            </a:extLst>
          </p:cNvPr>
          <p:cNvSpPr/>
          <p:nvPr/>
        </p:nvSpPr>
        <p:spPr>
          <a:xfrm>
            <a:off x="5520179" y="1853514"/>
            <a:ext cx="1285102" cy="1294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dirty="0">
                <a:solidFill>
                  <a:schemeClr val="tx1"/>
                </a:solidFill>
              </a:rPr>
              <a:t>K8s</a:t>
            </a:r>
            <a:r>
              <a:rPr lang="zh-CN" altLang="en-US" dirty="0">
                <a:solidFill>
                  <a:schemeClr val="tx1"/>
                </a:solidFill>
              </a:rPr>
              <a:t>主节点</a:t>
            </a:r>
            <a:endParaRPr lang="en-US" dirty="0">
              <a:solidFill>
                <a:schemeClr val="tx1"/>
              </a:solidFill>
            </a:endParaRPr>
          </a:p>
        </p:txBody>
      </p:sp>
      <p:sp>
        <p:nvSpPr>
          <p:cNvPr id="8" name="Rectangle 7">
            <a:extLst>
              <a:ext uri="{FF2B5EF4-FFF2-40B4-BE49-F238E27FC236}">
                <a16:creationId xmlns:a16="http://schemas.microsoft.com/office/drawing/2014/main" id="{91BEBFB0-915A-4F97-9507-68B28ED825F6}"/>
              </a:ext>
            </a:extLst>
          </p:cNvPr>
          <p:cNvSpPr/>
          <p:nvPr/>
        </p:nvSpPr>
        <p:spPr>
          <a:xfrm>
            <a:off x="2890656" y="1853514"/>
            <a:ext cx="504981" cy="129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zh-CN" dirty="0"/>
              <a:t>AIP</a:t>
            </a:r>
            <a:r>
              <a:rPr lang="zh-CN" altLang="en-US" dirty="0"/>
              <a:t>节点</a:t>
            </a:r>
            <a:endParaRPr lang="en-US" altLang="zh-CN" dirty="0"/>
          </a:p>
        </p:txBody>
      </p:sp>
      <p:sp>
        <p:nvSpPr>
          <p:cNvPr id="10" name="Rectangle 9">
            <a:extLst>
              <a:ext uri="{FF2B5EF4-FFF2-40B4-BE49-F238E27FC236}">
                <a16:creationId xmlns:a16="http://schemas.microsoft.com/office/drawing/2014/main" id="{80999AD4-D5DA-450C-AE23-B51CF24C1058}"/>
              </a:ext>
            </a:extLst>
          </p:cNvPr>
          <p:cNvSpPr/>
          <p:nvPr/>
        </p:nvSpPr>
        <p:spPr>
          <a:xfrm>
            <a:off x="3548036" y="1853514"/>
            <a:ext cx="504981" cy="1294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zh-CN" dirty="0"/>
              <a:t>AIP</a:t>
            </a:r>
            <a:r>
              <a:rPr lang="zh-CN" altLang="en-US" dirty="0"/>
              <a:t>节点</a:t>
            </a:r>
            <a:endParaRPr lang="en-US" altLang="zh-CN" dirty="0"/>
          </a:p>
        </p:txBody>
      </p:sp>
      <p:sp>
        <p:nvSpPr>
          <p:cNvPr id="11" name="Rectangle 10">
            <a:extLst>
              <a:ext uri="{FF2B5EF4-FFF2-40B4-BE49-F238E27FC236}">
                <a16:creationId xmlns:a16="http://schemas.microsoft.com/office/drawing/2014/main" id="{44A09AD9-22A4-407C-8443-941D2D827337}"/>
              </a:ext>
            </a:extLst>
          </p:cNvPr>
          <p:cNvSpPr/>
          <p:nvPr/>
        </p:nvSpPr>
        <p:spPr>
          <a:xfrm>
            <a:off x="4205417" y="1853514"/>
            <a:ext cx="504981" cy="1294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altLang="zh-CN" dirty="0">
                <a:solidFill>
                  <a:schemeClr val="tx1"/>
                </a:solidFill>
              </a:rPr>
              <a:t>K8s</a:t>
            </a:r>
            <a:r>
              <a:rPr lang="zh-CN" altLang="en-US" dirty="0">
                <a:solidFill>
                  <a:schemeClr val="tx1"/>
                </a:solidFill>
              </a:rPr>
              <a:t>节点</a:t>
            </a:r>
            <a:endParaRPr lang="en-US" altLang="zh-CN" dirty="0">
              <a:solidFill>
                <a:schemeClr val="tx1"/>
              </a:solidFill>
            </a:endParaRPr>
          </a:p>
        </p:txBody>
      </p:sp>
      <p:sp>
        <p:nvSpPr>
          <p:cNvPr id="12" name="Rectangle 11">
            <a:extLst>
              <a:ext uri="{FF2B5EF4-FFF2-40B4-BE49-F238E27FC236}">
                <a16:creationId xmlns:a16="http://schemas.microsoft.com/office/drawing/2014/main" id="{71FDB8FF-DDAD-4FE5-8589-902DCB4F93C3}"/>
              </a:ext>
            </a:extLst>
          </p:cNvPr>
          <p:cNvSpPr/>
          <p:nvPr/>
        </p:nvSpPr>
        <p:spPr>
          <a:xfrm>
            <a:off x="4862798" y="1853514"/>
            <a:ext cx="504981" cy="12949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vert" rtlCol="0" anchor="ctr"/>
          <a:lstStyle/>
          <a:p>
            <a:pPr algn="ctr"/>
            <a:r>
              <a:rPr lang="en-US" altLang="zh-CN" dirty="0">
                <a:solidFill>
                  <a:schemeClr val="tx1"/>
                </a:solidFill>
              </a:rPr>
              <a:t>K8s</a:t>
            </a:r>
            <a:r>
              <a:rPr lang="zh-CN" altLang="en-US" dirty="0">
                <a:solidFill>
                  <a:schemeClr val="tx1"/>
                </a:solidFill>
              </a:rPr>
              <a:t>节点</a:t>
            </a:r>
            <a:endParaRPr lang="en-US" altLang="zh-CN" dirty="0">
              <a:solidFill>
                <a:schemeClr val="tx1"/>
              </a:solidFill>
            </a:endParaRPr>
          </a:p>
        </p:txBody>
      </p:sp>
      <p:cxnSp>
        <p:nvCxnSpPr>
          <p:cNvPr id="14" name="Straight Connector 13">
            <a:extLst>
              <a:ext uri="{FF2B5EF4-FFF2-40B4-BE49-F238E27FC236}">
                <a16:creationId xmlns:a16="http://schemas.microsoft.com/office/drawing/2014/main" id="{0A2F4FDF-177F-4146-A1CC-31235A17A5C6}"/>
              </a:ext>
            </a:extLst>
          </p:cNvPr>
          <p:cNvCxnSpPr>
            <a:cxnSpLocks/>
          </p:cNvCxnSpPr>
          <p:nvPr/>
        </p:nvCxnSpPr>
        <p:spPr>
          <a:xfrm>
            <a:off x="4122214" y="1527295"/>
            <a:ext cx="0" cy="1962253"/>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7" name="Arrow: Left-Right 16">
            <a:extLst>
              <a:ext uri="{FF2B5EF4-FFF2-40B4-BE49-F238E27FC236}">
                <a16:creationId xmlns:a16="http://schemas.microsoft.com/office/drawing/2014/main" id="{01C23550-4604-46CD-947E-1BACAACD1EA9}"/>
              </a:ext>
            </a:extLst>
          </p:cNvPr>
          <p:cNvSpPr/>
          <p:nvPr/>
        </p:nvSpPr>
        <p:spPr>
          <a:xfrm>
            <a:off x="2890656" y="1309814"/>
            <a:ext cx="2437577" cy="412251"/>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1400" dirty="0"/>
              <a:t>根据负载动态调节</a:t>
            </a:r>
            <a:endParaRPr lang="en-US" sz="1400" dirty="0"/>
          </a:p>
        </p:txBody>
      </p:sp>
    </p:spTree>
    <p:extLst>
      <p:ext uri="{BB962C8B-B14F-4D97-AF65-F5344CB8AC3E}">
        <p14:creationId xmlns:p14="http://schemas.microsoft.com/office/powerpoint/2010/main" val="374986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1FDC6-0E73-41DC-BA2D-F3B3C3545213}"/>
              </a:ext>
            </a:extLst>
          </p:cNvPr>
          <p:cNvSpPr>
            <a:spLocks noGrp="1"/>
          </p:cNvSpPr>
          <p:nvPr>
            <p:ph type="title"/>
          </p:nvPr>
        </p:nvSpPr>
        <p:spPr/>
        <p:txBody>
          <a:bodyPr>
            <a:normAutofit/>
          </a:bodyPr>
          <a:lstStyle/>
          <a:p>
            <a:r>
              <a:rPr lang="zh-CN" altLang="en-US" dirty="0"/>
              <a:t>公有云上</a:t>
            </a:r>
            <a:r>
              <a:rPr lang="en-US" altLang="zh-CN" dirty="0"/>
              <a:t>HPC</a:t>
            </a:r>
            <a:r>
              <a:rPr lang="zh-CN" altLang="en-US" dirty="0"/>
              <a:t>集群的自动伸缩</a:t>
            </a:r>
            <a:endParaRPr lang="en-US" dirty="0"/>
          </a:p>
        </p:txBody>
      </p:sp>
      <p:sp>
        <p:nvSpPr>
          <p:cNvPr id="4" name="Footer Placeholder 3">
            <a:extLst>
              <a:ext uri="{FF2B5EF4-FFF2-40B4-BE49-F238E27FC236}">
                <a16:creationId xmlns:a16="http://schemas.microsoft.com/office/drawing/2014/main" id="{646F8502-6B1A-48B9-BB33-363428FF9613}"/>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3E30A30A-544E-44F2-8834-A21C210F5CF5}"/>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8</a:t>
            </a:fld>
            <a:r>
              <a:rPr kumimoji="1" lang="en-US" altLang="zh-CN"/>
              <a:t>)</a:t>
            </a:r>
            <a:endParaRPr kumimoji="1" lang="zh-CN" altLang="en-US" dirty="0"/>
          </a:p>
        </p:txBody>
      </p:sp>
      <p:sp>
        <p:nvSpPr>
          <p:cNvPr id="6" name="Rectangle 5">
            <a:extLst>
              <a:ext uri="{FF2B5EF4-FFF2-40B4-BE49-F238E27FC236}">
                <a16:creationId xmlns:a16="http://schemas.microsoft.com/office/drawing/2014/main" id="{0360F353-948D-417A-A22E-98ABC59B5835}"/>
              </a:ext>
            </a:extLst>
          </p:cNvPr>
          <p:cNvSpPr/>
          <p:nvPr/>
        </p:nvSpPr>
        <p:spPr>
          <a:xfrm>
            <a:off x="1067746" y="1918607"/>
            <a:ext cx="1169977" cy="134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CN" altLang="en-US" dirty="0"/>
              <a:t>头节点</a:t>
            </a:r>
            <a:endParaRPr lang="en-US" altLang="zh-CN" dirty="0"/>
          </a:p>
          <a:p>
            <a:pPr algn="ctr"/>
            <a:r>
              <a:rPr lang="zh-CN" altLang="en-US" dirty="0"/>
              <a:t>（固定）</a:t>
            </a:r>
            <a:endParaRPr lang="en-US" dirty="0"/>
          </a:p>
        </p:txBody>
      </p:sp>
      <p:sp>
        <p:nvSpPr>
          <p:cNvPr id="7" name="Arrow: Pentagon 6">
            <a:extLst>
              <a:ext uri="{FF2B5EF4-FFF2-40B4-BE49-F238E27FC236}">
                <a16:creationId xmlns:a16="http://schemas.microsoft.com/office/drawing/2014/main" id="{41146133-91BF-48BB-92F7-D7BB5F4C863B}"/>
              </a:ext>
            </a:extLst>
          </p:cNvPr>
          <p:cNvSpPr/>
          <p:nvPr/>
        </p:nvSpPr>
        <p:spPr>
          <a:xfrm>
            <a:off x="1192695" y="2737521"/>
            <a:ext cx="961611" cy="227180"/>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50" dirty="0"/>
              <a:t>队列</a:t>
            </a:r>
            <a:endParaRPr lang="en-US" sz="1050" dirty="0"/>
          </a:p>
        </p:txBody>
      </p:sp>
      <p:sp>
        <p:nvSpPr>
          <p:cNvPr id="8" name="Rectangle 7">
            <a:extLst>
              <a:ext uri="{FF2B5EF4-FFF2-40B4-BE49-F238E27FC236}">
                <a16:creationId xmlns:a16="http://schemas.microsoft.com/office/drawing/2014/main" id="{9A1135E6-D028-413E-9654-E3A20BCA4CB0}"/>
              </a:ext>
            </a:extLst>
          </p:cNvPr>
          <p:cNvSpPr/>
          <p:nvPr/>
        </p:nvSpPr>
        <p:spPr>
          <a:xfrm>
            <a:off x="1192695" y="2737521"/>
            <a:ext cx="448681" cy="2271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B90B15C0-E9EE-4AAC-9989-62C7696BE16C}"/>
              </a:ext>
            </a:extLst>
          </p:cNvPr>
          <p:cNvSpPr/>
          <p:nvPr/>
        </p:nvSpPr>
        <p:spPr>
          <a:xfrm>
            <a:off x="2237723" y="1918607"/>
            <a:ext cx="2919268" cy="134036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动态节点</a:t>
            </a:r>
            <a:endParaRPr lang="en-US" dirty="0"/>
          </a:p>
        </p:txBody>
      </p:sp>
      <p:sp>
        <p:nvSpPr>
          <p:cNvPr id="10" name="Rectangle 9">
            <a:extLst>
              <a:ext uri="{FF2B5EF4-FFF2-40B4-BE49-F238E27FC236}">
                <a16:creationId xmlns:a16="http://schemas.microsoft.com/office/drawing/2014/main" id="{A9D67348-E546-4DED-9C0B-F114F4E85E1F}"/>
              </a:ext>
            </a:extLst>
          </p:cNvPr>
          <p:cNvSpPr/>
          <p:nvPr/>
        </p:nvSpPr>
        <p:spPr>
          <a:xfrm>
            <a:off x="721296" y="1414197"/>
            <a:ext cx="4929810" cy="2584174"/>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zh-CN" altLang="en-US" dirty="0"/>
              <a:t>公有云环境</a:t>
            </a:r>
            <a:endParaRPr lang="en-US" dirty="0"/>
          </a:p>
        </p:txBody>
      </p:sp>
      <p:sp>
        <p:nvSpPr>
          <p:cNvPr id="11" name="TextBox 10">
            <a:extLst>
              <a:ext uri="{FF2B5EF4-FFF2-40B4-BE49-F238E27FC236}">
                <a16:creationId xmlns:a16="http://schemas.microsoft.com/office/drawing/2014/main" id="{D6F489F7-7634-4F5C-B82E-EDF3C92E5723}"/>
              </a:ext>
            </a:extLst>
          </p:cNvPr>
          <p:cNvSpPr txBox="1"/>
          <p:nvPr/>
        </p:nvSpPr>
        <p:spPr>
          <a:xfrm>
            <a:off x="5821490" y="1383641"/>
            <a:ext cx="1999185" cy="923330"/>
          </a:xfrm>
          <a:prstGeom prst="rect">
            <a:avLst/>
          </a:prstGeom>
          <a:noFill/>
        </p:spPr>
        <p:txBody>
          <a:bodyPr wrap="square" rtlCol="0">
            <a:spAutoFit/>
          </a:bodyPr>
          <a:lstStyle/>
          <a:p>
            <a:r>
              <a:rPr lang="zh-CN" altLang="en-US" dirty="0"/>
              <a:t>在公有云环境中</a:t>
            </a:r>
            <a:r>
              <a:rPr lang="en-US" altLang="zh-CN" dirty="0"/>
              <a:t>HPC</a:t>
            </a:r>
            <a:r>
              <a:rPr lang="zh-CN" altLang="en-US" dirty="0"/>
              <a:t>集群的规模根据负载自动伸缩</a:t>
            </a:r>
            <a:endParaRPr lang="en-US" altLang="zh-CN" dirty="0"/>
          </a:p>
        </p:txBody>
      </p:sp>
      <p:sp>
        <p:nvSpPr>
          <p:cNvPr id="12" name="Arrow: Left-Right 11">
            <a:extLst>
              <a:ext uri="{FF2B5EF4-FFF2-40B4-BE49-F238E27FC236}">
                <a16:creationId xmlns:a16="http://schemas.microsoft.com/office/drawing/2014/main" id="{8500A28F-6D2B-4CB7-A7F5-F336147184D4}"/>
              </a:ext>
            </a:extLst>
          </p:cNvPr>
          <p:cNvSpPr/>
          <p:nvPr/>
        </p:nvSpPr>
        <p:spPr>
          <a:xfrm>
            <a:off x="2237723" y="1487498"/>
            <a:ext cx="2919268" cy="357808"/>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弹性</a:t>
            </a:r>
            <a:endParaRPr lang="en-US" dirty="0"/>
          </a:p>
        </p:txBody>
      </p:sp>
    </p:spTree>
    <p:extLst>
      <p:ext uri="{BB962C8B-B14F-4D97-AF65-F5344CB8AC3E}">
        <p14:creationId xmlns:p14="http://schemas.microsoft.com/office/powerpoint/2010/main" val="4247862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635F67F-B2C1-4AAC-93FD-8003493A9EAC}"/>
              </a:ext>
            </a:extLst>
          </p:cNvPr>
          <p:cNvSpPr/>
          <p:nvPr/>
        </p:nvSpPr>
        <p:spPr>
          <a:xfrm>
            <a:off x="163759" y="1447285"/>
            <a:ext cx="1858144" cy="2584174"/>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zh-CN" altLang="en-US" dirty="0"/>
              <a:t>企业内部环境</a:t>
            </a:r>
            <a:endParaRPr lang="en-US" dirty="0"/>
          </a:p>
        </p:txBody>
      </p:sp>
      <p:sp>
        <p:nvSpPr>
          <p:cNvPr id="2" name="Title 1">
            <a:extLst>
              <a:ext uri="{FF2B5EF4-FFF2-40B4-BE49-F238E27FC236}">
                <a16:creationId xmlns:a16="http://schemas.microsoft.com/office/drawing/2014/main" id="{29E1FDC6-0E73-41DC-BA2D-F3B3C3545213}"/>
              </a:ext>
            </a:extLst>
          </p:cNvPr>
          <p:cNvSpPr>
            <a:spLocks noGrp="1"/>
          </p:cNvSpPr>
          <p:nvPr>
            <p:ph type="title"/>
          </p:nvPr>
        </p:nvSpPr>
        <p:spPr/>
        <p:txBody>
          <a:bodyPr>
            <a:normAutofit/>
          </a:bodyPr>
          <a:lstStyle/>
          <a:p>
            <a:r>
              <a:rPr lang="zh-CN" altLang="en-US" dirty="0"/>
              <a:t>混合云</a:t>
            </a:r>
            <a:r>
              <a:rPr lang="en-US" altLang="zh-CN" dirty="0"/>
              <a:t>HPC</a:t>
            </a:r>
            <a:r>
              <a:rPr lang="zh-CN" altLang="en-US" dirty="0"/>
              <a:t>集群的自动伸缩</a:t>
            </a:r>
            <a:endParaRPr lang="en-US" dirty="0"/>
          </a:p>
        </p:txBody>
      </p:sp>
      <p:sp>
        <p:nvSpPr>
          <p:cNvPr id="4" name="Footer Placeholder 3">
            <a:extLst>
              <a:ext uri="{FF2B5EF4-FFF2-40B4-BE49-F238E27FC236}">
                <a16:creationId xmlns:a16="http://schemas.microsoft.com/office/drawing/2014/main" id="{646F8502-6B1A-48B9-BB33-363428FF9613}"/>
              </a:ext>
            </a:extLst>
          </p:cNvPr>
          <p:cNvSpPr>
            <a:spLocks noGrp="1"/>
          </p:cNvSpPr>
          <p:nvPr>
            <p:ph type="ftr" sz="quarter" idx="11"/>
          </p:nvPr>
        </p:nvSpPr>
        <p:spPr/>
        <p:txBody>
          <a:bodyPr/>
          <a:lstStyle/>
          <a:p>
            <a:r>
              <a:rPr kumimoji="1" lang="zh-CN" altLang="en-US"/>
              <a:t>内部资料，注意保密</a:t>
            </a:r>
          </a:p>
        </p:txBody>
      </p:sp>
      <p:sp>
        <p:nvSpPr>
          <p:cNvPr id="5" name="Slide Number Placeholder 4">
            <a:extLst>
              <a:ext uri="{FF2B5EF4-FFF2-40B4-BE49-F238E27FC236}">
                <a16:creationId xmlns:a16="http://schemas.microsoft.com/office/drawing/2014/main" id="{3E30A30A-544E-44F2-8834-A21C210F5CF5}"/>
              </a:ext>
            </a:extLst>
          </p:cNvPr>
          <p:cNvSpPr>
            <a:spLocks noGrp="1"/>
          </p:cNvSpPr>
          <p:nvPr>
            <p:ph type="sldNum" sz="quarter" idx="12"/>
          </p:nvPr>
        </p:nvSpPr>
        <p:spPr/>
        <p:txBody>
          <a:bodyPr/>
          <a:lstStyle/>
          <a:p>
            <a:r>
              <a:rPr kumimoji="1" lang="en-US" altLang="zh-CN"/>
              <a:t>(</a:t>
            </a:r>
            <a:fld id="{5950F3F5-50F5-E548-8F80-0B72BFB39B03}" type="slidenum">
              <a:rPr kumimoji="1" lang="zh-CN" altLang="en-US" smtClean="0"/>
              <a:t>9</a:t>
            </a:fld>
            <a:r>
              <a:rPr kumimoji="1" lang="en-US" altLang="zh-CN"/>
              <a:t>)</a:t>
            </a:r>
            <a:endParaRPr kumimoji="1" lang="zh-CN" altLang="en-US" dirty="0"/>
          </a:p>
        </p:txBody>
      </p:sp>
      <p:sp>
        <p:nvSpPr>
          <p:cNvPr id="6" name="Rectangle 5">
            <a:extLst>
              <a:ext uri="{FF2B5EF4-FFF2-40B4-BE49-F238E27FC236}">
                <a16:creationId xmlns:a16="http://schemas.microsoft.com/office/drawing/2014/main" id="{0360F353-948D-417A-A22E-98ABC59B5835}"/>
              </a:ext>
            </a:extLst>
          </p:cNvPr>
          <p:cNvSpPr/>
          <p:nvPr/>
        </p:nvSpPr>
        <p:spPr>
          <a:xfrm>
            <a:off x="354969" y="1955291"/>
            <a:ext cx="1169977" cy="13403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zh-CN" dirty="0"/>
              <a:t>HPC</a:t>
            </a:r>
            <a:r>
              <a:rPr lang="zh-CN" altLang="en-US" dirty="0"/>
              <a:t>固定集群</a:t>
            </a:r>
            <a:endParaRPr lang="en-US" altLang="zh-CN" dirty="0"/>
          </a:p>
        </p:txBody>
      </p:sp>
      <p:sp>
        <p:nvSpPr>
          <p:cNvPr id="7" name="Arrow: Pentagon 6">
            <a:extLst>
              <a:ext uri="{FF2B5EF4-FFF2-40B4-BE49-F238E27FC236}">
                <a16:creationId xmlns:a16="http://schemas.microsoft.com/office/drawing/2014/main" id="{41146133-91BF-48BB-92F7-D7BB5F4C863B}"/>
              </a:ext>
            </a:extLst>
          </p:cNvPr>
          <p:cNvSpPr/>
          <p:nvPr/>
        </p:nvSpPr>
        <p:spPr>
          <a:xfrm>
            <a:off x="461637" y="2887795"/>
            <a:ext cx="961611" cy="227180"/>
          </a:xfrm>
          <a:prstGeom prst="homePlate">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050" dirty="0"/>
              <a:t>队列</a:t>
            </a:r>
            <a:endParaRPr lang="en-US" sz="1050" dirty="0"/>
          </a:p>
        </p:txBody>
      </p:sp>
      <p:sp>
        <p:nvSpPr>
          <p:cNvPr id="8" name="Rectangle 7">
            <a:extLst>
              <a:ext uri="{FF2B5EF4-FFF2-40B4-BE49-F238E27FC236}">
                <a16:creationId xmlns:a16="http://schemas.microsoft.com/office/drawing/2014/main" id="{9A1135E6-D028-413E-9654-E3A20BCA4CB0}"/>
              </a:ext>
            </a:extLst>
          </p:cNvPr>
          <p:cNvSpPr/>
          <p:nvPr/>
        </p:nvSpPr>
        <p:spPr>
          <a:xfrm>
            <a:off x="461637" y="2887795"/>
            <a:ext cx="448681" cy="22718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B90B15C0-E9EE-4AAC-9989-62C7696BE16C}"/>
              </a:ext>
            </a:extLst>
          </p:cNvPr>
          <p:cNvSpPr/>
          <p:nvPr/>
        </p:nvSpPr>
        <p:spPr>
          <a:xfrm>
            <a:off x="2743200" y="1955291"/>
            <a:ext cx="3504256" cy="1340363"/>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HPC</a:t>
            </a:r>
            <a:r>
              <a:rPr lang="zh-CN" altLang="en-US" dirty="0"/>
              <a:t>集群动态节点</a:t>
            </a:r>
            <a:endParaRPr lang="en-US" dirty="0"/>
          </a:p>
        </p:txBody>
      </p:sp>
      <p:sp>
        <p:nvSpPr>
          <p:cNvPr id="10" name="Rectangle 9">
            <a:extLst>
              <a:ext uri="{FF2B5EF4-FFF2-40B4-BE49-F238E27FC236}">
                <a16:creationId xmlns:a16="http://schemas.microsoft.com/office/drawing/2014/main" id="{A9D67348-E546-4DED-9C0B-F114F4E85E1F}"/>
              </a:ext>
            </a:extLst>
          </p:cNvPr>
          <p:cNvSpPr/>
          <p:nvPr/>
        </p:nvSpPr>
        <p:spPr>
          <a:xfrm>
            <a:off x="2283160" y="1447285"/>
            <a:ext cx="4577680" cy="2584174"/>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tlCol="0" anchor="b"/>
          <a:lstStyle/>
          <a:p>
            <a:pPr algn="ctr"/>
            <a:r>
              <a:rPr lang="zh-CN" altLang="en-US" dirty="0"/>
              <a:t>公有云环境</a:t>
            </a:r>
            <a:endParaRPr lang="en-US" dirty="0"/>
          </a:p>
        </p:txBody>
      </p:sp>
      <p:sp>
        <p:nvSpPr>
          <p:cNvPr id="11" name="TextBox 10">
            <a:extLst>
              <a:ext uri="{FF2B5EF4-FFF2-40B4-BE49-F238E27FC236}">
                <a16:creationId xmlns:a16="http://schemas.microsoft.com/office/drawing/2014/main" id="{D6F489F7-7634-4F5C-B82E-EDF3C92E5723}"/>
              </a:ext>
            </a:extLst>
          </p:cNvPr>
          <p:cNvSpPr txBox="1"/>
          <p:nvPr/>
        </p:nvSpPr>
        <p:spPr>
          <a:xfrm>
            <a:off x="6906276" y="3626511"/>
            <a:ext cx="1999185" cy="923330"/>
          </a:xfrm>
          <a:prstGeom prst="rect">
            <a:avLst/>
          </a:prstGeom>
          <a:noFill/>
        </p:spPr>
        <p:txBody>
          <a:bodyPr wrap="square" rtlCol="0">
            <a:spAutoFit/>
          </a:bodyPr>
          <a:lstStyle/>
          <a:p>
            <a:r>
              <a:rPr lang="zh-CN" altLang="en-US" dirty="0"/>
              <a:t>在公有云环境中</a:t>
            </a:r>
            <a:r>
              <a:rPr lang="en-US" altLang="zh-CN" dirty="0"/>
              <a:t>HPC</a:t>
            </a:r>
            <a:r>
              <a:rPr lang="zh-CN" altLang="en-US" dirty="0"/>
              <a:t>集群的规模根据负载自动伸缩</a:t>
            </a:r>
            <a:endParaRPr lang="en-US" dirty="0"/>
          </a:p>
        </p:txBody>
      </p:sp>
      <p:sp>
        <p:nvSpPr>
          <p:cNvPr id="12" name="Arrow: Left-Right 11">
            <a:extLst>
              <a:ext uri="{FF2B5EF4-FFF2-40B4-BE49-F238E27FC236}">
                <a16:creationId xmlns:a16="http://schemas.microsoft.com/office/drawing/2014/main" id="{8500A28F-6D2B-4CB7-A7F5-F336147184D4}"/>
              </a:ext>
            </a:extLst>
          </p:cNvPr>
          <p:cNvSpPr/>
          <p:nvPr/>
        </p:nvSpPr>
        <p:spPr>
          <a:xfrm>
            <a:off x="2782957" y="1524182"/>
            <a:ext cx="3464499" cy="357808"/>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弹性</a:t>
            </a:r>
            <a:endParaRPr lang="en-US" dirty="0"/>
          </a:p>
        </p:txBody>
      </p:sp>
      <p:sp>
        <p:nvSpPr>
          <p:cNvPr id="3" name="Rectangle 2">
            <a:extLst>
              <a:ext uri="{FF2B5EF4-FFF2-40B4-BE49-F238E27FC236}">
                <a16:creationId xmlns:a16="http://schemas.microsoft.com/office/drawing/2014/main" id="{9FA2135D-1FB2-46B4-95AA-3EA4501A6867}"/>
              </a:ext>
            </a:extLst>
          </p:cNvPr>
          <p:cNvSpPr/>
          <p:nvPr/>
        </p:nvSpPr>
        <p:spPr>
          <a:xfrm>
            <a:off x="1524946" y="1955291"/>
            <a:ext cx="1218254" cy="13403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VPN</a:t>
            </a:r>
            <a:endParaRPr lang="en-US" dirty="0">
              <a:solidFill>
                <a:schemeClr val="tx1"/>
              </a:solidFill>
            </a:endParaRPr>
          </a:p>
        </p:txBody>
      </p:sp>
    </p:spTree>
    <p:extLst>
      <p:ext uri="{BB962C8B-B14F-4D97-AF65-F5344CB8AC3E}">
        <p14:creationId xmlns:p14="http://schemas.microsoft.com/office/powerpoint/2010/main" val="1544899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51025202148"/>
  <p:tag name="MH_LIBRARY" val="GRAPHIC"/>
  <p:tag name="MH_ORDER" val="文本框 31"/>
</p:tagLst>
</file>

<file path=ppt/tags/tag2.xml><?xml version="1.0" encoding="utf-8"?>
<p:tagLst xmlns:a="http://schemas.openxmlformats.org/drawingml/2006/main" xmlns:r="http://schemas.openxmlformats.org/officeDocument/2006/relationships" xmlns:p="http://schemas.openxmlformats.org/presentationml/2006/main">
  <p:tag name="TIMING" val="|23.6|60"/>
</p:tagLst>
</file>

<file path=ppt/tags/tag3.xml><?xml version="1.0" encoding="utf-8"?>
<p:tagLst xmlns:a="http://schemas.openxmlformats.org/drawingml/2006/main" xmlns:r="http://schemas.openxmlformats.org/officeDocument/2006/relationships" xmlns:p="http://schemas.openxmlformats.org/presentationml/2006/main">
  <p:tag name="MH" val="20151025202148"/>
  <p:tag name="MH_LIBRARY" val="GRAPHIC"/>
  <p:tag name="MH_ORDER" val="文本框 31"/>
</p:tagLst>
</file>

<file path=ppt/tags/tag4.xml><?xml version="1.0" encoding="utf-8"?>
<p:tagLst xmlns:a="http://schemas.openxmlformats.org/drawingml/2006/main" xmlns:r="http://schemas.openxmlformats.org/officeDocument/2006/relationships" xmlns:p="http://schemas.openxmlformats.org/presentationml/2006/main">
  <p:tag name="MH" val="20151025202148"/>
  <p:tag name="MH_LIBRARY" val="GRAPHIC"/>
  <p:tag name="MH_ORDER" val="文本框 31"/>
</p:tagLst>
</file>

<file path=ppt/tags/tag5.xml><?xml version="1.0" encoding="utf-8"?>
<p:tagLst xmlns:a="http://schemas.openxmlformats.org/drawingml/2006/main" xmlns:r="http://schemas.openxmlformats.org/officeDocument/2006/relationships" xmlns:p="http://schemas.openxmlformats.org/presentationml/2006/main">
  <p:tag name="MH" val="20151025202148"/>
  <p:tag name="MH_LIBRARY" val="GRAPHIC"/>
  <p:tag name="MH_ORDER" val="文本框 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5112</TotalTime>
  <Words>7199</Words>
  <Application>Microsoft Office PowerPoint</Application>
  <PresentationFormat>全屏显示(16:9)</PresentationFormat>
  <Paragraphs>1120</Paragraphs>
  <Slides>76</Slides>
  <Notes>28</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76</vt:i4>
      </vt:variant>
    </vt:vector>
  </HeadingPairs>
  <TitlesOfParts>
    <vt:vector size="89" baseType="lpstr">
      <vt:lpstr>等线</vt:lpstr>
      <vt:lpstr>等线 Light</vt:lpstr>
      <vt:lpstr>微软雅黑</vt:lpstr>
      <vt:lpstr>微软雅黑</vt:lpstr>
      <vt:lpstr>Microsoft YaHei Light</vt:lpstr>
      <vt:lpstr>Microsoft YaHei UI</vt:lpstr>
      <vt:lpstr>宋体</vt:lpstr>
      <vt:lpstr>华文细黑</vt:lpstr>
      <vt:lpstr>Arial</vt:lpstr>
      <vt:lpstr>Calibri</vt:lpstr>
      <vt:lpstr>Courier New</vt:lpstr>
      <vt:lpstr>Wingdings</vt:lpstr>
      <vt:lpstr>Office 主题​​</vt:lpstr>
      <vt:lpstr>PowerPoint 演示文稿</vt:lpstr>
      <vt:lpstr>目录</vt:lpstr>
      <vt:lpstr>关于天云软件</vt:lpstr>
      <vt:lpstr>天云软件专注生产环境的云、集群管理</vt:lpstr>
      <vt:lpstr>天云软件完整解决方案</vt:lpstr>
      <vt:lpstr>HPC和容器混合云方案</vt:lpstr>
      <vt:lpstr>目录</vt:lpstr>
      <vt:lpstr>公有云上HPC集群的自动伸缩</vt:lpstr>
      <vt:lpstr>混合云HPC集群的自动伸缩</vt:lpstr>
      <vt:lpstr>集群弹性需求</vt:lpstr>
      <vt:lpstr>目录</vt:lpstr>
      <vt:lpstr>SkyForm任务调度系统（AIP）</vt:lpstr>
      <vt:lpstr>SkyForm AIP 9.22能力</vt:lpstr>
      <vt:lpstr>SkyForm AIP架构</vt:lpstr>
      <vt:lpstr>公有云上HPC集群的自动伸缩方案</vt:lpstr>
      <vt:lpstr>公有云上HPC集群的自动伸缩</vt:lpstr>
      <vt:lpstr>弹性HPC集群应用案例</vt:lpstr>
      <vt:lpstr>命令行接口</vt:lpstr>
      <vt:lpstr>Web 门户--远程可视化</vt:lpstr>
      <vt:lpstr>Web CAE应用</vt:lpstr>
      <vt:lpstr>Web AI应用</vt:lpstr>
      <vt:lpstr> Web AI应用</vt:lpstr>
      <vt:lpstr>Web门户直接支持AI开发</vt:lpstr>
      <vt:lpstr>支持其它机器学习库</vt:lpstr>
      <vt:lpstr>Web 集群运维管理</vt:lpstr>
      <vt:lpstr>监控数据</vt:lpstr>
      <vt:lpstr>SkyForm AIP亮点：高效的调度技术</vt:lpstr>
      <vt:lpstr>SkyForm AIP亮点：丰富的调度策略 </vt:lpstr>
      <vt:lpstr>SkyForm AIP亮点：独有的调度策略</vt:lpstr>
      <vt:lpstr>SkyForm AIP亮点：多维度资源配额</vt:lpstr>
      <vt:lpstr>SkyForm AIP亮点：灵活的资源兼容技术</vt:lpstr>
      <vt:lpstr>SkyForm AIP亮点：异构任务统一调度</vt:lpstr>
      <vt:lpstr>SkyForm AIP亮点：多级用户分组和权限</vt:lpstr>
      <vt:lpstr>SkyForm AIP亮点：扩展能力与高性能</vt:lpstr>
      <vt:lpstr>SkyForm AIP GPU调度</vt:lpstr>
      <vt:lpstr>定制化资源-TPU管理</vt:lpstr>
      <vt:lpstr>GPU调度的亮点</vt:lpstr>
      <vt:lpstr>MPI调度器AIP集成</vt:lpstr>
      <vt:lpstr>基于Hydra的MPI：Intel MPI、MPICH、MVAPICH</vt:lpstr>
      <vt:lpstr>基于ORTE的MPI：OpenMPI、Platform/HP/IBM MPI</vt:lpstr>
      <vt:lpstr>MPI测试结果（济南超算）</vt:lpstr>
      <vt:lpstr>支持Docker容器</vt:lpstr>
      <vt:lpstr>支持HPC容器Singularity</vt:lpstr>
      <vt:lpstr>SkyForm AIP 国产化适配</vt:lpstr>
      <vt:lpstr>SkyForm AIP亮点：系统集成能力</vt:lpstr>
      <vt:lpstr>SkyForm Vision系统简介</vt:lpstr>
      <vt:lpstr>SkyForm Vision监控系统—用户视图</vt:lpstr>
      <vt:lpstr>SkyForm Vision应用场景：智能负载预测</vt:lpstr>
      <vt:lpstr>SkyForm AIP亮点：丰富的应用场景</vt:lpstr>
      <vt:lpstr>SkyForm AIP 技术优势</vt:lpstr>
      <vt:lpstr>与开源软件对比</vt:lpstr>
      <vt:lpstr>SkyForm Cube和SkyForm AIP</vt:lpstr>
      <vt:lpstr>目录</vt:lpstr>
      <vt:lpstr>应用案例：济南超算云</vt:lpstr>
      <vt:lpstr>济南超算中心：通用计算平台之高性能计算管理系统</vt:lpstr>
      <vt:lpstr>应用案例：无锡超算神工坊</vt:lpstr>
      <vt:lpstr>齐鲁工业大学</vt:lpstr>
      <vt:lpstr>应用案例：广州超算</vt:lpstr>
      <vt:lpstr>应用案例：海尔</vt:lpstr>
      <vt:lpstr>应用案例：某航空集团云服务中心</vt:lpstr>
      <vt:lpstr>国产x86 - 兆芯</vt:lpstr>
      <vt:lpstr>寒武纪科技</vt:lpstr>
      <vt:lpstr>EDA产商-华大九天</vt:lpstr>
      <vt:lpstr>杭州德旺</vt:lpstr>
      <vt:lpstr>PowerPoint 演示文稿</vt:lpstr>
      <vt:lpstr>示例1 －TensorFlow 模型-CNN卷积神经网络</vt:lpstr>
      <vt:lpstr> 示例1 －Tensorflow 作业 </vt:lpstr>
      <vt:lpstr> 示例1 －Tensorflow 作业运行资源占用 </vt:lpstr>
      <vt:lpstr>Tensorboard-Tensorflow监控AI训练特性</vt:lpstr>
      <vt:lpstr>Tensorboard-Tensorflow监控AI训练性能指标</vt:lpstr>
      <vt:lpstr>Tensorboard--Tensorflow监控AI训练损耗收敛</vt:lpstr>
      <vt:lpstr>示例 2－PyTorch模型-线性回归</vt:lpstr>
      <vt:lpstr>PyTorch模型-线性回归模型复现和随机性</vt:lpstr>
      <vt:lpstr> 示例2 －Pytorch 作业 </vt:lpstr>
      <vt:lpstr>Tensorboard-Pytorch训练集和测试集指标</vt:lpstr>
      <vt:lpstr>AIP和K8s混合集群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shawn wang</dc:creator>
  <cp:lastModifiedBy>user</cp:lastModifiedBy>
  <cp:revision>2508</cp:revision>
  <cp:lastPrinted>2019-01-31T22:53:00Z</cp:lastPrinted>
  <dcterms:created xsi:type="dcterms:W3CDTF">2014-05-05T07:57:00Z</dcterms:created>
  <dcterms:modified xsi:type="dcterms:W3CDTF">2022-06-28T06:14:34Z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0x0101002D02621B3857D243B3EC3D34DF04A6F0</vt:lpwstr>
  </property>
  <property fmtid="{D5CDD505-2E9C-101B-9397-08002B2CF9AE}" pid="3" name="KSOProductBuildVer">
    <vt:lpwstr>2052-11.1.0.9740</vt:lpwstr>
  </property>
</Properties>
</file>