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6E19A-DAAE-B41D-CA1C-8E4CB972D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CCE7A9-11CE-92DF-C126-9CD2C0AA95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CEA3A-E3B6-58DA-409A-A104DE691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D6DEF6-A374-D873-AD60-49616D607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3E7B6-6DFC-2222-2BEB-A8C50FF4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445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0664F-46D1-89B7-BBCE-27E13462D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E1E110-1EC6-EDBB-6D80-3737B39F1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BDB1E-0518-521D-2160-3DB34E5A9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71D5E-EFDC-396F-81F4-A1B8ED565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90F79B-9FC2-D850-BECB-37A752AA0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20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3BD293-38A9-E93C-D6CF-2004B6BB37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F99229-0470-E75D-F3E5-18C8150ED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4A8F4-2679-E14C-5F5D-6709FC608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29C3A-3792-E07F-96D4-775B39CAB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2C281B-D798-B2F0-7976-3AFB23D35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88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EA7C0-7080-36AB-802A-4E2711ABA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F950E-DFD3-F328-EF1F-809707395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AD0EB7-39C3-EF27-D29B-452063F37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23F3A-0ED6-0D99-1B99-E0AE0333A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A1B85-A29A-2C1E-D502-670309A6E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969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18596-CD6F-6836-4D2F-AED07B130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A0A2D-DCA3-A9E6-E236-942FEF317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5B0C00-8FDB-6FC4-375F-74D026B9B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8F3C1-A268-26C3-1707-8B99284FB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8E6B1-2925-2F06-95B1-922371DFC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8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34F00-05BA-3BD8-B2F0-C7E8087A8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FCC2F-441E-B680-239B-EF1F5DCA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0A983C-4A42-3F2B-F2FE-99C9F471B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BA72A8-84A6-5751-D5E2-A46E289B8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FD56E-80D7-539D-88FF-F87DB3F36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1B4BF-D29A-1614-64D4-0342EA82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9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DC1BE-A05A-054A-864A-A8A9AB580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1A415F-C9A2-2CB2-E58A-8E0A30A2A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600EF-E608-FE9C-C1D0-0228640E5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D81785-8583-5F32-7CB4-0475165CFC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46DCBD-50BB-8E65-90FC-1CC660147C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00D49-2DA9-52C2-EC81-501FF675A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10BA7D-A949-8195-2B17-BED4A2642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F91A89-9ECC-1AD8-A401-8DFB44771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2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338F6-BEE9-6B7E-BD7F-14D5D632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CEDA5C-9918-CC76-88AE-28DF7F73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3CA18F-7315-9A00-4D42-1D4214930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329B42-91FC-31D5-2201-F91533EA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88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E6EE43-4758-947A-FF5B-A96E365C8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97FB3-8827-9585-AC64-A33173E48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DC785-44D2-CFAB-306A-5A7A9EE2A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26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BC910-3184-4E92-8221-AA43F3061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46694-E357-CEEF-0465-8716D85B5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053558-59E8-6C1E-01FC-A77DC00D3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16457-F7D0-6AB8-DAD6-C217B76F1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7815C-BC3A-5BD2-CC0E-1DD30FA6B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779F88-D70E-4F49-004B-9FACEABA7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4F9E8-E170-D3FD-26C8-B9CE49DFD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059B32-B22A-87AF-05CB-059EA5DF97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52AAD-32B1-D3E1-E7A9-121F7AC1A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B498D0-34D6-ADCA-3AF6-20FC518A1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75253A-DA31-5B9F-A5D8-05AB7CE8E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518D96-CEE5-05B6-0806-55EBB2B81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07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80A759-F66A-39CA-157A-DA1D388D1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F4FE0F-B914-F261-7603-08B0C11CF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E6C3D-1670-5083-3A32-4F01165934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8157A-1822-CD49-8E17-D76F9D0AFF38}" type="datetimeFigureOut">
              <a:rPr lang="en-US" smtClean="0"/>
              <a:t>10/12/23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715BB-4F20-7F3B-56E3-B4EB1A719E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4670D-E99C-A982-7C3F-7D8A018B4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9D24E-97BD-B04F-857C-F8DD09382C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3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56AC1-61C2-B246-329D-983D89CCE1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Kboss功能介绍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7277BD-E868-BC4A-C394-A11AB3349C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Kboss项目组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19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C8D65-B68D-74F0-D47B-6EBF17DB2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目录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EEDED-3275-EB16-EDAD-FEFC4BEBD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客户功能</a:t>
            </a:r>
            <a:endParaRPr lang="en-US" dirty="0"/>
          </a:p>
          <a:p>
            <a:r>
              <a:rPr lang="en-US" dirty="0" err="1"/>
              <a:t>销售功能</a:t>
            </a:r>
            <a:endParaRPr lang="en-US" dirty="0"/>
          </a:p>
          <a:p>
            <a:r>
              <a:rPr lang="en-US" dirty="0" err="1"/>
              <a:t>营运功能</a:t>
            </a:r>
            <a:endParaRPr lang="en-US" dirty="0"/>
          </a:p>
          <a:p>
            <a:r>
              <a:rPr lang="en-US" dirty="0" err="1"/>
              <a:t>财务功能</a:t>
            </a:r>
            <a:endParaRPr lang="en-US" dirty="0"/>
          </a:p>
          <a:p>
            <a:r>
              <a:rPr lang="en-US" dirty="0" err="1"/>
              <a:t>运维功能</a:t>
            </a:r>
            <a:endParaRPr lang="en-US" dirty="0"/>
          </a:p>
          <a:p>
            <a:r>
              <a:rPr lang="en-US" dirty="0" err="1"/>
              <a:t>管理员功能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91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AF9CF-0461-DCB5-4821-8DB6F1F64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客户功能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EAC5A-D56C-3D89-5C09-8D25487EE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产品选择与购买</a:t>
            </a:r>
            <a:endParaRPr lang="en-US" dirty="0"/>
          </a:p>
          <a:p>
            <a:r>
              <a:rPr lang="en-US" dirty="0" err="1"/>
              <a:t>线上或线下充值</a:t>
            </a:r>
            <a:endParaRPr lang="en-US" dirty="0"/>
          </a:p>
          <a:p>
            <a:r>
              <a:rPr lang="en-US" dirty="0" err="1"/>
              <a:t>账单及发票管理</a:t>
            </a:r>
            <a:endParaRPr lang="en-US" dirty="0"/>
          </a:p>
          <a:p>
            <a:r>
              <a:rPr lang="en-US" dirty="0" err="1"/>
              <a:t>资源管理</a:t>
            </a:r>
            <a:endParaRPr lang="en-US" dirty="0"/>
          </a:p>
          <a:p>
            <a:r>
              <a:rPr lang="en-US" dirty="0" err="1"/>
              <a:t>订单管理</a:t>
            </a:r>
            <a:endParaRPr lang="en-US" dirty="0"/>
          </a:p>
          <a:p>
            <a:r>
              <a:rPr lang="en-US" dirty="0" err="1"/>
              <a:t>使用邀请码申请特殊折扣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726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142BC-3EA9-4BB3-3DCE-061B895E5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销售功能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D4F27-F20D-AE38-C298-FD1BED280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客户特殊折扣或售价设置</a:t>
            </a:r>
            <a:endParaRPr lang="en-US" dirty="0"/>
          </a:p>
          <a:p>
            <a:r>
              <a:rPr lang="en-US" dirty="0" err="1"/>
              <a:t>客户信息维护</a:t>
            </a:r>
            <a:endParaRPr lang="en-US" dirty="0"/>
          </a:p>
          <a:p>
            <a:r>
              <a:rPr lang="en-US" dirty="0" err="1"/>
              <a:t>分销商信息维护</a:t>
            </a:r>
            <a:endParaRPr lang="en-US" dirty="0"/>
          </a:p>
          <a:p>
            <a:r>
              <a:rPr lang="en-US" dirty="0" err="1"/>
              <a:t>分销商分销协议管理</a:t>
            </a:r>
            <a:endParaRPr lang="en-US" dirty="0"/>
          </a:p>
          <a:p>
            <a:r>
              <a:rPr lang="en-US" dirty="0" err="1"/>
              <a:t>分销商销售产品管理</a:t>
            </a:r>
            <a:endParaRPr lang="en-US" dirty="0"/>
          </a:p>
          <a:p>
            <a:r>
              <a:rPr lang="en-US" dirty="0" err="1"/>
              <a:t>设备租赁管理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072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4CA43-7781-C2D3-0A3D-037EAE840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运营功能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748F4-019C-A525-6796-DB1579655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供应商管理</a:t>
            </a:r>
            <a:endParaRPr lang="en-US" dirty="0"/>
          </a:p>
          <a:p>
            <a:r>
              <a:rPr lang="en-US" dirty="0" err="1"/>
              <a:t>供应商销售协议管理</a:t>
            </a:r>
            <a:endParaRPr lang="en-US" dirty="0"/>
          </a:p>
          <a:p>
            <a:r>
              <a:rPr lang="en-US" dirty="0" err="1"/>
              <a:t>供应商销售产品管理</a:t>
            </a:r>
            <a:endParaRPr lang="en-US" dirty="0"/>
          </a:p>
          <a:p>
            <a:r>
              <a:rPr lang="en-US" dirty="0" err="1"/>
              <a:t>产品售价和折扣管理</a:t>
            </a:r>
            <a:endParaRPr lang="en-US" dirty="0"/>
          </a:p>
          <a:p>
            <a:r>
              <a:rPr lang="en-US" dirty="0" err="1"/>
              <a:t>公共客户管理</a:t>
            </a:r>
            <a:endParaRPr lang="en-US" dirty="0"/>
          </a:p>
          <a:p>
            <a:r>
              <a:rPr lang="en-US" dirty="0" err="1"/>
              <a:t>营销管理</a:t>
            </a:r>
            <a:endParaRPr lang="en-US" dirty="0"/>
          </a:p>
          <a:p>
            <a:r>
              <a:rPr lang="en-US" dirty="0" err="1"/>
              <a:t>审批管理</a:t>
            </a:r>
            <a:endParaRPr lang="en-US" dirty="0"/>
          </a:p>
          <a:p>
            <a:r>
              <a:rPr lang="en-US" dirty="0" err="1"/>
              <a:t>业务分析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47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BA42D-A89D-DE25-BCF7-742566C75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财务功能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91361-2B2A-D4B8-61F4-35795F5F8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客户充值管理</a:t>
            </a:r>
            <a:endParaRPr lang="en-US" dirty="0"/>
          </a:p>
          <a:p>
            <a:r>
              <a:rPr lang="en-US" dirty="0" err="1"/>
              <a:t>销售分类统计</a:t>
            </a:r>
            <a:r>
              <a:rPr lang="zh-CN" altLang="en-US" dirty="0"/>
              <a:t>（客户，产品，供应商，分销商，时间周期）</a:t>
            </a:r>
            <a:endParaRPr lang="en-US" dirty="0"/>
          </a:p>
          <a:p>
            <a:r>
              <a:rPr lang="en-US" dirty="0" err="1"/>
              <a:t>供应商销售统计</a:t>
            </a:r>
            <a:endParaRPr lang="en-US" dirty="0"/>
          </a:p>
          <a:p>
            <a:r>
              <a:rPr lang="en-US" dirty="0" err="1"/>
              <a:t>供应商对账</a:t>
            </a:r>
            <a:endParaRPr lang="en-US" dirty="0"/>
          </a:p>
          <a:p>
            <a:r>
              <a:rPr lang="en-US" dirty="0" err="1"/>
              <a:t>供应商结算</a:t>
            </a:r>
            <a:endParaRPr lang="en-US" dirty="0"/>
          </a:p>
          <a:p>
            <a:r>
              <a:rPr lang="en-US" dirty="0" err="1"/>
              <a:t>分销商销售统计</a:t>
            </a:r>
            <a:endParaRPr lang="en-US" dirty="0"/>
          </a:p>
          <a:p>
            <a:r>
              <a:rPr lang="en-US" dirty="0" err="1"/>
              <a:t>分销商对账</a:t>
            </a:r>
            <a:endParaRPr lang="en-US" dirty="0"/>
          </a:p>
          <a:p>
            <a:r>
              <a:rPr lang="en-US" dirty="0" err="1"/>
              <a:t>分销商结算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767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3A5C6-36C4-2398-DC38-32D9A0F28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运维功能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57B3E-4C5F-BB59-9CEF-1EA5BC0D5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工单管理</a:t>
            </a:r>
            <a:endParaRPr lang="en-US" dirty="0"/>
          </a:p>
          <a:p>
            <a:r>
              <a:rPr lang="en-US" dirty="0" err="1"/>
              <a:t>协调供应商工单处理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505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09ECF-5326-256D-B87A-B9F9F9BC2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管理员功能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89322-B2DB-6A0E-11B3-78420C574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用户管理</a:t>
            </a:r>
            <a:endParaRPr lang="en-US" dirty="0"/>
          </a:p>
          <a:p>
            <a:r>
              <a:rPr lang="en-US"/>
              <a:t>用户角色管理</a:t>
            </a:r>
          </a:p>
        </p:txBody>
      </p:sp>
    </p:spTree>
    <p:extLst>
      <p:ext uri="{BB962C8B-B14F-4D97-AF65-F5344CB8AC3E}">
        <p14:creationId xmlns:p14="http://schemas.microsoft.com/office/powerpoint/2010/main" val="2312409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61</Words>
  <Application>Microsoft Macintosh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Kboss功能介绍</vt:lpstr>
      <vt:lpstr>目录</vt:lpstr>
      <vt:lpstr>客户功能</vt:lpstr>
      <vt:lpstr>销售功能</vt:lpstr>
      <vt:lpstr>运营功能</vt:lpstr>
      <vt:lpstr>财务功能</vt:lpstr>
      <vt:lpstr>运维功能</vt:lpstr>
      <vt:lpstr>管理员功能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Kboss功能介绍</dc:title>
  <dc:creator>Microsoft Office User</dc:creator>
  <cp:lastModifiedBy>Microsoft Office User</cp:lastModifiedBy>
  <cp:revision>2</cp:revision>
  <dcterms:created xsi:type="dcterms:W3CDTF">2023-10-12T02:01:12Z</dcterms:created>
  <dcterms:modified xsi:type="dcterms:W3CDTF">2023-10-12T02:50:17Z</dcterms:modified>
</cp:coreProperties>
</file>