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57" r:id="rId4"/>
    <p:sldId id="264" r:id="rId5"/>
    <p:sldId id="265" r:id="rId6"/>
    <p:sldId id="266" r:id="rId7"/>
    <p:sldId id="267" r:id="rId8"/>
    <p:sldId id="260" r:id="rId9"/>
    <p:sldId id="270" r:id="rId10"/>
    <p:sldId id="271" r:id="rId11"/>
    <p:sldId id="268" r:id="rId12"/>
    <p:sldId id="269" r:id="rId13"/>
    <p:sldId id="272" r:id="rId14"/>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p:cViewPr varScale="1">
        <p:scale>
          <a:sx n="124" d="100"/>
          <a:sy n="124" d="100"/>
        </p:scale>
        <p:origin x="640"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70B5368-1BAB-D3FD-B263-A9CAEB6328A7}"/>
              </a:ext>
            </a:extLst>
          </p:cNvPr>
          <p:cNvSpPr>
            <a:spLocks noGrp="1"/>
          </p:cNvSpPr>
          <p:nvPr>
            <p:ph type="ctrTitle"/>
          </p:nvPr>
        </p:nvSpPr>
        <p:spPr>
          <a:xfrm>
            <a:off x="1524000" y="1122363"/>
            <a:ext cx="9144000" cy="2387600"/>
          </a:xfrm>
        </p:spPr>
        <p:txBody>
          <a:bodyPr anchor="b"/>
          <a:lstStyle>
            <a:lvl1pPr algn="ctr">
              <a:defRPr sz="6000"/>
            </a:lvl1pPr>
          </a:lstStyle>
          <a:p>
            <a:r>
              <a:rPr kumimoji="1" lang="zh-CN" altLang="en-US"/>
              <a:t>单击此处编辑母版标题样式</a:t>
            </a:r>
          </a:p>
        </p:txBody>
      </p:sp>
      <p:sp>
        <p:nvSpPr>
          <p:cNvPr id="3" name="副标题 2">
            <a:extLst>
              <a:ext uri="{FF2B5EF4-FFF2-40B4-BE49-F238E27FC236}">
                <a16:creationId xmlns:a16="http://schemas.microsoft.com/office/drawing/2014/main" id="{F7ABDD8C-BE2F-029C-A73B-57BF907A988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zh-CN" altLang="en-US"/>
              <a:t>单击此处编辑母版副标题样式</a:t>
            </a:r>
          </a:p>
        </p:txBody>
      </p:sp>
      <p:sp>
        <p:nvSpPr>
          <p:cNvPr id="4" name="日期占位符 3">
            <a:extLst>
              <a:ext uri="{FF2B5EF4-FFF2-40B4-BE49-F238E27FC236}">
                <a16:creationId xmlns:a16="http://schemas.microsoft.com/office/drawing/2014/main" id="{2A9C4523-0C5B-C405-B2C3-ED8D2A883920}"/>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5" name="页脚占位符 4">
            <a:extLst>
              <a:ext uri="{FF2B5EF4-FFF2-40B4-BE49-F238E27FC236}">
                <a16:creationId xmlns:a16="http://schemas.microsoft.com/office/drawing/2014/main" id="{D5ED7FC1-EDEF-5971-1758-A9EDCF2F8CF4}"/>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057C89FA-622C-A3FE-88F4-318169981C4C}"/>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3497714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664D046-65E3-542D-3727-42234715E4BD}"/>
              </a:ext>
            </a:extLst>
          </p:cNvPr>
          <p:cNvSpPr>
            <a:spLocks noGrp="1"/>
          </p:cNvSpPr>
          <p:nvPr>
            <p:ph type="title"/>
          </p:nvPr>
        </p:nvSpPr>
        <p:spPr/>
        <p:txBody>
          <a:bodyPr/>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4911F0D3-4F5E-F57B-68F0-67D9654944D5}"/>
              </a:ext>
            </a:extLst>
          </p:cNvPr>
          <p:cNvSpPr>
            <a:spLocks noGrp="1"/>
          </p:cNvSpPr>
          <p:nvPr>
            <p:ph type="body" orient="vert" idx="1"/>
          </p:nvPr>
        </p:nvSpPr>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1826C6A0-953C-275D-5E7B-BF8E0B1B879E}"/>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5" name="页脚占位符 4">
            <a:extLst>
              <a:ext uri="{FF2B5EF4-FFF2-40B4-BE49-F238E27FC236}">
                <a16:creationId xmlns:a16="http://schemas.microsoft.com/office/drawing/2014/main" id="{7AFE5CB0-0AE5-1849-491D-D1B0C4FF5D17}"/>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77E42320-1E2E-A42E-E9B3-7E00421282D4}"/>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26650919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1465AF68-B415-09A0-9E22-F33171973AC8}"/>
              </a:ext>
            </a:extLst>
          </p:cNvPr>
          <p:cNvSpPr>
            <a:spLocks noGrp="1"/>
          </p:cNvSpPr>
          <p:nvPr>
            <p:ph type="title" orient="vert"/>
          </p:nvPr>
        </p:nvSpPr>
        <p:spPr>
          <a:xfrm>
            <a:off x="8724900" y="365125"/>
            <a:ext cx="2628900" cy="5811838"/>
          </a:xfrm>
        </p:spPr>
        <p:txBody>
          <a:bodyPr vert="eaVert"/>
          <a:lstStyle/>
          <a:p>
            <a:r>
              <a:rPr kumimoji="1" lang="zh-CN" altLang="en-US"/>
              <a:t>单击此处编辑母版标题样式</a:t>
            </a:r>
          </a:p>
        </p:txBody>
      </p:sp>
      <p:sp>
        <p:nvSpPr>
          <p:cNvPr id="3" name="竖排文字占位符 2">
            <a:extLst>
              <a:ext uri="{FF2B5EF4-FFF2-40B4-BE49-F238E27FC236}">
                <a16:creationId xmlns:a16="http://schemas.microsoft.com/office/drawing/2014/main" id="{340C0CDF-CE64-C87E-1ACC-B83779FA5056}"/>
              </a:ext>
            </a:extLst>
          </p:cNvPr>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B068D91B-B619-47AA-FC05-361B62E940C7}"/>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5" name="页脚占位符 4">
            <a:extLst>
              <a:ext uri="{FF2B5EF4-FFF2-40B4-BE49-F238E27FC236}">
                <a16:creationId xmlns:a16="http://schemas.microsoft.com/office/drawing/2014/main" id="{D2610635-3819-FD81-AAEF-8CC8888ACBA4}"/>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BD57FF96-DF11-A5F6-9C72-396D4E550CCF}"/>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33119534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8807604-A7FC-82F9-56D8-FB56DDA4C54D}"/>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6D9B54F4-A09D-CC97-F55C-21A435150620}"/>
              </a:ext>
            </a:extLst>
          </p:cNvPr>
          <p:cNvSpPr>
            <a:spLocks noGrp="1"/>
          </p:cNvSpPr>
          <p:nvPr>
            <p:ph idx="1"/>
          </p:nvPr>
        </p:nvSpPr>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E9F952B8-5715-9D29-D947-1B63393D17BE}"/>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5" name="页脚占位符 4">
            <a:extLst>
              <a:ext uri="{FF2B5EF4-FFF2-40B4-BE49-F238E27FC236}">
                <a16:creationId xmlns:a16="http://schemas.microsoft.com/office/drawing/2014/main" id="{1512A134-1455-66BA-1142-41F4E41E4844}"/>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402F4ED1-5E0A-550B-48C2-8031AD60860C}"/>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31958290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C96F9BA-0185-8C84-E62B-9F04AC7BD044}"/>
              </a:ext>
            </a:extLst>
          </p:cNvPr>
          <p:cNvSpPr>
            <a:spLocks noGrp="1"/>
          </p:cNvSpPr>
          <p:nvPr>
            <p:ph type="title"/>
          </p:nvPr>
        </p:nvSpPr>
        <p:spPr>
          <a:xfrm>
            <a:off x="831850" y="1709738"/>
            <a:ext cx="10515600" cy="2852737"/>
          </a:xfrm>
        </p:spPr>
        <p:txBody>
          <a:bodyPr anchor="b"/>
          <a:lstStyle>
            <a:lvl1pPr>
              <a:defRPr sz="6000"/>
            </a:lvl1pPr>
          </a:lstStyle>
          <a:p>
            <a:r>
              <a:rPr kumimoji="1" lang="zh-CN" altLang="en-US"/>
              <a:t>单击此处编辑母版标题样式</a:t>
            </a:r>
          </a:p>
        </p:txBody>
      </p:sp>
      <p:sp>
        <p:nvSpPr>
          <p:cNvPr id="3" name="文本占位符 2">
            <a:extLst>
              <a:ext uri="{FF2B5EF4-FFF2-40B4-BE49-F238E27FC236}">
                <a16:creationId xmlns:a16="http://schemas.microsoft.com/office/drawing/2014/main" id="{AA1EA774-81D6-512D-BD55-F5FCC053B59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zh-CN" altLang="en-US"/>
              <a:t>单击此处编辑母版文本样式</a:t>
            </a:r>
          </a:p>
        </p:txBody>
      </p:sp>
      <p:sp>
        <p:nvSpPr>
          <p:cNvPr id="4" name="日期占位符 3">
            <a:extLst>
              <a:ext uri="{FF2B5EF4-FFF2-40B4-BE49-F238E27FC236}">
                <a16:creationId xmlns:a16="http://schemas.microsoft.com/office/drawing/2014/main" id="{AF7D828B-27D4-E996-752E-889802D7398B}"/>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5" name="页脚占位符 4">
            <a:extLst>
              <a:ext uri="{FF2B5EF4-FFF2-40B4-BE49-F238E27FC236}">
                <a16:creationId xmlns:a16="http://schemas.microsoft.com/office/drawing/2014/main" id="{18ED8842-C45D-AD72-2CFA-7D9B80BE5B45}"/>
              </a:ext>
            </a:extLst>
          </p:cNvPr>
          <p:cNvSpPr>
            <a:spLocks noGrp="1"/>
          </p:cNvSpPr>
          <p:nvPr>
            <p:ph type="ftr" sz="quarter" idx="11"/>
          </p:nvPr>
        </p:nvSpPr>
        <p:spPr/>
        <p:txBody>
          <a:bodyPr/>
          <a:lstStyle/>
          <a:p>
            <a:endParaRPr kumimoji="1" lang="zh-CN" altLang="en-US"/>
          </a:p>
        </p:txBody>
      </p:sp>
      <p:sp>
        <p:nvSpPr>
          <p:cNvPr id="6" name="灯片编号占位符 5">
            <a:extLst>
              <a:ext uri="{FF2B5EF4-FFF2-40B4-BE49-F238E27FC236}">
                <a16:creationId xmlns:a16="http://schemas.microsoft.com/office/drawing/2014/main" id="{7613DD1D-A036-53FC-F4C2-73F8D7ABA82B}"/>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9526647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18E6A77-2DAD-DF5C-389B-2BB55246DB91}"/>
              </a:ext>
            </a:extLst>
          </p:cNvPr>
          <p:cNvSpPr>
            <a:spLocks noGrp="1"/>
          </p:cNvSpPr>
          <p:nvPr>
            <p:ph type="title"/>
          </p:nvPr>
        </p:nvSpPr>
        <p:spPr/>
        <p:txBody>
          <a:bodyPr/>
          <a:lstStyle/>
          <a:p>
            <a:r>
              <a:rPr kumimoji="1" lang="zh-CN" altLang="en-US"/>
              <a:t>单击此处编辑母版标题样式</a:t>
            </a:r>
          </a:p>
        </p:txBody>
      </p:sp>
      <p:sp>
        <p:nvSpPr>
          <p:cNvPr id="3" name="内容占位符 2">
            <a:extLst>
              <a:ext uri="{FF2B5EF4-FFF2-40B4-BE49-F238E27FC236}">
                <a16:creationId xmlns:a16="http://schemas.microsoft.com/office/drawing/2014/main" id="{C946C128-7835-5538-5B7F-4720348EE847}"/>
              </a:ext>
            </a:extLst>
          </p:cNvPr>
          <p:cNvSpPr>
            <a:spLocks noGrp="1"/>
          </p:cNvSpPr>
          <p:nvPr>
            <p:ph sz="half" idx="1"/>
          </p:nvPr>
        </p:nvSpPr>
        <p:spPr>
          <a:xfrm>
            <a:off x="838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内容占位符 3">
            <a:extLst>
              <a:ext uri="{FF2B5EF4-FFF2-40B4-BE49-F238E27FC236}">
                <a16:creationId xmlns:a16="http://schemas.microsoft.com/office/drawing/2014/main" id="{4EEA05D1-12B8-3AA9-5E9B-B1DEC51636D9}"/>
              </a:ext>
            </a:extLst>
          </p:cNvPr>
          <p:cNvSpPr>
            <a:spLocks noGrp="1"/>
          </p:cNvSpPr>
          <p:nvPr>
            <p:ph sz="half" idx="2"/>
          </p:nvPr>
        </p:nvSpPr>
        <p:spPr>
          <a:xfrm>
            <a:off x="6172200" y="1825625"/>
            <a:ext cx="5181600" cy="435133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日期占位符 4">
            <a:extLst>
              <a:ext uri="{FF2B5EF4-FFF2-40B4-BE49-F238E27FC236}">
                <a16:creationId xmlns:a16="http://schemas.microsoft.com/office/drawing/2014/main" id="{AC410842-71B0-FF32-3126-C11F4832BBBA}"/>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6" name="页脚占位符 5">
            <a:extLst>
              <a:ext uri="{FF2B5EF4-FFF2-40B4-BE49-F238E27FC236}">
                <a16:creationId xmlns:a16="http://schemas.microsoft.com/office/drawing/2014/main" id="{4E596FFA-62CF-7994-3F02-EEFC4141997F}"/>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9B5050A5-4C68-F3AF-8F65-36F72A076C33}"/>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4487312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1C9D70D-0BBF-AADA-D51C-45AE85D4154D}"/>
              </a:ext>
            </a:extLst>
          </p:cNvPr>
          <p:cNvSpPr>
            <a:spLocks noGrp="1"/>
          </p:cNvSpPr>
          <p:nvPr>
            <p:ph type="title"/>
          </p:nvPr>
        </p:nvSpPr>
        <p:spPr>
          <a:xfrm>
            <a:off x="839788" y="365125"/>
            <a:ext cx="10515600" cy="1325563"/>
          </a:xfrm>
        </p:spPr>
        <p:txBody>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BA95668C-A385-9BC0-ABE0-695689A7DA4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4" name="内容占位符 3">
            <a:extLst>
              <a:ext uri="{FF2B5EF4-FFF2-40B4-BE49-F238E27FC236}">
                <a16:creationId xmlns:a16="http://schemas.microsoft.com/office/drawing/2014/main" id="{BC73E68D-CAAB-9ED1-5707-4AC62C809F3A}"/>
              </a:ext>
            </a:extLst>
          </p:cNvPr>
          <p:cNvSpPr>
            <a:spLocks noGrp="1"/>
          </p:cNvSpPr>
          <p:nvPr>
            <p:ph sz="half" idx="2"/>
          </p:nvPr>
        </p:nvSpPr>
        <p:spPr>
          <a:xfrm>
            <a:off x="839788" y="2505075"/>
            <a:ext cx="5157787"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5" name="文本占位符 4">
            <a:extLst>
              <a:ext uri="{FF2B5EF4-FFF2-40B4-BE49-F238E27FC236}">
                <a16:creationId xmlns:a16="http://schemas.microsoft.com/office/drawing/2014/main" id="{6E058A67-EE84-B926-C522-08F67B502DF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zh-CN" altLang="en-US"/>
              <a:t>单击此处编辑母版文本样式</a:t>
            </a:r>
          </a:p>
        </p:txBody>
      </p:sp>
      <p:sp>
        <p:nvSpPr>
          <p:cNvPr id="6" name="内容占位符 5">
            <a:extLst>
              <a:ext uri="{FF2B5EF4-FFF2-40B4-BE49-F238E27FC236}">
                <a16:creationId xmlns:a16="http://schemas.microsoft.com/office/drawing/2014/main" id="{365588B4-EE56-D4E7-8EB9-158383D4CF7B}"/>
              </a:ext>
            </a:extLst>
          </p:cNvPr>
          <p:cNvSpPr>
            <a:spLocks noGrp="1"/>
          </p:cNvSpPr>
          <p:nvPr>
            <p:ph sz="quarter" idx="4"/>
          </p:nvPr>
        </p:nvSpPr>
        <p:spPr>
          <a:xfrm>
            <a:off x="6172200" y="2505075"/>
            <a:ext cx="5183188" cy="3684588"/>
          </a:xfrm>
        </p:spPr>
        <p:txBody>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7" name="日期占位符 6">
            <a:extLst>
              <a:ext uri="{FF2B5EF4-FFF2-40B4-BE49-F238E27FC236}">
                <a16:creationId xmlns:a16="http://schemas.microsoft.com/office/drawing/2014/main" id="{CC6F3E77-BE90-E54A-CF67-641AA12BD7C4}"/>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8" name="页脚占位符 7">
            <a:extLst>
              <a:ext uri="{FF2B5EF4-FFF2-40B4-BE49-F238E27FC236}">
                <a16:creationId xmlns:a16="http://schemas.microsoft.com/office/drawing/2014/main" id="{592D417B-905D-846A-7F70-6F21BCF7FE48}"/>
              </a:ext>
            </a:extLst>
          </p:cNvPr>
          <p:cNvSpPr>
            <a:spLocks noGrp="1"/>
          </p:cNvSpPr>
          <p:nvPr>
            <p:ph type="ftr" sz="quarter" idx="11"/>
          </p:nvPr>
        </p:nvSpPr>
        <p:spPr/>
        <p:txBody>
          <a:bodyPr/>
          <a:lstStyle/>
          <a:p>
            <a:endParaRPr kumimoji="1" lang="zh-CN" altLang="en-US"/>
          </a:p>
        </p:txBody>
      </p:sp>
      <p:sp>
        <p:nvSpPr>
          <p:cNvPr id="9" name="灯片编号占位符 8">
            <a:extLst>
              <a:ext uri="{FF2B5EF4-FFF2-40B4-BE49-F238E27FC236}">
                <a16:creationId xmlns:a16="http://schemas.microsoft.com/office/drawing/2014/main" id="{2EAB456E-B9CA-DFCB-CC09-9DE229DEBEDB}"/>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3032703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BCD57DC-D302-6FB5-C07B-5C3DB092BC01}"/>
              </a:ext>
            </a:extLst>
          </p:cNvPr>
          <p:cNvSpPr>
            <a:spLocks noGrp="1"/>
          </p:cNvSpPr>
          <p:nvPr>
            <p:ph type="title"/>
          </p:nvPr>
        </p:nvSpPr>
        <p:spPr/>
        <p:txBody>
          <a:bodyPr/>
          <a:lstStyle/>
          <a:p>
            <a:r>
              <a:rPr kumimoji="1" lang="zh-CN" altLang="en-US"/>
              <a:t>单击此处编辑母版标题样式</a:t>
            </a:r>
          </a:p>
        </p:txBody>
      </p:sp>
      <p:sp>
        <p:nvSpPr>
          <p:cNvPr id="3" name="日期占位符 2">
            <a:extLst>
              <a:ext uri="{FF2B5EF4-FFF2-40B4-BE49-F238E27FC236}">
                <a16:creationId xmlns:a16="http://schemas.microsoft.com/office/drawing/2014/main" id="{30C7E54B-DC4F-BBEF-22CC-FB8BC8607BAD}"/>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4" name="页脚占位符 3">
            <a:extLst>
              <a:ext uri="{FF2B5EF4-FFF2-40B4-BE49-F238E27FC236}">
                <a16:creationId xmlns:a16="http://schemas.microsoft.com/office/drawing/2014/main" id="{AE2CABAD-FED7-2CE6-5DA7-DB47BF67A425}"/>
              </a:ext>
            </a:extLst>
          </p:cNvPr>
          <p:cNvSpPr>
            <a:spLocks noGrp="1"/>
          </p:cNvSpPr>
          <p:nvPr>
            <p:ph type="ftr" sz="quarter" idx="11"/>
          </p:nvPr>
        </p:nvSpPr>
        <p:spPr/>
        <p:txBody>
          <a:bodyPr/>
          <a:lstStyle/>
          <a:p>
            <a:endParaRPr kumimoji="1" lang="zh-CN" altLang="en-US"/>
          </a:p>
        </p:txBody>
      </p:sp>
      <p:sp>
        <p:nvSpPr>
          <p:cNvPr id="5" name="灯片编号占位符 4">
            <a:extLst>
              <a:ext uri="{FF2B5EF4-FFF2-40B4-BE49-F238E27FC236}">
                <a16:creationId xmlns:a16="http://schemas.microsoft.com/office/drawing/2014/main" id="{5D4791D3-4385-F7A6-9205-E5A8767D1352}"/>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28892713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BC752A0-00C6-1F20-3902-883060BAD194}"/>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3" name="页脚占位符 2">
            <a:extLst>
              <a:ext uri="{FF2B5EF4-FFF2-40B4-BE49-F238E27FC236}">
                <a16:creationId xmlns:a16="http://schemas.microsoft.com/office/drawing/2014/main" id="{A82EBCE8-C074-1385-395D-845FE59D1BF7}"/>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C89BE2D8-BEB5-7163-F5A1-04069CE27074}"/>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18869911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7D0DF48-B936-FB82-2C66-EC90154FB2B4}"/>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内容占位符 2">
            <a:extLst>
              <a:ext uri="{FF2B5EF4-FFF2-40B4-BE49-F238E27FC236}">
                <a16:creationId xmlns:a16="http://schemas.microsoft.com/office/drawing/2014/main" id="{DE96D305-F9A9-C24D-B8AA-3B47191180C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文本占位符 3">
            <a:extLst>
              <a:ext uri="{FF2B5EF4-FFF2-40B4-BE49-F238E27FC236}">
                <a16:creationId xmlns:a16="http://schemas.microsoft.com/office/drawing/2014/main" id="{C8C31C23-8109-9BF1-700B-D7A55D05B6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DE2F6986-C51D-DADB-E438-1C82B829A537}"/>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6" name="页脚占位符 5">
            <a:extLst>
              <a:ext uri="{FF2B5EF4-FFF2-40B4-BE49-F238E27FC236}">
                <a16:creationId xmlns:a16="http://schemas.microsoft.com/office/drawing/2014/main" id="{306D3E74-BBB2-0A7D-DEC0-2AB1A656D640}"/>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E3000CD3-5C24-290E-D10A-B0B16C77CE1A}"/>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21774150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6F53DF4-4961-8BF5-C76B-19A7334D5FF0}"/>
              </a:ext>
            </a:extLst>
          </p:cNvPr>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p>
        </p:txBody>
      </p:sp>
      <p:sp>
        <p:nvSpPr>
          <p:cNvPr id="3" name="图片占位符 2">
            <a:extLst>
              <a:ext uri="{FF2B5EF4-FFF2-40B4-BE49-F238E27FC236}">
                <a16:creationId xmlns:a16="http://schemas.microsoft.com/office/drawing/2014/main" id="{C6088F38-CD18-B300-61B4-B6E7236249F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a:extLst>
              <a:ext uri="{FF2B5EF4-FFF2-40B4-BE49-F238E27FC236}">
                <a16:creationId xmlns:a16="http://schemas.microsoft.com/office/drawing/2014/main" id="{AC6C745F-4247-7A19-F2DB-6C5A50E6DC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p>
        </p:txBody>
      </p:sp>
      <p:sp>
        <p:nvSpPr>
          <p:cNvPr id="5" name="日期占位符 4">
            <a:extLst>
              <a:ext uri="{FF2B5EF4-FFF2-40B4-BE49-F238E27FC236}">
                <a16:creationId xmlns:a16="http://schemas.microsoft.com/office/drawing/2014/main" id="{24EF3584-4BEB-57C6-3022-B1D6BF2991F3}"/>
              </a:ext>
            </a:extLst>
          </p:cNvPr>
          <p:cNvSpPr>
            <a:spLocks noGrp="1"/>
          </p:cNvSpPr>
          <p:nvPr>
            <p:ph type="dt" sz="half" idx="10"/>
          </p:nvPr>
        </p:nvSpPr>
        <p:spPr/>
        <p:txBody>
          <a:bodyPr/>
          <a:lstStyle/>
          <a:p>
            <a:fld id="{7E373564-6B9B-3742-BC6B-AD127D906247}" type="datetimeFigureOut">
              <a:rPr kumimoji="1" lang="zh-CN" altLang="en-US" smtClean="0"/>
              <a:t>2024/11/26</a:t>
            </a:fld>
            <a:endParaRPr kumimoji="1" lang="zh-CN" altLang="en-US"/>
          </a:p>
        </p:txBody>
      </p:sp>
      <p:sp>
        <p:nvSpPr>
          <p:cNvPr id="6" name="页脚占位符 5">
            <a:extLst>
              <a:ext uri="{FF2B5EF4-FFF2-40B4-BE49-F238E27FC236}">
                <a16:creationId xmlns:a16="http://schemas.microsoft.com/office/drawing/2014/main" id="{CE91E0F9-FF68-9607-7792-0F88C1C21DAB}"/>
              </a:ext>
            </a:extLst>
          </p:cNvPr>
          <p:cNvSpPr>
            <a:spLocks noGrp="1"/>
          </p:cNvSpPr>
          <p:nvPr>
            <p:ph type="ftr" sz="quarter" idx="11"/>
          </p:nvPr>
        </p:nvSpPr>
        <p:spPr/>
        <p:txBody>
          <a:bodyPr/>
          <a:lstStyle/>
          <a:p>
            <a:endParaRPr kumimoji="1" lang="zh-CN" altLang="en-US"/>
          </a:p>
        </p:txBody>
      </p:sp>
      <p:sp>
        <p:nvSpPr>
          <p:cNvPr id="7" name="灯片编号占位符 6">
            <a:extLst>
              <a:ext uri="{FF2B5EF4-FFF2-40B4-BE49-F238E27FC236}">
                <a16:creationId xmlns:a16="http://schemas.microsoft.com/office/drawing/2014/main" id="{17508C5A-515E-F438-BD2F-82BBD407782D}"/>
              </a:ext>
            </a:extLst>
          </p:cNvPr>
          <p:cNvSpPr>
            <a:spLocks noGrp="1"/>
          </p:cNvSpPr>
          <p:nvPr>
            <p:ph type="sldNum" sz="quarter" idx="12"/>
          </p:nvPr>
        </p:nvSpPr>
        <p:spPr/>
        <p:txBody>
          <a:body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12815749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78D2D70A-471A-5715-2C4C-E79080E4F4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p>
        </p:txBody>
      </p:sp>
      <p:sp>
        <p:nvSpPr>
          <p:cNvPr id="3" name="文本占位符 2">
            <a:extLst>
              <a:ext uri="{FF2B5EF4-FFF2-40B4-BE49-F238E27FC236}">
                <a16:creationId xmlns:a16="http://schemas.microsoft.com/office/drawing/2014/main" id="{C983DD78-CAF4-784E-DD39-56FF91563ED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p>
          <a:p>
            <a:pPr lvl="1"/>
            <a:r>
              <a:rPr kumimoji="1" lang="zh-CN" altLang="en-US"/>
              <a:t>二级</a:t>
            </a:r>
          </a:p>
          <a:p>
            <a:pPr lvl="2"/>
            <a:r>
              <a:rPr kumimoji="1" lang="zh-CN" altLang="en-US"/>
              <a:t>三级</a:t>
            </a:r>
          </a:p>
          <a:p>
            <a:pPr lvl="3"/>
            <a:r>
              <a:rPr kumimoji="1" lang="zh-CN" altLang="en-US"/>
              <a:t>四级</a:t>
            </a:r>
          </a:p>
          <a:p>
            <a:pPr lvl="4"/>
            <a:r>
              <a:rPr kumimoji="1" lang="zh-CN" altLang="en-US"/>
              <a:t>五级</a:t>
            </a:r>
          </a:p>
        </p:txBody>
      </p:sp>
      <p:sp>
        <p:nvSpPr>
          <p:cNvPr id="4" name="日期占位符 3">
            <a:extLst>
              <a:ext uri="{FF2B5EF4-FFF2-40B4-BE49-F238E27FC236}">
                <a16:creationId xmlns:a16="http://schemas.microsoft.com/office/drawing/2014/main" id="{07D828F1-BF05-5949-8DE7-928D67184E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373564-6B9B-3742-BC6B-AD127D906247}" type="datetimeFigureOut">
              <a:rPr kumimoji="1" lang="zh-CN" altLang="en-US" smtClean="0"/>
              <a:t>2024/11/26</a:t>
            </a:fld>
            <a:endParaRPr kumimoji="1" lang="zh-CN" altLang="en-US"/>
          </a:p>
        </p:txBody>
      </p:sp>
      <p:sp>
        <p:nvSpPr>
          <p:cNvPr id="5" name="页脚占位符 4">
            <a:extLst>
              <a:ext uri="{FF2B5EF4-FFF2-40B4-BE49-F238E27FC236}">
                <a16:creationId xmlns:a16="http://schemas.microsoft.com/office/drawing/2014/main" id="{384E27CA-CA81-7C45-F0BD-6C2FA91D33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灯片编号占位符 5">
            <a:extLst>
              <a:ext uri="{FF2B5EF4-FFF2-40B4-BE49-F238E27FC236}">
                <a16:creationId xmlns:a16="http://schemas.microsoft.com/office/drawing/2014/main" id="{86BE8271-02B7-E645-C0A6-13392445ECF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916D4C-7CDF-3143-8AF0-4C6A75D56280}" type="slidenum">
              <a:rPr kumimoji="1" lang="zh-CN" altLang="en-US" smtClean="0"/>
              <a:t>‹#›</a:t>
            </a:fld>
            <a:endParaRPr kumimoji="1" lang="zh-CN" altLang="en-US"/>
          </a:p>
        </p:txBody>
      </p:sp>
    </p:spTree>
    <p:extLst>
      <p:ext uri="{BB962C8B-B14F-4D97-AF65-F5344CB8AC3E}">
        <p14:creationId xmlns:p14="http://schemas.microsoft.com/office/powerpoint/2010/main" val="1575892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C8CCD23E-A1A1-4DD1-C358-2EA453E92B3D}"/>
              </a:ext>
            </a:extLst>
          </p:cNvPr>
          <p:cNvSpPr>
            <a:spLocks noGrp="1"/>
          </p:cNvSpPr>
          <p:nvPr>
            <p:ph type="ctrTitle"/>
          </p:nvPr>
        </p:nvSpPr>
        <p:spPr/>
        <p:txBody>
          <a:bodyPr/>
          <a:lstStyle/>
          <a:p>
            <a:r>
              <a:rPr kumimoji="1" lang="zh-CN" altLang="en-US" dirty="0"/>
              <a:t>算力中心管理</a:t>
            </a:r>
          </a:p>
        </p:txBody>
      </p:sp>
      <p:sp>
        <p:nvSpPr>
          <p:cNvPr id="3" name="副标题 2">
            <a:extLst>
              <a:ext uri="{FF2B5EF4-FFF2-40B4-BE49-F238E27FC236}">
                <a16:creationId xmlns:a16="http://schemas.microsoft.com/office/drawing/2014/main" id="{FAF8B764-447A-C30F-0DE0-A0A78476F0E0}"/>
              </a:ext>
            </a:extLst>
          </p:cNvPr>
          <p:cNvSpPr>
            <a:spLocks noGrp="1"/>
          </p:cNvSpPr>
          <p:nvPr>
            <p:ph type="subTitle" idx="1"/>
          </p:nvPr>
        </p:nvSpPr>
        <p:spPr/>
        <p:txBody>
          <a:bodyPr/>
          <a:lstStyle/>
          <a:p>
            <a:r>
              <a:rPr kumimoji="1" lang="en-US" altLang="zh-CN" dirty="0" err="1"/>
              <a:t>Kboss</a:t>
            </a:r>
            <a:r>
              <a:rPr kumimoji="1" lang="zh-CN" altLang="en-US" dirty="0"/>
              <a:t>新功能</a:t>
            </a:r>
          </a:p>
        </p:txBody>
      </p:sp>
    </p:spTree>
    <p:extLst>
      <p:ext uri="{BB962C8B-B14F-4D97-AF65-F5344CB8AC3E}">
        <p14:creationId xmlns:p14="http://schemas.microsoft.com/office/powerpoint/2010/main" val="12392113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86FB9B-748A-7C5F-8DAB-8A718457A7AE}"/>
              </a:ext>
            </a:extLst>
          </p:cNvPr>
          <p:cNvSpPr>
            <a:spLocks noGrp="1"/>
          </p:cNvSpPr>
          <p:nvPr>
            <p:ph type="title"/>
          </p:nvPr>
        </p:nvSpPr>
        <p:spPr>
          <a:xfrm>
            <a:off x="0" y="18255"/>
            <a:ext cx="10515600" cy="1325563"/>
          </a:xfrm>
        </p:spPr>
        <p:txBody>
          <a:bodyPr/>
          <a:lstStyle/>
          <a:p>
            <a:r>
              <a:rPr kumimoji="1" lang="zh-CN" altLang="en-US" dirty="0"/>
              <a:t>资源调度（资源释放）</a:t>
            </a:r>
          </a:p>
        </p:txBody>
      </p:sp>
      <p:sp>
        <p:nvSpPr>
          <p:cNvPr id="3" name="内容占位符 2">
            <a:extLst>
              <a:ext uri="{FF2B5EF4-FFF2-40B4-BE49-F238E27FC236}">
                <a16:creationId xmlns:a16="http://schemas.microsoft.com/office/drawing/2014/main" id="{768A680C-CB2F-5760-752C-ED3B061E0149}"/>
              </a:ext>
            </a:extLst>
          </p:cNvPr>
          <p:cNvSpPr>
            <a:spLocks noGrp="1"/>
          </p:cNvSpPr>
          <p:nvPr>
            <p:ph idx="1"/>
          </p:nvPr>
        </p:nvSpPr>
        <p:spPr/>
        <p:txBody>
          <a:bodyPr/>
          <a:lstStyle/>
          <a:p>
            <a:r>
              <a:rPr kumimoji="1" lang="zh-CN" altLang="en-US" dirty="0"/>
              <a:t>算力中心按接到调度工单</a:t>
            </a:r>
            <a:endParaRPr kumimoji="1" lang="en-US" altLang="zh-CN" dirty="0"/>
          </a:p>
          <a:p>
            <a:r>
              <a:rPr kumimoji="1" lang="zh-CN" altLang="en-US" dirty="0"/>
              <a:t>以原子操作将工单所设计的资源逐一释放</a:t>
            </a:r>
            <a:endParaRPr kumimoji="1" lang="en-US" altLang="zh-CN" dirty="0"/>
          </a:p>
          <a:p>
            <a:endParaRPr kumimoji="1" lang="zh-CN" altLang="en-US" dirty="0"/>
          </a:p>
        </p:txBody>
      </p:sp>
    </p:spTree>
    <p:extLst>
      <p:ext uri="{BB962C8B-B14F-4D97-AF65-F5344CB8AC3E}">
        <p14:creationId xmlns:p14="http://schemas.microsoft.com/office/powerpoint/2010/main" val="2864260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67DCEA60-07FA-EFE5-3CE0-FC6C90E2F9BA}"/>
              </a:ext>
            </a:extLst>
          </p:cNvPr>
          <p:cNvSpPr>
            <a:spLocks noGrp="1"/>
          </p:cNvSpPr>
          <p:nvPr>
            <p:ph type="title"/>
          </p:nvPr>
        </p:nvSpPr>
        <p:spPr>
          <a:xfrm>
            <a:off x="0" y="18255"/>
            <a:ext cx="10515600" cy="1325563"/>
          </a:xfrm>
        </p:spPr>
        <p:txBody>
          <a:bodyPr/>
          <a:lstStyle/>
          <a:p>
            <a:r>
              <a:rPr kumimoji="1" lang="zh-CN" altLang="en-US" dirty="0"/>
              <a:t>客户账户管理</a:t>
            </a:r>
          </a:p>
        </p:txBody>
      </p:sp>
      <p:sp>
        <p:nvSpPr>
          <p:cNvPr id="3" name="内容占位符 2">
            <a:extLst>
              <a:ext uri="{FF2B5EF4-FFF2-40B4-BE49-F238E27FC236}">
                <a16:creationId xmlns:a16="http://schemas.microsoft.com/office/drawing/2014/main" id="{4A8D6CF7-E372-97E6-9924-3C2BFA284F86}"/>
              </a:ext>
            </a:extLst>
          </p:cNvPr>
          <p:cNvSpPr>
            <a:spLocks noGrp="1"/>
          </p:cNvSpPr>
          <p:nvPr>
            <p:ph idx="1"/>
          </p:nvPr>
        </p:nvSpPr>
        <p:spPr/>
        <p:txBody>
          <a:bodyPr/>
          <a:lstStyle/>
          <a:p>
            <a:r>
              <a:rPr kumimoji="1" lang="zh-CN" altLang="en-US" dirty="0"/>
              <a:t>充值</a:t>
            </a:r>
            <a:endParaRPr kumimoji="1" lang="en-US" altLang="zh-CN" dirty="0"/>
          </a:p>
          <a:p>
            <a:r>
              <a:rPr kumimoji="1" lang="zh-CN" altLang="en-US" dirty="0"/>
              <a:t>账单管理 </a:t>
            </a:r>
            <a:r>
              <a:rPr kumimoji="1" lang="en-US" altLang="zh-CN" dirty="0"/>
              <a:t>–</a:t>
            </a:r>
            <a:r>
              <a:rPr kumimoji="1" lang="zh-CN" altLang="en-US" dirty="0"/>
              <a:t> 发票管理</a:t>
            </a:r>
            <a:endParaRPr kumimoji="1" lang="en-US" altLang="zh-CN" dirty="0"/>
          </a:p>
          <a:p>
            <a:r>
              <a:rPr kumimoji="1" lang="zh-CN" altLang="en-US" dirty="0"/>
              <a:t>订单管理 </a:t>
            </a:r>
            <a:r>
              <a:rPr kumimoji="1" lang="en-US" altLang="zh-CN" dirty="0"/>
              <a:t>–</a:t>
            </a:r>
            <a:r>
              <a:rPr kumimoji="1" lang="zh-CN" altLang="en-US" dirty="0"/>
              <a:t> 取消订单 </a:t>
            </a:r>
            <a:endParaRPr kumimoji="1" lang="en-US" altLang="zh-CN" dirty="0"/>
          </a:p>
          <a:p>
            <a:r>
              <a:rPr kumimoji="1" lang="zh-CN" altLang="en-US" dirty="0"/>
              <a:t>资源管理 </a:t>
            </a:r>
            <a:r>
              <a:rPr kumimoji="1" lang="en-US" altLang="zh-CN" dirty="0"/>
              <a:t>–</a:t>
            </a:r>
            <a:r>
              <a:rPr kumimoji="1" lang="zh-CN" altLang="en-US" dirty="0"/>
              <a:t> 删除资源；续费；登录；资源管理（开机关机）</a:t>
            </a:r>
          </a:p>
        </p:txBody>
      </p:sp>
    </p:spTree>
    <p:extLst>
      <p:ext uri="{BB962C8B-B14F-4D97-AF65-F5344CB8AC3E}">
        <p14:creationId xmlns:p14="http://schemas.microsoft.com/office/powerpoint/2010/main" val="38894305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E14E169-EDA6-CF1B-C802-7457A2E0058E}"/>
              </a:ext>
            </a:extLst>
          </p:cNvPr>
          <p:cNvSpPr>
            <a:spLocks noGrp="1"/>
          </p:cNvSpPr>
          <p:nvPr>
            <p:ph type="title"/>
          </p:nvPr>
        </p:nvSpPr>
        <p:spPr/>
        <p:txBody>
          <a:bodyPr/>
          <a:lstStyle/>
          <a:p>
            <a:r>
              <a:rPr kumimoji="1" lang="zh-CN" altLang="en-US" dirty="0"/>
              <a:t>清算和结算</a:t>
            </a:r>
          </a:p>
        </p:txBody>
      </p:sp>
      <p:sp>
        <p:nvSpPr>
          <p:cNvPr id="3" name="内容占位符 2">
            <a:extLst>
              <a:ext uri="{FF2B5EF4-FFF2-40B4-BE49-F238E27FC236}">
                <a16:creationId xmlns:a16="http://schemas.microsoft.com/office/drawing/2014/main" id="{8FBBEFF4-5942-042A-D2B8-0BFD238FCC94}"/>
              </a:ext>
            </a:extLst>
          </p:cNvPr>
          <p:cNvSpPr>
            <a:spLocks noGrp="1"/>
          </p:cNvSpPr>
          <p:nvPr>
            <p:ph idx="1"/>
          </p:nvPr>
        </p:nvSpPr>
        <p:spPr/>
        <p:txBody>
          <a:bodyPr/>
          <a:lstStyle/>
          <a:p>
            <a:r>
              <a:rPr kumimoji="1" lang="zh-CN" altLang="en-US" dirty="0"/>
              <a:t>每一次购买客户，分销商和供应商的账户余额都会实时变化</a:t>
            </a:r>
            <a:endParaRPr kumimoji="1" lang="en-US" altLang="zh-CN" dirty="0"/>
          </a:p>
          <a:p>
            <a:r>
              <a:rPr kumimoji="1" lang="zh-CN" altLang="en-US" dirty="0"/>
              <a:t>只需要在约定的结算日期按照供应商的结算账户余额分销商与供应商结算即可</a:t>
            </a:r>
            <a:endParaRPr kumimoji="1" lang="en-US" altLang="zh-CN" dirty="0"/>
          </a:p>
          <a:p>
            <a:endParaRPr kumimoji="1" lang="zh-CN" altLang="en-US" dirty="0"/>
          </a:p>
        </p:txBody>
      </p:sp>
    </p:spTree>
    <p:extLst>
      <p:ext uri="{BB962C8B-B14F-4D97-AF65-F5344CB8AC3E}">
        <p14:creationId xmlns:p14="http://schemas.microsoft.com/office/powerpoint/2010/main" val="1157331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4F8C1EB2-24A7-1221-1656-17D48D5927A4}"/>
              </a:ext>
            </a:extLst>
          </p:cNvPr>
          <p:cNvSpPr>
            <a:spLocks noGrp="1"/>
          </p:cNvSpPr>
          <p:nvPr>
            <p:ph type="title"/>
          </p:nvPr>
        </p:nvSpPr>
        <p:spPr>
          <a:xfrm>
            <a:off x="0" y="18255"/>
            <a:ext cx="10515600" cy="1325563"/>
          </a:xfrm>
        </p:spPr>
        <p:txBody>
          <a:bodyPr/>
          <a:lstStyle/>
          <a:p>
            <a:r>
              <a:rPr kumimoji="1" lang="zh-CN" altLang="en-US" dirty="0"/>
              <a:t>报表和统计</a:t>
            </a:r>
          </a:p>
        </p:txBody>
      </p:sp>
      <p:sp>
        <p:nvSpPr>
          <p:cNvPr id="3" name="内容占位符 2">
            <a:extLst>
              <a:ext uri="{FF2B5EF4-FFF2-40B4-BE49-F238E27FC236}">
                <a16:creationId xmlns:a16="http://schemas.microsoft.com/office/drawing/2014/main" id="{59BA7D57-C030-D281-0FA1-F4D762715777}"/>
              </a:ext>
            </a:extLst>
          </p:cNvPr>
          <p:cNvSpPr>
            <a:spLocks noGrp="1"/>
          </p:cNvSpPr>
          <p:nvPr>
            <p:ph idx="1"/>
          </p:nvPr>
        </p:nvSpPr>
        <p:spPr/>
        <p:txBody>
          <a:bodyPr/>
          <a:lstStyle/>
          <a:p>
            <a:r>
              <a:rPr kumimoji="1" lang="zh-CN" altLang="en-US" dirty="0"/>
              <a:t>根据业务需要开发</a:t>
            </a:r>
          </a:p>
        </p:txBody>
      </p:sp>
    </p:spTree>
    <p:extLst>
      <p:ext uri="{BB962C8B-B14F-4D97-AF65-F5344CB8AC3E}">
        <p14:creationId xmlns:p14="http://schemas.microsoft.com/office/powerpoint/2010/main" val="2448880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89B39ADC-F408-9BD4-AE32-66ADE0F97ECD}"/>
              </a:ext>
            </a:extLst>
          </p:cNvPr>
          <p:cNvSpPr>
            <a:spLocks noGrp="1"/>
          </p:cNvSpPr>
          <p:nvPr>
            <p:ph type="title"/>
          </p:nvPr>
        </p:nvSpPr>
        <p:spPr/>
        <p:txBody>
          <a:bodyPr/>
          <a:lstStyle/>
          <a:p>
            <a:r>
              <a:rPr kumimoji="1" lang="zh-CN" altLang="en-US" dirty="0"/>
              <a:t> 功能列表</a:t>
            </a:r>
          </a:p>
        </p:txBody>
      </p:sp>
      <p:sp>
        <p:nvSpPr>
          <p:cNvPr id="3" name="内容占位符 2">
            <a:extLst>
              <a:ext uri="{FF2B5EF4-FFF2-40B4-BE49-F238E27FC236}">
                <a16:creationId xmlns:a16="http://schemas.microsoft.com/office/drawing/2014/main" id="{AA7F75D8-D851-F921-20E2-B13670C2AE7F}"/>
              </a:ext>
            </a:extLst>
          </p:cNvPr>
          <p:cNvSpPr>
            <a:spLocks noGrp="1"/>
          </p:cNvSpPr>
          <p:nvPr>
            <p:ph idx="1"/>
          </p:nvPr>
        </p:nvSpPr>
        <p:spPr/>
        <p:txBody>
          <a:bodyPr/>
          <a:lstStyle/>
          <a:p>
            <a:r>
              <a:rPr kumimoji="1" lang="zh-CN" altLang="en-US" dirty="0"/>
              <a:t>资源展现</a:t>
            </a:r>
            <a:endParaRPr kumimoji="1" lang="en-US" altLang="zh-CN" dirty="0"/>
          </a:p>
          <a:p>
            <a:r>
              <a:rPr kumimoji="1" lang="zh-CN" altLang="en-US" dirty="0"/>
              <a:t>算力中心纳管</a:t>
            </a:r>
            <a:endParaRPr kumimoji="1" lang="en-US" altLang="zh-CN" dirty="0"/>
          </a:p>
          <a:p>
            <a:r>
              <a:rPr kumimoji="1" lang="zh-CN" altLang="en-US" dirty="0"/>
              <a:t>算力中心管理</a:t>
            </a:r>
            <a:endParaRPr kumimoji="1" lang="en-US" altLang="zh-CN" dirty="0"/>
          </a:p>
          <a:p>
            <a:r>
              <a:rPr kumimoji="1" lang="zh-CN" altLang="en-US" dirty="0"/>
              <a:t>算力交易</a:t>
            </a:r>
            <a:endParaRPr kumimoji="1" lang="en-US" altLang="zh-CN" dirty="0"/>
          </a:p>
          <a:p>
            <a:r>
              <a:rPr kumimoji="1" lang="zh-CN" altLang="en-US" dirty="0"/>
              <a:t>资源调度</a:t>
            </a:r>
            <a:endParaRPr kumimoji="1" lang="en-US" altLang="zh-CN" dirty="0"/>
          </a:p>
          <a:p>
            <a:r>
              <a:rPr kumimoji="1" lang="zh-CN" altLang="en-US" dirty="0"/>
              <a:t>客户账户管理</a:t>
            </a:r>
            <a:endParaRPr kumimoji="1" lang="en-US" altLang="zh-CN" dirty="0"/>
          </a:p>
          <a:p>
            <a:r>
              <a:rPr kumimoji="1" lang="zh-CN" altLang="en-US" dirty="0"/>
              <a:t>清算与结算</a:t>
            </a:r>
            <a:endParaRPr kumimoji="1" lang="en-US" altLang="zh-CN" dirty="0"/>
          </a:p>
          <a:p>
            <a:endParaRPr kumimoji="1" lang="zh-CN" altLang="en-US" dirty="0"/>
          </a:p>
        </p:txBody>
      </p:sp>
    </p:spTree>
    <p:extLst>
      <p:ext uri="{BB962C8B-B14F-4D97-AF65-F5344CB8AC3E}">
        <p14:creationId xmlns:p14="http://schemas.microsoft.com/office/powerpoint/2010/main" val="9241486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0CDD45C-4013-62D1-1B9D-F45384B30F48}"/>
              </a:ext>
            </a:extLst>
          </p:cNvPr>
          <p:cNvSpPr>
            <a:spLocks noGrp="1"/>
          </p:cNvSpPr>
          <p:nvPr>
            <p:ph type="title"/>
          </p:nvPr>
        </p:nvSpPr>
        <p:spPr>
          <a:xfrm>
            <a:off x="0" y="-18369"/>
            <a:ext cx="10515600" cy="1325563"/>
          </a:xfrm>
        </p:spPr>
        <p:txBody>
          <a:bodyPr/>
          <a:lstStyle/>
          <a:p>
            <a:r>
              <a:rPr kumimoji="1" lang="zh-CN" altLang="en-US" dirty="0"/>
              <a:t>资源展现</a:t>
            </a:r>
          </a:p>
        </p:txBody>
      </p:sp>
      <p:grpSp>
        <p:nvGrpSpPr>
          <p:cNvPr id="9" name="组合 8">
            <a:extLst>
              <a:ext uri="{FF2B5EF4-FFF2-40B4-BE49-F238E27FC236}">
                <a16:creationId xmlns:a16="http://schemas.microsoft.com/office/drawing/2014/main" id="{31E529DA-4F95-6681-2F44-6D317CFC9A17}"/>
              </a:ext>
            </a:extLst>
          </p:cNvPr>
          <p:cNvGrpSpPr/>
          <p:nvPr/>
        </p:nvGrpSpPr>
        <p:grpSpPr>
          <a:xfrm>
            <a:off x="6400799" y="644412"/>
            <a:ext cx="2786743" cy="533400"/>
            <a:chOff x="8599714" y="5257800"/>
            <a:chExt cx="2786743" cy="533400"/>
          </a:xfrm>
        </p:grpSpPr>
        <p:sp>
          <p:nvSpPr>
            <p:cNvPr id="4" name="矩形 3">
              <a:extLst>
                <a:ext uri="{FF2B5EF4-FFF2-40B4-BE49-F238E27FC236}">
                  <a16:creationId xmlns:a16="http://schemas.microsoft.com/office/drawing/2014/main" id="{C445C9C4-9AB0-9A75-2B33-A1FFC787D45E}"/>
                </a:ext>
              </a:extLst>
            </p:cNvPr>
            <p:cNvSpPr/>
            <p:nvPr/>
          </p:nvSpPr>
          <p:spPr>
            <a:xfrm>
              <a:off x="8599714" y="5257800"/>
              <a:ext cx="2786743" cy="533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zh-CN" dirty="0"/>
                <a:t>CPU</a:t>
              </a:r>
              <a:endParaRPr kumimoji="1" lang="zh-CN" altLang="en-US" dirty="0"/>
            </a:p>
          </p:txBody>
        </p:sp>
        <p:sp>
          <p:nvSpPr>
            <p:cNvPr id="5" name="矩形 4">
              <a:extLst>
                <a:ext uri="{FF2B5EF4-FFF2-40B4-BE49-F238E27FC236}">
                  <a16:creationId xmlns:a16="http://schemas.microsoft.com/office/drawing/2014/main" id="{24014FD9-AE6D-0DF0-A22F-875BB87956C9}"/>
                </a:ext>
              </a:extLst>
            </p:cNvPr>
            <p:cNvSpPr/>
            <p:nvPr/>
          </p:nvSpPr>
          <p:spPr>
            <a:xfrm>
              <a:off x="9209314" y="5257800"/>
              <a:ext cx="2177143" cy="522514"/>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75%</a:t>
              </a:r>
              <a:endParaRPr kumimoji="1" lang="zh-CN" altLang="en-US" dirty="0"/>
            </a:p>
          </p:txBody>
        </p:sp>
        <p:sp>
          <p:nvSpPr>
            <p:cNvPr id="6" name="矩形 5">
              <a:extLst>
                <a:ext uri="{FF2B5EF4-FFF2-40B4-BE49-F238E27FC236}">
                  <a16:creationId xmlns:a16="http://schemas.microsoft.com/office/drawing/2014/main" id="{9B5FE21B-D8BD-B303-FF48-AD48D353B0A0}"/>
                </a:ext>
              </a:extLst>
            </p:cNvPr>
            <p:cNvSpPr/>
            <p:nvPr/>
          </p:nvSpPr>
          <p:spPr>
            <a:xfrm>
              <a:off x="9209314" y="5257800"/>
              <a:ext cx="1643743" cy="522514"/>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空闲</a:t>
              </a:r>
              <a:r>
                <a:rPr kumimoji="1" lang="en-US" altLang="zh-CN" dirty="0"/>
                <a:t>75%</a:t>
              </a:r>
              <a:endParaRPr kumimoji="1" lang="zh-CN" altLang="en-US" dirty="0"/>
            </a:p>
          </p:txBody>
        </p:sp>
      </p:grpSp>
      <p:sp>
        <p:nvSpPr>
          <p:cNvPr id="7" name="文本框 6">
            <a:extLst>
              <a:ext uri="{FF2B5EF4-FFF2-40B4-BE49-F238E27FC236}">
                <a16:creationId xmlns:a16="http://schemas.microsoft.com/office/drawing/2014/main" id="{D47B0AD9-1F15-8438-4CCD-0ED26C921C22}"/>
              </a:ext>
            </a:extLst>
          </p:cNvPr>
          <p:cNvSpPr txBox="1"/>
          <p:nvPr/>
        </p:nvSpPr>
        <p:spPr>
          <a:xfrm>
            <a:off x="674914" y="1307194"/>
            <a:ext cx="4550229" cy="646331"/>
          </a:xfrm>
          <a:prstGeom prst="rect">
            <a:avLst/>
          </a:prstGeom>
          <a:noFill/>
        </p:spPr>
        <p:txBody>
          <a:bodyPr wrap="square" rtlCol="0">
            <a:spAutoFit/>
          </a:bodyPr>
          <a:lstStyle/>
          <a:p>
            <a:r>
              <a:rPr kumimoji="1" lang="zh-CN" altLang="en-US" dirty="0"/>
              <a:t>资源总量以及空限量</a:t>
            </a:r>
            <a:endParaRPr kumimoji="1" lang="en-US" altLang="zh-CN" dirty="0"/>
          </a:p>
          <a:p>
            <a:r>
              <a:rPr kumimoji="1" lang="zh-CN" altLang="en-US" dirty="0"/>
              <a:t>包括：</a:t>
            </a:r>
            <a:r>
              <a:rPr kumimoji="1" lang="en-US" altLang="zh-CN" dirty="0" err="1"/>
              <a:t>cpu</a:t>
            </a:r>
            <a:r>
              <a:rPr kumimoji="1" lang="zh-CN" altLang="en-US" dirty="0"/>
              <a:t>，</a:t>
            </a:r>
            <a:r>
              <a:rPr kumimoji="1" lang="en-US" altLang="zh-CN" dirty="0" err="1"/>
              <a:t>gpu</a:t>
            </a:r>
            <a:r>
              <a:rPr kumimoji="1" lang="zh-CN" altLang="en-US" dirty="0"/>
              <a:t>，内存，存储</a:t>
            </a:r>
          </a:p>
        </p:txBody>
      </p:sp>
      <p:sp>
        <p:nvSpPr>
          <p:cNvPr id="8" name="文本框 7">
            <a:extLst>
              <a:ext uri="{FF2B5EF4-FFF2-40B4-BE49-F238E27FC236}">
                <a16:creationId xmlns:a16="http://schemas.microsoft.com/office/drawing/2014/main" id="{74B94F0E-83C0-555B-983C-D6BD65BA83BC}"/>
              </a:ext>
            </a:extLst>
          </p:cNvPr>
          <p:cNvSpPr txBox="1"/>
          <p:nvPr/>
        </p:nvSpPr>
        <p:spPr>
          <a:xfrm>
            <a:off x="664029" y="2242457"/>
            <a:ext cx="4136571" cy="646331"/>
          </a:xfrm>
          <a:prstGeom prst="rect">
            <a:avLst/>
          </a:prstGeom>
          <a:noFill/>
        </p:spPr>
        <p:txBody>
          <a:bodyPr wrap="square" rtlCol="0">
            <a:spAutoFit/>
          </a:bodyPr>
          <a:lstStyle/>
          <a:p>
            <a:r>
              <a:rPr kumimoji="1" lang="zh-CN" altLang="en-US" dirty="0"/>
              <a:t>资源分布状体展示</a:t>
            </a:r>
            <a:endParaRPr kumimoji="1" lang="en-US" altLang="zh-CN" dirty="0"/>
          </a:p>
          <a:p>
            <a:r>
              <a:rPr kumimoji="1" lang="zh-CN" altLang="en-US" dirty="0"/>
              <a:t>包括：</a:t>
            </a:r>
            <a:r>
              <a:rPr kumimoji="1" lang="en-US" altLang="zh-CN" dirty="0" err="1"/>
              <a:t>cpu</a:t>
            </a:r>
            <a:r>
              <a:rPr kumimoji="1" lang="zh-CN" altLang="en-US" dirty="0"/>
              <a:t>，</a:t>
            </a:r>
            <a:r>
              <a:rPr kumimoji="1" lang="en-US" altLang="zh-CN" dirty="0" err="1"/>
              <a:t>gpu</a:t>
            </a:r>
            <a:r>
              <a:rPr kumimoji="1" lang="zh-CN" altLang="en-US" dirty="0"/>
              <a:t>，内存，存储</a:t>
            </a:r>
          </a:p>
        </p:txBody>
      </p:sp>
      <p:grpSp>
        <p:nvGrpSpPr>
          <p:cNvPr id="10" name="组合 9">
            <a:extLst>
              <a:ext uri="{FF2B5EF4-FFF2-40B4-BE49-F238E27FC236}">
                <a16:creationId xmlns:a16="http://schemas.microsoft.com/office/drawing/2014/main" id="{22AC789C-E3BA-5D6A-9A8C-CAB6C775277D}"/>
              </a:ext>
            </a:extLst>
          </p:cNvPr>
          <p:cNvGrpSpPr/>
          <p:nvPr/>
        </p:nvGrpSpPr>
        <p:grpSpPr>
          <a:xfrm>
            <a:off x="6400799" y="1296307"/>
            <a:ext cx="2786743" cy="533400"/>
            <a:chOff x="8599714" y="5257800"/>
            <a:chExt cx="2786743" cy="533400"/>
          </a:xfrm>
        </p:grpSpPr>
        <p:sp>
          <p:nvSpPr>
            <p:cNvPr id="11" name="矩形 10">
              <a:extLst>
                <a:ext uri="{FF2B5EF4-FFF2-40B4-BE49-F238E27FC236}">
                  <a16:creationId xmlns:a16="http://schemas.microsoft.com/office/drawing/2014/main" id="{94475CBE-BD72-A6B7-8E9E-CD42BF2B198E}"/>
                </a:ext>
              </a:extLst>
            </p:cNvPr>
            <p:cNvSpPr/>
            <p:nvPr/>
          </p:nvSpPr>
          <p:spPr>
            <a:xfrm>
              <a:off x="8599714" y="5257800"/>
              <a:ext cx="2786743" cy="533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en-US" altLang="zh-CN" dirty="0"/>
                <a:t>GPU</a:t>
              </a:r>
              <a:endParaRPr kumimoji="1" lang="zh-CN" altLang="en-US" dirty="0"/>
            </a:p>
          </p:txBody>
        </p:sp>
        <p:sp>
          <p:nvSpPr>
            <p:cNvPr id="12" name="矩形 11">
              <a:extLst>
                <a:ext uri="{FF2B5EF4-FFF2-40B4-BE49-F238E27FC236}">
                  <a16:creationId xmlns:a16="http://schemas.microsoft.com/office/drawing/2014/main" id="{EE689AB5-005A-6260-2916-5F207B762E02}"/>
                </a:ext>
              </a:extLst>
            </p:cNvPr>
            <p:cNvSpPr/>
            <p:nvPr/>
          </p:nvSpPr>
          <p:spPr>
            <a:xfrm>
              <a:off x="9209314" y="5257800"/>
              <a:ext cx="2177143" cy="522514"/>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75%</a:t>
              </a:r>
              <a:endParaRPr kumimoji="1" lang="zh-CN" altLang="en-US" dirty="0"/>
            </a:p>
          </p:txBody>
        </p:sp>
        <p:sp>
          <p:nvSpPr>
            <p:cNvPr id="13" name="矩形 12">
              <a:extLst>
                <a:ext uri="{FF2B5EF4-FFF2-40B4-BE49-F238E27FC236}">
                  <a16:creationId xmlns:a16="http://schemas.microsoft.com/office/drawing/2014/main" id="{974E98C5-017D-824C-B461-5A05ACCCB7D4}"/>
                </a:ext>
              </a:extLst>
            </p:cNvPr>
            <p:cNvSpPr/>
            <p:nvPr/>
          </p:nvSpPr>
          <p:spPr>
            <a:xfrm>
              <a:off x="9209315" y="5257800"/>
              <a:ext cx="1099458" cy="522514"/>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空闲</a:t>
              </a:r>
              <a:r>
                <a:rPr kumimoji="1" lang="en-US" altLang="zh-CN" dirty="0"/>
                <a:t>55%</a:t>
              </a:r>
              <a:endParaRPr kumimoji="1" lang="zh-CN" altLang="en-US" dirty="0"/>
            </a:p>
          </p:txBody>
        </p:sp>
      </p:grpSp>
      <p:grpSp>
        <p:nvGrpSpPr>
          <p:cNvPr id="14" name="组合 13">
            <a:extLst>
              <a:ext uri="{FF2B5EF4-FFF2-40B4-BE49-F238E27FC236}">
                <a16:creationId xmlns:a16="http://schemas.microsoft.com/office/drawing/2014/main" id="{00247DEF-8715-7527-3C92-1C6C9B82568E}"/>
              </a:ext>
            </a:extLst>
          </p:cNvPr>
          <p:cNvGrpSpPr/>
          <p:nvPr/>
        </p:nvGrpSpPr>
        <p:grpSpPr>
          <a:xfrm>
            <a:off x="6400799" y="1927962"/>
            <a:ext cx="2786743" cy="533400"/>
            <a:chOff x="8599714" y="5257800"/>
            <a:chExt cx="2786743" cy="533400"/>
          </a:xfrm>
        </p:grpSpPr>
        <p:sp>
          <p:nvSpPr>
            <p:cNvPr id="15" name="矩形 14">
              <a:extLst>
                <a:ext uri="{FF2B5EF4-FFF2-40B4-BE49-F238E27FC236}">
                  <a16:creationId xmlns:a16="http://schemas.microsoft.com/office/drawing/2014/main" id="{F1C6FB7A-A9B6-A28F-3B42-502EB9CEE538}"/>
                </a:ext>
              </a:extLst>
            </p:cNvPr>
            <p:cNvSpPr/>
            <p:nvPr/>
          </p:nvSpPr>
          <p:spPr>
            <a:xfrm>
              <a:off x="8599714" y="5257800"/>
              <a:ext cx="2786743" cy="533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CN" altLang="en-US" dirty="0"/>
                <a:t>内存</a:t>
              </a:r>
            </a:p>
          </p:txBody>
        </p:sp>
        <p:sp>
          <p:nvSpPr>
            <p:cNvPr id="16" name="矩形 15">
              <a:extLst>
                <a:ext uri="{FF2B5EF4-FFF2-40B4-BE49-F238E27FC236}">
                  <a16:creationId xmlns:a16="http://schemas.microsoft.com/office/drawing/2014/main" id="{62F24337-C5B1-7FC2-D667-60676BA973E1}"/>
                </a:ext>
              </a:extLst>
            </p:cNvPr>
            <p:cNvSpPr/>
            <p:nvPr/>
          </p:nvSpPr>
          <p:spPr>
            <a:xfrm>
              <a:off x="9209314" y="5257800"/>
              <a:ext cx="2177143" cy="522514"/>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75%</a:t>
              </a:r>
              <a:endParaRPr kumimoji="1" lang="zh-CN" altLang="en-US" dirty="0"/>
            </a:p>
          </p:txBody>
        </p:sp>
        <p:sp>
          <p:nvSpPr>
            <p:cNvPr id="17" name="矩形 16">
              <a:extLst>
                <a:ext uri="{FF2B5EF4-FFF2-40B4-BE49-F238E27FC236}">
                  <a16:creationId xmlns:a16="http://schemas.microsoft.com/office/drawing/2014/main" id="{484CBA65-ACDA-6E14-EC45-C14B266442EF}"/>
                </a:ext>
              </a:extLst>
            </p:cNvPr>
            <p:cNvSpPr/>
            <p:nvPr/>
          </p:nvSpPr>
          <p:spPr>
            <a:xfrm>
              <a:off x="9209315" y="5257800"/>
              <a:ext cx="1273630" cy="522514"/>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空闲</a:t>
              </a:r>
              <a:r>
                <a:rPr kumimoji="1" lang="en-US" altLang="zh-CN" dirty="0"/>
                <a:t>65%</a:t>
              </a:r>
              <a:endParaRPr kumimoji="1" lang="zh-CN" altLang="en-US" dirty="0"/>
            </a:p>
          </p:txBody>
        </p:sp>
      </p:grpSp>
      <p:grpSp>
        <p:nvGrpSpPr>
          <p:cNvPr id="18" name="组合 17">
            <a:extLst>
              <a:ext uri="{FF2B5EF4-FFF2-40B4-BE49-F238E27FC236}">
                <a16:creationId xmlns:a16="http://schemas.microsoft.com/office/drawing/2014/main" id="{5820316D-33E5-33AF-F96F-C9F6EA5DFA9F}"/>
              </a:ext>
            </a:extLst>
          </p:cNvPr>
          <p:cNvGrpSpPr/>
          <p:nvPr/>
        </p:nvGrpSpPr>
        <p:grpSpPr>
          <a:xfrm>
            <a:off x="6400799" y="2561772"/>
            <a:ext cx="2786743" cy="533400"/>
            <a:chOff x="8599714" y="5257800"/>
            <a:chExt cx="2786743" cy="533400"/>
          </a:xfrm>
        </p:grpSpPr>
        <p:sp>
          <p:nvSpPr>
            <p:cNvPr id="19" name="矩形 18">
              <a:extLst>
                <a:ext uri="{FF2B5EF4-FFF2-40B4-BE49-F238E27FC236}">
                  <a16:creationId xmlns:a16="http://schemas.microsoft.com/office/drawing/2014/main" id="{511C857C-B4D2-6708-9FD3-82FDBD8D7293}"/>
                </a:ext>
              </a:extLst>
            </p:cNvPr>
            <p:cNvSpPr/>
            <p:nvPr/>
          </p:nvSpPr>
          <p:spPr>
            <a:xfrm>
              <a:off x="8599714" y="5257800"/>
              <a:ext cx="2786743" cy="5334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CN" altLang="en-US" dirty="0"/>
                <a:t>存储</a:t>
              </a:r>
            </a:p>
          </p:txBody>
        </p:sp>
        <p:sp>
          <p:nvSpPr>
            <p:cNvPr id="20" name="矩形 19">
              <a:extLst>
                <a:ext uri="{FF2B5EF4-FFF2-40B4-BE49-F238E27FC236}">
                  <a16:creationId xmlns:a16="http://schemas.microsoft.com/office/drawing/2014/main" id="{65CADB92-9374-72EA-EDF5-F0A31828BB73}"/>
                </a:ext>
              </a:extLst>
            </p:cNvPr>
            <p:cNvSpPr/>
            <p:nvPr/>
          </p:nvSpPr>
          <p:spPr>
            <a:xfrm>
              <a:off x="9209314" y="5257800"/>
              <a:ext cx="2177143" cy="522514"/>
            </a:xfrm>
            <a:prstGeom prst="rect">
              <a:avLst/>
            </a:prstGeom>
            <a:solidFill>
              <a:schemeClr val="accent5">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zh-CN" dirty="0"/>
                <a:t>75%</a:t>
              </a:r>
              <a:endParaRPr kumimoji="1" lang="zh-CN" altLang="en-US" dirty="0"/>
            </a:p>
          </p:txBody>
        </p:sp>
        <p:sp>
          <p:nvSpPr>
            <p:cNvPr id="21" name="矩形 20">
              <a:extLst>
                <a:ext uri="{FF2B5EF4-FFF2-40B4-BE49-F238E27FC236}">
                  <a16:creationId xmlns:a16="http://schemas.microsoft.com/office/drawing/2014/main" id="{0B485681-E61C-5C28-71ED-266565E83B84}"/>
                </a:ext>
              </a:extLst>
            </p:cNvPr>
            <p:cNvSpPr/>
            <p:nvPr/>
          </p:nvSpPr>
          <p:spPr>
            <a:xfrm>
              <a:off x="9209314" y="5257800"/>
              <a:ext cx="1643743" cy="522514"/>
            </a:xfrm>
            <a:prstGeom prst="rect">
              <a:avLst/>
            </a:prstGeom>
            <a:solidFill>
              <a:schemeClr val="accent5">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dirty="0"/>
                <a:t>空闲</a:t>
              </a:r>
              <a:r>
                <a:rPr kumimoji="1" lang="en-US" altLang="zh-CN" dirty="0"/>
                <a:t>75%</a:t>
              </a:r>
              <a:endParaRPr kumimoji="1" lang="zh-CN" altLang="en-US" dirty="0"/>
            </a:p>
          </p:txBody>
        </p:sp>
      </p:grpSp>
      <p:sp>
        <p:nvSpPr>
          <p:cNvPr id="22" name="文本框 21">
            <a:extLst>
              <a:ext uri="{FF2B5EF4-FFF2-40B4-BE49-F238E27FC236}">
                <a16:creationId xmlns:a16="http://schemas.microsoft.com/office/drawing/2014/main" id="{CADB1F62-E93B-B92A-9B89-C80049431199}"/>
              </a:ext>
            </a:extLst>
          </p:cNvPr>
          <p:cNvSpPr txBox="1"/>
          <p:nvPr/>
        </p:nvSpPr>
        <p:spPr>
          <a:xfrm>
            <a:off x="674914" y="3279088"/>
            <a:ext cx="3178629" cy="646331"/>
          </a:xfrm>
          <a:prstGeom prst="rect">
            <a:avLst/>
          </a:prstGeom>
          <a:noFill/>
        </p:spPr>
        <p:txBody>
          <a:bodyPr wrap="square" rtlCol="0">
            <a:spAutoFit/>
          </a:bodyPr>
          <a:lstStyle/>
          <a:p>
            <a:r>
              <a:rPr kumimoji="1" lang="zh-CN" altLang="en-US" dirty="0"/>
              <a:t>资源供给方和使用方展现</a:t>
            </a:r>
            <a:endParaRPr kumimoji="1" lang="en-US" altLang="zh-CN" dirty="0"/>
          </a:p>
          <a:p>
            <a:endParaRPr kumimoji="1" lang="zh-CN" altLang="en-US" dirty="0"/>
          </a:p>
        </p:txBody>
      </p:sp>
    </p:spTree>
    <p:extLst>
      <p:ext uri="{BB962C8B-B14F-4D97-AF65-F5344CB8AC3E}">
        <p14:creationId xmlns:p14="http://schemas.microsoft.com/office/powerpoint/2010/main" val="1618819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A488CC6-0B52-5DA4-76FE-0F6F06E1F043}"/>
              </a:ext>
            </a:extLst>
          </p:cNvPr>
          <p:cNvSpPr>
            <a:spLocks noGrp="1"/>
          </p:cNvSpPr>
          <p:nvPr>
            <p:ph type="title"/>
          </p:nvPr>
        </p:nvSpPr>
        <p:spPr>
          <a:xfrm>
            <a:off x="0" y="18255"/>
            <a:ext cx="10515600" cy="1325563"/>
          </a:xfrm>
        </p:spPr>
        <p:txBody>
          <a:bodyPr/>
          <a:lstStyle/>
          <a:p>
            <a:r>
              <a:rPr kumimoji="1" lang="zh-CN" altLang="en-US" dirty="0"/>
              <a:t>算力中心纳管</a:t>
            </a:r>
          </a:p>
        </p:txBody>
      </p:sp>
      <p:sp>
        <p:nvSpPr>
          <p:cNvPr id="3" name="内容占位符 2">
            <a:extLst>
              <a:ext uri="{FF2B5EF4-FFF2-40B4-BE49-F238E27FC236}">
                <a16:creationId xmlns:a16="http://schemas.microsoft.com/office/drawing/2014/main" id="{668C9D27-BF0F-B04E-0B57-F8B2ECFCC0DC}"/>
              </a:ext>
            </a:extLst>
          </p:cNvPr>
          <p:cNvSpPr>
            <a:spLocks noGrp="1"/>
          </p:cNvSpPr>
          <p:nvPr>
            <p:ph idx="1"/>
          </p:nvPr>
        </p:nvSpPr>
        <p:spPr>
          <a:xfrm>
            <a:off x="838200" y="1825625"/>
            <a:ext cx="5257800" cy="3013503"/>
          </a:xfrm>
        </p:spPr>
        <p:txBody>
          <a:bodyPr/>
          <a:lstStyle/>
          <a:p>
            <a:r>
              <a:rPr kumimoji="1" lang="zh-CN" altLang="en-US" dirty="0"/>
              <a:t>新增算力中心</a:t>
            </a:r>
            <a:endParaRPr kumimoji="1" lang="en-US" altLang="zh-CN" dirty="0"/>
          </a:p>
          <a:p>
            <a:pPr lvl="1"/>
            <a:r>
              <a:rPr kumimoji="1" lang="zh-CN" altLang="en-US" dirty="0"/>
              <a:t>算力中心配置</a:t>
            </a:r>
            <a:endParaRPr kumimoji="1" lang="en-US" altLang="zh-CN" dirty="0"/>
          </a:p>
          <a:p>
            <a:pPr lvl="1"/>
            <a:r>
              <a:rPr kumimoji="1" lang="zh-CN" altLang="en-US" dirty="0"/>
              <a:t>供应商配置</a:t>
            </a:r>
            <a:endParaRPr kumimoji="1" lang="en-US" altLang="zh-CN" dirty="0"/>
          </a:p>
          <a:p>
            <a:pPr lvl="1"/>
            <a:r>
              <a:rPr kumimoji="1" lang="zh-CN" altLang="en-US" dirty="0"/>
              <a:t>分销协议</a:t>
            </a:r>
            <a:endParaRPr kumimoji="1" lang="en-US" altLang="zh-CN" dirty="0"/>
          </a:p>
          <a:p>
            <a:pPr lvl="1"/>
            <a:r>
              <a:rPr kumimoji="1" lang="zh-CN" altLang="en-US" dirty="0"/>
              <a:t>分销产品</a:t>
            </a:r>
            <a:endParaRPr kumimoji="1" lang="en-US" altLang="zh-CN" dirty="0"/>
          </a:p>
          <a:p>
            <a:pPr lvl="1"/>
            <a:r>
              <a:rPr kumimoji="1" lang="zh-CN" altLang="en-US" dirty="0"/>
              <a:t>开帐</a:t>
            </a:r>
          </a:p>
        </p:txBody>
      </p:sp>
      <p:sp>
        <p:nvSpPr>
          <p:cNvPr id="4" name="内容占位符 2">
            <a:extLst>
              <a:ext uri="{FF2B5EF4-FFF2-40B4-BE49-F238E27FC236}">
                <a16:creationId xmlns:a16="http://schemas.microsoft.com/office/drawing/2014/main" id="{7188119B-C10F-656E-CC5A-6B5C92300A3D}"/>
              </a:ext>
            </a:extLst>
          </p:cNvPr>
          <p:cNvSpPr txBox="1">
            <a:spLocks/>
          </p:cNvSpPr>
          <p:nvPr/>
        </p:nvSpPr>
        <p:spPr>
          <a:xfrm>
            <a:off x="6096000" y="1721171"/>
            <a:ext cx="5257800" cy="301350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kumimoji="1" lang="zh-CN" altLang="en-US" dirty="0"/>
              <a:t>每个分销商可以纳管自己的算力中心，通过分销协议可以将算力中心的产品分销给平台其他分销商</a:t>
            </a:r>
          </a:p>
        </p:txBody>
      </p:sp>
    </p:spTree>
    <p:extLst>
      <p:ext uri="{BB962C8B-B14F-4D97-AF65-F5344CB8AC3E}">
        <p14:creationId xmlns:p14="http://schemas.microsoft.com/office/powerpoint/2010/main" val="329501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628EB1-2C3E-B203-CB3C-57A15F2FA780}"/>
              </a:ext>
            </a:extLst>
          </p:cNvPr>
          <p:cNvSpPr>
            <a:spLocks noGrp="1"/>
          </p:cNvSpPr>
          <p:nvPr>
            <p:ph type="title"/>
          </p:nvPr>
        </p:nvSpPr>
        <p:spPr>
          <a:xfrm>
            <a:off x="0" y="18255"/>
            <a:ext cx="10515600" cy="1325563"/>
          </a:xfrm>
        </p:spPr>
        <p:txBody>
          <a:bodyPr/>
          <a:lstStyle/>
          <a:p>
            <a:r>
              <a:rPr kumimoji="1" lang="zh-CN" altLang="en-US" dirty="0"/>
              <a:t>算力中心管理</a:t>
            </a:r>
          </a:p>
        </p:txBody>
      </p:sp>
      <p:sp>
        <p:nvSpPr>
          <p:cNvPr id="3" name="内容占位符 2">
            <a:extLst>
              <a:ext uri="{FF2B5EF4-FFF2-40B4-BE49-F238E27FC236}">
                <a16:creationId xmlns:a16="http://schemas.microsoft.com/office/drawing/2014/main" id="{192007C2-B42A-9CB3-551A-5B81E4322E65}"/>
              </a:ext>
            </a:extLst>
          </p:cNvPr>
          <p:cNvSpPr>
            <a:spLocks noGrp="1"/>
          </p:cNvSpPr>
          <p:nvPr>
            <p:ph idx="1"/>
          </p:nvPr>
        </p:nvSpPr>
        <p:spPr/>
        <p:txBody>
          <a:bodyPr/>
          <a:lstStyle/>
          <a:p>
            <a:r>
              <a:rPr kumimoji="1" lang="zh-CN" altLang="en-US" dirty="0">
                <a:solidFill>
                  <a:srgbClr val="FF0000"/>
                </a:solidFill>
              </a:rPr>
              <a:t>节点纳管</a:t>
            </a:r>
            <a:endParaRPr kumimoji="1" lang="en-US" altLang="zh-CN" dirty="0">
              <a:solidFill>
                <a:srgbClr val="FF0000"/>
              </a:solidFill>
            </a:endParaRPr>
          </a:p>
          <a:p>
            <a:r>
              <a:rPr kumimoji="1" lang="zh-CN" altLang="en-US" dirty="0"/>
              <a:t>产品定价</a:t>
            </a:r>
            <a:endParaRPr kumimoji="1" lang="en-US" altLang="zh-CN" dirty="0"/>
          </a:p>
          <a:p>
            <a:r>
              <a:rPr kumimoji="1" lang="zh-CN" altLang="en-US" dirty="0"/>
              <a:t>产品配置</a:t>
            </a:r>
            <a:endParaRPr kumimoji="1" lang="en-US" altLang="zh-CN" dirty="0"/>
          </a:p>
          <a:p>
            <a:endParaRPr kumimoji="1" lang="en-US" altLang="zh-CN" dirty="0"/>
          </a:p>
          <a:p>
            <a:endParaRPr kumimoji="1" lang="zh-CN" altLang="en-US" dirty="0"/>
          </a:p>
        </p:txBody>
      </p:sp>
      <p:grpSp>
        <p:nvGrpSpPr>
          <p:cNvPr id="4" name="组合 3">
            <a:extLst>
              <a:ext uri="{FF2B5EF4-FFF2-40B4-BE49-F238E27FC236}">
                <a16:creationId xmlns:a16="http://schemas.microsoft.com/office/drawing/2014/main" id="{30812493-88C2-BC7F-2135-A30C50967AF3}"/>
              </a:ext>
            </a:extLst>
          </p:cNvPr>
          <p:cNvGrpSpPr/>
          <p:nvPr/>
        </p:nvGrpSpPr>
        <p:grpSpPr>
          <a:xfrm>
            <a:off x="4355632" y="1802980"/>
            <a:ext cx="6781798" cy="805544"/>
            <a:chOff x="903515" y="1523999"/>
            <a:chExt cx="6781798" cy="805544"/>
          </a:xfrm>
        </p:grpSpPr>
        <p:sp>
          <p:nvSpPr>
            <p:cNvPr id="5" name="矩形 4">
              <a:extLst>
                <a:ext uri="{FF2B5EF4-FFF2-40B4-BE49-F238E27FC236}">
                  <a16:creationId xmlns:a16="http://schemas.microsoft.com/office/drawing/2014/main" id="{017948B3-A9B6-C448-97A9-D0F082338A0B}"/>
                </a:ext>
              </a:extLst>
            </p:cNvPr>
            <p:cNvSpPr/>
            <p:nvPr/>
          </p:nvSpPr>
          <p:spPr>
            <a:xfrm>
              <a:off x="903515" y="1524000"/>
              <a:ext cx="1295400" cy="805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t>新增节点</a:t>
              </a:r>
            </a:p>
          </p:txBody>
        </p:sp>
        <p:sp>
          <p:nvSpPr>
            <p:cNvPr id="6" name="矩形 5">
              <a:extLst>
                <a:ext uri="{FF2B5EF4-FFF2-40B4-BE49-F238E27FC236}">
                  <a16:creationId xmlns:a16="http://schemas.microsoft.com/office/drawing/2014/main" id="{E239CB36-B6F1-B7DE-E177-5467E4A5C1DF}"/>
                </a:ext>
              </a:extLst>
            </p:cNvPr>
            <p:cNvSpPr/>
            <p:nvPr/>
          </p:nvSpPr>
          <p:spPr>
            <a:xfrm>
              <a:off x="2275114" y="1523999"/>
              <a:ext cx="5410199" cy="805543"/>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CN" altLang="en-US" dirty="0">
                  <a:solidFill>
                    <a:schemeClr val="tx1"/>
                  </a:solidFill>
                </a:rPr>
                <a:t>新的算力节点添加到算力中心的资源池中，添加完成后，节点状态为未使用状态</a:t>
              </a:r>
            </a:p>
          </p:txBody>
        </p:sp>
      </p:grpSp>
      <p:grpSp>
        <p:nvGrpSpPr>
          <p:cNvPr id="7" name="组合 6">
            <a:extLst>
              <a:ext uri="{FF2B5EF4-FFF2-40B4-BE49-F238E27FC236}">
                <a16:creationId xmlns:a16="http://schemas.microsoft.com/office/drawing/2014/main" id="{0FC6668C-60E0-D2F4-3B05-851269E4D863}"/>
              </a:ext>
            </a:extLst>
          </p:cNvPr>
          <p:cNvGrpSpPr/>
          <p:nvPr/>
        </p:nvGrpSpPr>
        <p:grpSpPr>
          <a:xfrm>
            <a:off x="4355632" y="2788704"/>
            <a:ext cx="6781798" cy="805544"/>
            <a:chOff x="903515" y="1523999"/>
            <a:chExt cx="6781798" cy="805544"/>
          </a:xfrm>
        </p:grpSpPr>
        <p:sp>
          <p:nvSpPr>
            <p:cNvPr id="8" name="矩形 7">
              <a:extLst>
                <a:ext uri="{FF2B5EF4-FFF2-40B4-BE49-F238E27FC236}">
                  <a16:creationId xmlns:a16="http://schemas.microsoft.com/office/drawing/2014/main" id="{A455A965-F68D-05D1-025F-5A40A6955E7C}"/>
                </a:ext>
              </a:extLst>
            </p:cNvPr>
            <p:cNvSpPr/>
            <p:nvPr/>
          </p:nvSpPr>
          <p:spPr>
            <a:xfrm>
              <a:off x="903515" y="1524000"/>
              <a:ext cx="1295400" cy="805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t>删除节点</a:t>
              </a:r>
            </a:p>
          </p:txBody>
        </p:sp>
        <p:sp>
          <p:nvSpPr>
            <p:cNvPr id="9" name="矩形 8">
              <a:extLst>
                <a:ext uri="{FF2B5EF4-FFF2-40B4-BE49-F238E27FC236}">
                  <a16:creationId xmlns:a16="http://schemas.microsoft.com/office/drawing/2014/main" id="{492F2203-89F7-287C-B217-BE71C40A7B93}"/>
                </a:ext>
              </a:extLst>
            </p:cNvPr>
            <p:cNvSpPr/>
            <p:nvPr/>
          </p:nvSpPr>
          <p:spPr>
            <a:xfrm>
              <a:off x="2275114" y="1523999"/>
              <a:ext cx="5410199" cy="805543"/>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CN" altLang="en-US" dirty="0">
                  <a:solidFill>
                    <a:schemeClr val="tx1"/>
                  </a:solidFill>
                </a:rPr>
                <a:t>从算力中心资源池中删除算力节点，所删除的节点必须是未使用的状态，删除后自动降低</a:t>
              </a:r>
              <a:r>
                <a:rPr kumimoji="1" lang="en-US" altLang="zh-CN" dirty="0" err="1">
                  <a:solidFill>
                    <a:schemeClr val="tx1"/>
                  </a:solidFill>
                </a:rPr>
                <a:t>kboss</a:t>
              </a:r>
              <a:r>
                <a:rPr kumimoji="1" lang="zh-CN" altLang="en-US" dirty="0">
                  <a:solidFill>
                    <a:schemeClr val="tx1"/>
                  </a:solidFill>
                </a:rPr>
                <a:t>所管理的资源总量和资源分布信息</a:t>
              </a:r>
            </a:p>
          </p:txBody>
        </p:sp>
      </p:grpSp>
      <p:grpSp>
        <p:nvGrpSpPr>
          <p:cNvPr id="10" name="组合 9">
            <a:extLst>
              <a:ext uri="{FF2B5EF4-FFF2-40B4-BE49-F238E27FC236}">
                <a16:creationId xmlns:a16="http://schemas.microsoft.com/office/drawing/2014/main" id="{4CE03EC9-1078-8628-68B1-873A6C05BC27}"/>
              </a:ext>
            </a:extLst>
          </p:cNvPr>
          <p:cNvGrpSpPr/>
          <p:nvPr/>
        </p:nvGrpSpPr>
        <p:grpSpPr>
          <a:xfrm>
            <a:off x="4355632" y="3774428"/>
            <a:ext cx="6781798" cy="805544"/>
            <a:chOff x="903515" y="1523999"/>
            <a:chExt cx="6781798" cy="805544"/>
          </a:xfrm>
        </p:grpSpPr>
        <p:sp>
          <p:nvSpPr>
            <p:cNvPr id="11" name="矩形 10">
              <a:extLst>
                <a:ext uri="{FF2B5EF4-FFF2-40B4-BE49-F238E27FC236}">
                  <a16:creationId xmlns:a16="http://schemas.microsoft.com/office/drawing/2014/main" id="{D2494C97-2F41-60BF-E594-42CAC155462C}"/>
                </a:ext>
              </a:extLst>
            </p:cNvPr>
            <p:cNvSpPr/>
            <p:nvPr/>
          </p:nvSpPr>
          <p:spPr>
            <a:xfrm>
              <a:off x="903515" y="1524000"/>
              <a:ext cx="1295400" cy="805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t>启用节点</a:t>
              </a:r>
            </a:p>
          </p:txBody>
        </p:sp>
        <p:sp>
          <p:nvSpPr>
            <p:cNvPr id="12" name="矩形 11">
              <a:extLst>
                <a:ext uri="{FF2B5EF4-FFF2-40B4-BE49-F238E27FC236}">
                  <a16:creationId xmlns:a16="http://schemas.microsoft.com/office/drawing/2014/main" id="{8A694D15-ABDE-5480-C471-7255EFC2B1E1}"/>
                </a:ext>
              </a:extLst>
            </p:cNvPr>
            <p:cNvSpPr/>
            <p:nvPr/>
          </p:nvSpPr>
          <p:spPr>
            <a:xfrm>
              <a:off x="2275114" y="1523999"/>
              <a:ext cx="5410199" cy="805543"/>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CN" altLang="en-US" dirty="0">
                  <a:solidFill>
                    <a:schemeClr val="tx1"/>
                  </a:solidFill>
                </a:rPr>
                <a:t>新增节点启用后，状态变为使用，其所含资源才能被算力中心使用自动扩容</a:t>
              </a:r>
              <a:r>
                <a:rPr kumimoji="1" lang="en-US" altLang="zh-CN" dirty="0" err="1">
                  <a:solidFill>
                    <a:schemeClr val="tx1"/>
                  </a:solidFill>
                </a:rPr>
                <a:t>kboss</a:t>
              </a:r>
              <a:r>
                <a:rPr kumimoji="1" lang="zh-CN" altLang="en-US" dirty="0">
                  <a:solidFill>
                    <a:schemeClr val="tx1"/>
                  </a:solidFill>
                </a:rPr>
                <a:t>所管理的资源总量和资源分布信息</a:t>
              </a:r>
            </a:p>
          </p:txBody>
        </p:sp>
      </p:grpSp>
      <p:grpSp>
        <p:nvGrpSpPr>
          <p:cNvPr id="13" name="组合 12">
            <a:extLst>
              <a:ext uri="{FF2B5EF4-FFF2-40B4-BE49-F238E27FC236}">
                <a16:creationId xmlns:a16="http://schemas.microsoft.com/office/drawing/2014/main" id="{DE8367B0-262E-2B28-1838-1F38B9157453}"/>
              </a:ext>
            </a:extLst>
          </p:cNvPr>
          <p:cNvGrpSpPr/>
          <p:nvPr/>
        </p:nvGrpSpPr>
        <p:grpSpPr>
          <a:xfrm>
            <a:off x="4355632" y="4760152"/>
            <a:ext cx="6781798" cy="805544"/>
            <a:chOff x="903515" y="1523999"/>
            <a:chExt cx="6781798" cy="805544"/>
          </a:xfrm>
        </p:grpSpPr>
        <p:sp>
          <p:nvSpPr>
            <p:cNvPr id="14" name="矩形 13">
              <a:extLst>
                <a:ext uri="{FF2B5EF4-FFF2-40B4-BE49-F238E27FC236}">
                  <a16:creationId xmlns:a16="http://schemas.microsoft.com/office/drawing/2014/main" id="{7E1F4B79-36AD-A686-6057-8383C337C0C8}"/>
                </a:ext>
              </a:extLst>
            </p:cNvPr>
            <p:cNvSpPr/>
            <p:nvPr/>
          </p:nvSpPr>
          <p:spPr>
            <a:xfrm>
              <a:off x="903515" y="1524000"/>
              <a:ext cx="1295400" cy="805543"/>
            </a:xfrm>
            <a:prstGeom prst="rect">
              <a:avLst/>
            </a:prstGeom>
            <a:solidFill>
              <a:schemeClr val="accent6">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zh-CN" altLang="en-US" sz="2000" dirty="0"/>
                <a:t>弃用节点</a:t>
              </a:r>
            </a:p>
          </p:txBody>
        </p:sp>
        <p:sp>
          <p:nvSpPr>
            <p:cNvPr id="15" name="矩形 14">
              <a:extLst>
                <a:ext uri="{FF2B5EF4-FFF2-40B4-BE49-F238E27FC236}">
                  <a16:creationId xmlns:a16="http://schemas.microsoft.com/office/drawing/2014/main" id="{928AA268-709C-BE5A-2B6A-A29DF151A07D}"/>
                </a:ext>
              </a:extLst>
            </p:cNvPr>
            <p:cNvSpPr/>
            <p:nvPr/>
          </p:nvSpPr>
          <p:spPr>
            <a:xfrm>
              <a:off x="2275114" y="1523999"/>
              <a:ext cx="5410199" cy="805543"/>
            </a:xfrm>
            <a:prstGeom prst="rect">
              <a:avLst/>
            </a:prstGeom>
            <a:solidFill>
              <a:schemeClr val="accent6">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zh-CN" altLang="en-US" dirty="0">
                  <a:solidFill>
                    <a:schemeClr val="tx1"/>
                  </a:solidFill>
                </a:rPr>
                <a:t>从算力中心资源池中弃用节点，弃用后状态为未使用</a:t>
              </a:r>
            </a:p>
          </p:txBody>
        </p:sp>
      </p:grpSp>
    </p:spTree>
    <p:extLst>
      <p:ext uri="{BB962C8B-B14F-4D97-AF65-F5344CB8AC3E}">
        <p14:creationId xmlns:p14="http://schemas.microsoft.com/office/powerpoint/2010/main" val="1102141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628EB1-2C3E-B203-CB3C-57A15F2FA780}"/>
              </a:ext>
            </a:extLst>
          </p:cNvPr>
          <p:cNvSpPr>
            <a:spLocks noGrp="1"/>
          </p:cNvSpPr>
          <p:nvPr>
            <p:ph type="title"/>
          </p:nvPr>
        </p:nvSpPr>
        <p:spPr>
          <a:xfrm>
            <a:off x="0" y="18255"/>
            <a:ext cx="10515600" cy="1325563"/>
          </a:xfrm>
        </p:spPr>
        <p:txBody>
          <a:bodyPr/>
          <a:lstStyle/>
          <a:p>
            <a:r>
              <a:rPr kumimoji="1" lang="zh-CN" altLang="en-US" dirty="0"/>
              <a:t>算力中心管理</a:t>
            </a:r>
          </a:p>
        </p:txBody>
      </p:sp>
      <p:sp>
        <p:nvSpPr>
          <p:cNvPr id="3" name="内容占位符 2">
            <a:extLst>
              <a:ext uri="{FF2B5EF4-FFF2-40B4-BE49-F238E27FC236}">
                <a16:creationId xmlns:a16="http://schemas.microsoft.com/office/drawing/2014/main" id="{192007C2-B42A-9CB3-551A-5B81E4322E65}"/>
              </a:ext>
            </a:extLst>
          </p:cNvPr>
          <p:cNvSpPr>
            <a:spLocks noGrp="1"/>
          </p:cNvSpPr>
          <p:nvPr>
            <p:ph idx="1"/>
          </p:nvPr>
        </p:nvSpPr>
        <p:spPr/>
        <p:txBody>
          <a:bodyPr/>
          <a:lstStyle/>
          <a:p>
            <a:r>
              <a:rPr kumimoji="1" lang="zh-CN" altLang="en-US" dirty="0"/>
              <a:t>节点纳管</a:t>
            </a:r>
            <a:endParaRPr kumimoji="1" lang="en-US" altLang="zh-CN" dirty="0"/>
          </a:p>
          <a:p>
            <a:r>
              <a:rPr kumimoji="1" lang="zh-CN" altLang="en-US" dirty="0">
                <a:solidFill>
                  <a:srgbClr val="FF0000"/>
                </a:solidFill>
              </a:rPr>
              <a:t>产品定价</a:t>
            </a:r>
            <a:endParaRPr kumimoji="1" lang="en-US" altLang="zh-CN" dirty="0">
              <a:solidFill>
                <a:srgbClr val="FF0000"/>
              </a:solidFill>
            </a:endParaRPr>
          </a:p>
          <a:p>
            <a:r>
              <a:rPr kumimoji="1" lang="zh-CN" altLang="en-US" dirty="0"/>
              <a:t>产品配置</a:t>
            </a:r>
            <a:endParaRPr kumimoji="1" lang="en-US" altLang="zh-CN" dirty="0"/>
          </a:p>
          <a:p>
            <a:endParaRPr kumimoji="1" lang="en-US" altLang="zh-CN" dirty="0"/>
          </a:p>
          <a:p>
            <a:endParaRPr kumimoji="1" lang="zh-CN" altLang="en-US" dirty="0"/>
          </a:p>
        </p:txBody>
      </p:sp>
      <p:sp>
        <p:nvSpPr>
          <p:cNvPr id="16" name="文本框 15">
            <a:extLst>
              <a:ext uri="{FF2B5EF4-FFF2-40B4-BE49-F238E27FC236}">
                <a16:creationId xmlns:a16="http://schemas.microsoft.com/office/drawing/2014/main" id="{306823B1-461F-F160-E0F7-33CC17B486B1}"/>
              </a:ext>
            </a:extLst>
          </p:cNvPr>
          <p:cNvSpPr txBox="1"/>
          <p:nvPr/>
        </p:nvSpPr>
        <p:spPr>
          <a:xfrm>
            <a:off x="5096839" y="1825625"/>
            <a:ext cx="6256961" cy="2677656"/>
          </a:xfrm>
          <a:prstGeom prst="rect">
            <a:avLst/>
          </a:prstGeom>
          <a:noFill/>
        </p:spPr>
        <p:txBody>
          <a:bodyPr wrap="square" rtlCol="0">
            <a:spAutoFit/>
          </a:bodyPr>
          <a:lstStyle/>
          <a:p>
            <a:r>
              <a:rPr kumimoji="1" lang="en-US" altLang="zh-CN" sz="2400" b="1" dirty="0"/>
              <a:t>1</a:t>
            </a:r>
            <a:r>
              <a:rPr kumimoji="1" lang="zh-CN" altLang="en-US" sz="2400" b="1" dirty="0"/>
              <a:t>）产品定价列表</a:t>
            </a:r>
            <a:endParaRPr kumimoji="1" lang="en-US" altLang="zh-CN" sz="2400" b="1" dirty="0"/>
          </a:p>
          <a:p>
            <a:r>
              <a:rPr kumimoji="1" lang="en-US" altLang="zh-CN" sz="2400" b="1" dirty="0"/>
              <a:t>2</a:t>
            </a:r>
            <a:r>
              <a:rPr kumimoji="1" lang="zh-CN" altLang="en-US" sz="2400" b="1" dirty="0"/>
              <a:t>）新增产品定价 </a:t>
            </a:r>
            <a:r>
              <a:rPr kumimoji="1" lang="en-US" altLang="zh-CN" sz="2400" b="1" dirty="0"/>
              <a:t>–</a:t>
            </a:r>
            <a:r>
              <a:rPr kumimoji="1" lang="zh-CN" altLang="en-US" sz="2400" b="1" dirty="0"/>
              <a:t> 选择算力中心资源类型 </a:t>
            </a:r>
            <a:r>
              <a:rPr kumimoji="1" lang="en-US" altLang="zh-CN" sz="2400" b="1" dirty="0"/>
              <a:t>–</a:t>
            </a:r>
            <a:r>
              <a:rPr kumimoji="1" lang="zh-CN" altLang="en-US" sz="2400" b="1" dirty="0"/>
              <a:t> 设置价格 </a:t>
            </a:r>
            <a:r>
              <a:rPr kumimoji="1" lang="en-US" altLang="zh-CN" sz="2400" b="1" dirty="0"/>
              <a:t>–</a:t>
            </a:r>
            <a:r>
              <a:rPr kumimoji="1" lang="zh-CN" altLang="en-US" sz="2400" b="1" dirty="0"/>
              <a:t> 审批</a:t>
            </a:r>
            <a:endParaRPr kumimoji="1" lang="en-US" altLang="zh-CN" sz="2400" b="1" dirty="0"/>
          </a:p>
          <a:p>
            <a:r>
              <a:rPr kumimoji="1" lang="en-US" altLang="zh-CN" sz="2400" b="1" dirty="0"/>
              <a:t>3</a:t>
            </a:r>
            <a:r>
              <a:rPr kumimoji="1" lang="zh-CN" altLang="en-US" sz="2400" b="1" dirty="0"/>
              <a:t>）修改产品定价 </a:t>
            </a:r>
            <a:r>
              <a:rPr kumimoji="1" lang="en-US" altLang="zh-CN" sz="2400" b="1" dirty="0"/>
              <a:t>–</a:t>
            </a:r>
            <a:r>
              <a:rPr kumimoji="1" lang="zh-CN" altLang="en-US" sz="2400" b="1" dirty="0"/>
              <a:t> 选择产品定价 </a:t>
            </a:r>
            <a:r>
              <a:rPr kumimoji="1" lang="en-US" altLang="zh-CN" sz="2400" b="1" dirty="0"/>
              <a:t>–</a:t>
            </a:r>
            <a:r>
              <a:rPr kumimoji="1" lang="zh-CN" altLang="en-US" sz="2400" b="1" dirty="0"/>
              <a:t> 修改价格 </a:t>
            </a:r>
            <a:r>
              <a:rPr kumimoji="1" lang="en-US" altLang="zh-CN" sz="2400" b="1" dirty="0"/>
              <a:t>–</a:t>
            </a:r>
            <a:r>
              <a:rPr kumimoji="1" lang="zh-CN" altLang="en-US" sz="2400" b="1" dirty="0"/>
              <a:t> 审批</a:t>
            </a:r>
            <a:endParaRPr kumimoji="1" lang="en-US" altLang="zh-CN" sz="2400" b="1" dirty="0"/>
          </a:p>
          <a:p>
            <a:r>
              <a:rPr kumimoji="1" lang="en-US" altLang="zh-CN" sz="2400" b="1" dirty="0"/>
              <a:t>4</a:t>
            </a:r>
            <a:r>
              <a:rPr kumimoji="1" lang="zh-CN" altLang="en-US" sz="2400" b="1" dirty="0"/>
              <a:t>）删除产品定价 </a:t>
            </a:r>
            <a:r>
              <a:rPr kumimoji="1" lang="en-US" altLang="zh-CN" sz="2400" b="1" dirty="0"/>
              <a:t>–</a:t>
            </a:r>
            <a:r>
              <a:rPr kumimoji="1" lang="zh-CN" altLang="en-US" sz="2400" b="1" dirty="0"/>
              <a:t> 选择产品定价 </a:t>
            </a:r>
            <a:r>
              <a:rPr kumimoji="1" lang="en-US" altLang="zh-CN" sz="2400" b="1" dirty="0"/>
              <a:t>–</a:t>
            </a:r>
            <a:r>
              <a:rPr kumimoji="1" lang="zh-CN" altLang="en-US" sz="2400" b="1" dirty="0"/>
              <a:t> 确认删除 </a:t>
            </a:r>
            <a:r>
              <a:rPr kumimoji="1" lang="en-US" altLang="zh-CN" sz="2400" b="1" dirty="0"/>
              <a:t>–</a:t>
            </a:r>
            <a:r>
              <a:rPr kumimoji="1" lang="zh-CN" altLang="en-US" sz="2400" b="1" dirty="0"/>
              <a:t> 审批</a:t>
            </a:r>
          </a:p>
        </p:txBody>
      </p:sp>
    </p:spTree>
    <p:extLst>
      <p:ext uri="{BB962C8B-B14F-4D97-AF65-F5344CB8AC3E}">
        <p14:creationId xmlns:p14="http://schemas.microsoft.com/office/powerpoint/2010/main" val="20401588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29628EB1-2C3E-B203-CB3C-57A15F2FA780}"/>
              </a:ext>
            </a:extLst>
          </p:cNvPr>
          <p:cNvSpPr>
            <a:spLocks noGrp="1"/>
          </p:cNvSpPr>
          <p:nvPr>
            <p:ph type="title"/>
          </p:nvPr>
        </p:nvSpPr>
        <p:spPr>
          <a:xfrm>
            <a:off x="0" y="18255"/>
            <a:ext cx="10515600" cy="1325563"/>
          </a:xfrm>
        </p:spPr>
        <p:txBody>
          <a:bodyPr/>
          <a:lstStyle/>
          <a:p>
            <a:r>
              <a:rPr kumimoji="1" lang="zh-CN" altLang="en-US" dirty="0"/>
              <a:t>算力中心管理</a:t>
            </a:r>
          </a:p>
        </p:txBody>
      </p:sp>
      <p:sp>
        <p:nvSpPr>
          <p:cNvPr id="3" name="内容占位符 2">
            <a:extLst>
              <a:ext uri="{FF2B5EF4-FFF2-40B4-BE49-F238E27FC236}">
                <a16:creationId xmlns:a16="http://schemas.microsoft.com/office/drawing/2014/main" id="{192007C2-B42A-9CB3-551A-5B81E4322E65}"/>
              </a:ext>
            </a:extLst>
          </p:cNvPr>
          <p:cNvSpPr>
            <a:spLocks noGrp="1"/>
          </p:cNvSpPr>
          <p:nvPr>
            <p:ph idx="1"/>
          </p:nvPr>
        </p:nvSpPr>
        <p:spPr/>
        <p:txBody>
          <a:bodyPr/>
          <a:lstStyle/>
          <a:p>
            <a:r>
              <a:rPr kumimoji="1" lang="zh-CN" altLang="en-US" dirty="0"/>
              <a:t>节点纳管</a:t>
            </a:r>
            <a:endParaRPr kumimoji="1" lang="en-US" altLang="zh-CN" dirty="0"/>
          </a:p>
          <a:p>
            <a:r>
              <a:rPr kumimoji="1" lang="zh-CN" altLang="en-US" dirty="0"/>
              <a:t>产品定价</a:t>
            </a:r>
            <a:endParaRPr kumimoji="1" lang="en-US" altLang="zh-CN" dirty="0"/>
          </a:p>
          <a:p>
            <a:r>
              <a:rPr kumimoji="1" lang="zh-CN" altLang="en-US" dirty="0">
                <a:solidFill>
                  <a:srgbClr val="FF0000"/>
                </a:solidFill>
              </a:rPr>
              <a:t>产品配置</a:t>
            </a:r>
            <a:endParaRPr kumimoji="1" lang="en-US" altLang="zh-CN" dirty="0">
              <a:solidFill>
                <a:srgbClr val="FF0000"/>
              </a:solidFill>
            </a:endParaRPr>
          </a:p>
          <a:p>
            <a:endParaRPr kumimoji="1" lang="en-US" altLang="zh-CN" dirty="0"/>
          </a:p>
          <a:p>
            <a:endParaRPr kumimoji="1" lang="zh-CN" altLang="en-US" dirty="0"/>
          </a:p>
        </p:txBody>
      </p:sp>
      <p:sp>
        <p:nvSpPr>
          <p:cNvPr id="16" name="文本框 15">
            <a:extLst>
              <a:ext uri="{FF2B5EF4-FFF2-40B4-BE49-F238E27FC236}">
                <a16:creationId xmlns:a16="http://schemas.microsoft.com/office/drawing/2014/main" id="{8EA12A27-2318-6D27-9B48-6766D6A3472A}"/>
              </a:ext>
            </a:extLst>
          </p:cNvPr>
          <p:cNvSpPr txBox="1"/>
          <p:nvPr/>
        </p:nvSpPr>
        <p:spPr>
          <a:xfrm>
            <a:off x="5517222" y="1825625"/>
            <a:ext cx="6000108" cy="1477328"/>
          </a:xfrm>
          <a:prstGeom prst="rect">
            <a:avLst/>
          </a:prstGeom>
          <a:noFill/>
        </p:spPr>
        <p:txBody>
          <a:bodyPr wrap="square" rtlCol="0">
            <a:spAutoFit/>
          </a:bodyPr>
          <a:lstStyle/>
          <a:p>
            <a:r>
              <a:rPr kumimoji="1" lang="zh-CN" altLang="en-US" dirty="0"/>
              <a:t>产品配置列表</a:t>
            </a:r>
            <a:endParaRPr kumimoji="1" lang="en-US" altLang="zh-CN" dirty="0"/>
          </a:p>
          <a:p>
            <a:r>
              <a:rPr kumimoji="1" lang="zh-CN" altLang="en-US" dirty="0"/>
              <a:t>新增产品配置 </a:t>
            </a:r>
            <a:r>
              <a:rPr kumimoji="1" lang="en-US" altLang="zh-CN" dirty="0"/>
              <a:t>–</a:t>
            </a:r>
            <a:r>
              <a:rPr kumimoji="1" lang="zh-CN" altLang="en-US" dirty="0"/>
              <a:t> 选择多个基础产品 </a:t>
            </a:r>
            <a:r>
              <a:rPr kumimoji="1" lang="en-US" altLang="zh-CN" dirty="0"/>
              <a:t>–</a:t>
            </a:r>
            <a:r>
              <a:rPr kumimoji="1" lang="zh-CN" altLang="en-US" dirty="0"/>
              <a:t> 选择数量 </a:t>
            </a:r>
            <a:r>
              <a:rPr kumimoji="1" lang="en-US" altLang="zh-CN" dirty="0"/>
              <a:t>–</a:t>
            </a:r>
            <a:r>
              <a:rPr kumimoji="1" lang="zh-CN" altLang="en-US" dirty="0"/>
              <a:t> 计算价格</a:t>
            </a:r>
            <a:endParaRPr kumimoji="1" lang="en-US" altLang="zh-CN" dirty="0"/>
          </a:p>
          <a:p>
            <a:r>
              <a:rPr kumimoji="1" lang="zh-CN" altLang="en-US" dirty="0"/>
              <a:t>删除产品配置</a:t>
            </a:r>
            <a:endParaRPr kumimoji="1" lang="en-US" altLang="zh-CN" dirty="0"/>
          </a:p>
          <a:p>
            <a:r>
              <a:rPr kumimoji="1" lang="zh-CN" altLang="en-US" dirty="0"/>
              <a:t>修改产品配置</a:t>
            </a:r>
            <a:endParaRPr kumimoji="1" lang="en-US" altLang="zh-CN" dirty="0"/>
          </a:p>
          <a:p>
            <a:r>
              <a:rPr kumimoji="1" lang="zh-CN" altLang="en-US" dirty="0"/>
              <a:t>产品配置变更影响到分销商的产品清单</a:t>
            </a:r>
          </a:p>
        </p:txBody>
      </p:sp>
    </p:spTree>
    <p:extLst>
      <p:ext uri="{BB962C8B-B14F-4D97-AF65-F5344CB8AC3E}">
        <p14:creationId xmlns:p14="http://schemas.microsoft.com/office/powerpoint/2010/main" val="38155183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5A9A89B-C183-BBDA-7EF9-C22FDBC65B2D}"/>
              </a:ext>
            </a:extLst>
          </p:cNvPr>
          <p:cNvSpPr>
            <a:spLocks noGrp="1"/>
          </p:cNvSpPr>
          <p:nvPr>
            <p:ph type="title"/>
          </p:nvPr>
        </p:nvSpPr>
        <p:spPr>
          <a:xfrm>
            <a:off x="0" y="18255"/>
            <a:ext cx="10515600" cy="1325563"/>
          </a:xfrm>
        </p:spPr>
        <p:txBody>
          <a:bodyPr/>
          <a:lstStyle/>
          <a:p>
            <a:r>
              <a:rPr kumimoji="1" lang="zh-CN" altLang="en-US" dirty="0"/>
              <a:t>购买</a:t>
            </a:r>
          </a:p>
        </p:txBody>
      </p:sp>
      <p:sp>
        <p:nvSpPr>
          <p:cNvPr id="3" name="内容占位符 2">
            <a:extLst>
              <a:ext uri="{FF2B5EF4-FFF2-40B4-BE49-F238E27FC236}">
                <a16:creationId xmlns:a16="http://schemas.microsoft.com/office/drawing/2014/main" id="{E64802E7-76AB-F794-FBD1-4CA465404F14}"/>
              </a:ext>
            </a:extLst>
          </p:cNvPr>
          <p:cNvSpPr>
            <a:spLocks noGrp="1"/>
          </p:cNvSpPr>
          <p:nvPr>
            <p:ph idx="1"/>
          </p:nvPr>
        </p:nvSpPr>
        <p:spPr/>
        <p:txBody>
          <a:bodyPr/>
          <a:lstStyle/>
          <a:p>
            <a:r>
              <a:rPr kumimoji="1" lang="zh-CN" altLang="en-US" dirty="0"/>
              <a:t>选择分销商配置好的产品 </a:t>
            </a:r>
            <a:r>
              <a:rPr kumimoji="1" lang="en-US" altLang="zh-CN" dirty="0"/>
              <a:t>–</a:t>
            </a:r>
            <a:r>
              <a:rPr kumimoji="1" lang="zh-CN" altLang="en-US" dirty="0"/>
              <a:t> 时长</a:t>
            </a:r>
            <a:r>
              <a:rPr kumimoji="1" lang="en-US" altLang="zh-CN" dirty="0"/>
              <a:t>n</a:t>
            </a:r>
            <a:r>
              <a:rPr kumimoji="1" lang="zh-CN" altLang="en-US" dirty="0"/>
              <a:t>（天，月，年），自动计算价格</a:t>
            </a:r>
            <a:endParaRPr kumimoji="1" lang="en-US" altLang="zh-CN" dirty="0"/>
          </a:p>
          <a:p>
            <a:r>
              <a:rPr kumimoji="1" lang="zh-CN" altLang="en-US" dirty="0"/>
              <a:t>支付， 账户余额不够是可选择充值或放弃购买</a:t>
            </a:r>
            <a:endParaRPr kumimoji="1" lang="en-US" altLang="zh-CN" dirty="0"/>
          </a:p>
          <a:p>
            <a:r>
              <a:rPr kumimoji="1" lang="zh-CN" altLang="en-US" dirty="0"/>
              <a:t>购买后在我的资源列表中可以看到新购买的算力资源</a:t>
            </a:r>
            <a:endParaRPr kumimoji="1" lang="en-US" altLang="zh-CN" dirty="0"/>
          </a:p>
          <a:p>
            <a:r>
              <a:rPr kumimoji="1" lang="zh-CN" altLang="en-US" dirty="0"/>
              <a:t>资源操作：开机，关机，续费，删除， 登录</a:t>
            </a:r>
            <a:endParaRPr kumimoji="1" lang="en-US" altLang="zh-CN" dirty="0"/>
          </a:p>
          <a:p>
            <a:endParaRPr kumimoji="1" lang="zh-CN" altLang="en-US" dirty="0"/>
          </a:p>
        </p:txBody>
      </p:sp>
    </p:spTree>
    <p:extLst>
      <p:ext uri="{BB962C8B-B14F-4D97-AF65-F5344CB8AC3E}">
        <p14:creationId xmlns:p14="http://schemas.microsoft.com/office/powerpoint/2010/main" val="16972449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F86FB9B-748A-7C5F-8DAB-8A718457A7AE}"/>
              </a:ext>
            </a:extLst>
          </p:cNvPr>
          <p:cNvSpPr>
            <a:spLocks noGrp="1"/>
          </p:cNvSpPr>
          <p:nvPr>
            <p:ph type="title"/>
          </p:nvPr>
        </p:nvSpPr>
        <p:spPr>
          <a:xfrm>
            <a:off x="0" y="18255"/>
            <a:ext cx="10515600" cy="1325563"/>
          </a:xfrm>
        </p:spPr>
        <p:txBody>
          <a:bodyPr/>
          <a:lstStyle/>
          <a:p>
            <a:r>
              <a:rPr kumimoji="1" lang="zh-CN" altLang="en-US" dirty="0"/>
              <a:t>资源调度（资源占用）</a:t>
            </a:r>
          </a:p>
        </p:txBody>
      </p:sp>
      <p:sp>
        <p:nvSpPr>
          <p:cNvPr id="3" name="内容占位符 2">
            <a:extLst>
              <a:ext uri="{FF2B5EF4-FFF2-40B4-BE49-F238E27FC236}">
                <a16:creationId xmlns:a16="http://schemas.microsoft.com/office/drawing/2014/main" id="{768A680C-CB2F-5760-752C-ED3B061E0149}"/>
              </a:ext>
            </a:extLst>
          </p:cNvPr>
          <p:cNvSpPr>
            <a:spLocks noGrp="1"/>
          </p:cNvSpPr>
          <p:nvPr>
            <p:ph idx="1"/>
          </p:nvPr>
        </p:nvSpPr>
        <p:spPr/>
        <p:txBody>
          <a:bodyPr/>
          <a:lstStyle/>
          <a:p>
            <a:r>
              <a:rPr kumimoji="1" lang="zh-CN" altLang="en-US" dirty="0"/>
              <a:t>算力中心按接到调度工单</a:t>
            </a:r>
            <a:endParaRPr kumimoji="1" lang="en-US" altLang="zh-CN" dirty="0"/>
          </a:p>
          <a:p>
            <a:r>
              <a:rPr kumimoji="1" lang="zh-CN" altLang="en-US" dirty="0"/>
              <a:t>检查集群资源状况</a:t>
            </a:r>
            <a:endParaRPr kumimoji="1" lang="en-US" altLang="zh-CN" dirty="0"/>
          </a:p>
          <a:p>
            <a:r>
              <a:rPr kumimoji="1" lang="zh-CN" altLang="en-US" dirty="0"/>
              <a:t>以原子操作从集群中分配工单中的所有资源</a:t>
            </a:r>
            <a:endParaRPr kumimoji="1" lang="en-US" altLang="zh-CN" dirty="0"/>
          </a:p>
          <a:p>
            <a:r>
              <a:rPr kumimoji="1" lang="zh-CN" altLang="en-US" dirty="0"/>
              <a:t>所分配资源设置为占用</a:t>
            </a:r>
            <a:endParaRPr kumimoji="1" lang="en-US" altLang="zh-CN" dirty="0"/>
          </a:p>
          <a:p>
            <a:r>
              <a:rPr kumimoji="1" lang="zh-CN" altLang="en-US" dirty="0"/>
              <a:t>返回所分配资源</a:t>
            </a:r>
            <a:endParaRPr kumimoji="1" lang="en-US" altLang="zh-CN" dirty="0"/>
          </a:p>
          <a:p>
            <a:endParaRPr kumimoji="1" lang="zh-CN" altLang="en-US" dirty="0"/>
          </a:p>
        </p:txBody>
      </p:sp>
    </p:spTree>
    <p:extLst>
      <p:ext uri="{BB962C8B-B14F-4D97-AF65-F5344CB8AC3E}">
        <p14:creationId xmlns:p14="http://schemas.microsoft.com/office/powerpoint/2010/main" val="1817756509"/>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89</TotalTime>
  <Words>581</Words>
  <Application>Microsoft Macintosh PowerPoint</Application>
  <PresentationFormat>宽屏</PresentationFormat>
  <Paragraphs>89</Paragraphs>
  <Slides>13</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13</vt:i4>
      </vt:variant>
    </vt:vector>
  </HeadingPairs>
  <TitlesOfParts>
    <vt:vector size="17" baseType="lpstr">
      <vt:lpstr>等线</vt:lpstr>
      <vt:lpstr>等线 Light</vt:lpstr>
      <vt:lpstr>Arial</vt:lpstr>
      <vt:lpstr>Office 主题​​</vt:lpstr>
      <vt:lpstr>算力中心管理</vt:lpstr>
      <vt:lpstr> 功能列表</vt:lpstr>
      <vt:lpstr>资源展现</vt:lpstr>
      <vt:lpstr>算力中心纳管</vt:lpstr>
      <vt:lpstr>算力中心管理</vt:lpstr>
      <vt:lpstr>算力中心管理</vt:lpstr>
      <vt:lpstr>算力中心管理</vt:lpstr>
      <vt:lpstr>购买</vt:lpstr>
      <vt:lpstr>资源调度（资源占用）</vt:lpstr>
      <vt:lpstr>资源调度（资源释放）</vt:lpstr>
      <vt:lpstr>客户账户管理</vt:lpstr>
      <vt:lpstr>清算和结算</vt:lpstr>
      <vt:lpstr>报表和统计</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算力中心管理</dc:title>
  <dc:creator>Microsoft Office User</dc:creator>
  <cp:lastModifiedBy>Microsoft Office User</cp:lastModifiedBy>
  <cp:revision>4</cp:revision>
  <dcterms:created xsi:type="dcterms:W3CDTF">2024-11-26T08:52:24Z</dcterms:created>
  <dcterms:modified xsi:type="dcterms:W3CDTF">2024-11-26T10:26:31Z</dcterms:modified>
</cp:coreProperties>
</file>