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3076"/>
  </p:normalViewPr>
  <p:slideViewPr>
    <p:cSldViewPr snapToGrid="0">
      <p:cViewPr varScale="1">
        <p:scale>
          <a:sx n="122" d="100"/>
          <a:sy n="122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0EF7A-25FC-DCDF-8ABF-0F7FCC68F3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AE849E-8094-1346-C295-AF47AD89D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02275-CA5F-1D29-B9F1-8659E92FD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2FF3-EB51-2E4D-930C-259098A3C094}" type="datetimeFigureOut">
              <a:rPr lang="en-US" smtClean="0"/>
              <a:t>9/1/23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8966E-1C20-A46A-1355-E02FD73D3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D3B96-4792-D0D3-C90B-8DA802D29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E2F0-2EC5-C448-BA79-5722F5984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4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7EDD4-F4FB-E3F0-704E-247610663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B6AEE4-24CE-1401-0444-9B839FA311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7EF64-2CEC-1C13-FF53-577ABBA32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2FF3-EB51-2E4D-930C-259098A3C094}" type="datetimeFigureOut">
              <a:rPr lang="en-US" smtClean="0"/>
              <a:t>9/1/23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6DC89-A2B6-F6DF-F69F-461CE5245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10C51-C8C9-0FC4-DE38-99F638B0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E2F0-2EC5-C448-BA79-5722F5984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83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518363-39C2-C5C4-14B5-4F1A3AF915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63A6EA-D41F-3246-DD66-C82F00B34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359B8-C325-ADCB-D7A7-48C0396D5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2FF3-EB51-2E4D-930C-259098A3C094}" type="datetimeFigureOut">
              <a:rPr lang="en-US" smtClean="0"/>
              <a:t>9/1/23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1C83-ED84-1225-489E-F0F66B210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ED66E-FF23-7CFD-1288-427DFCEE8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E2F0-2EC5-C448-BA79-5722F5984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287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5A23D-D389-B0F0-C33A-BD36168D1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D1FD1-299A-4A70-8363-B494AD50F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CB9FD-D5D5-2C09-61BC-E71596DD4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2FF3-EB51-2E4D-930C-259098A3C094}" type="datetimeFigureOut">
              <a:rPr lang="en-US" smtClean="0"/>
              <a:t>9/1/23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212DE-C9F0-80EF-5484-AC67AD2D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673CB-5B24-BD25-C7E5-2CCFCBA7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E2F0-2EC5-C448-BA79-5722F5984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1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B5B1F-3967-84F3-D69B-403C6EB4F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D2DDF-D90F-E6B9-1EBF-29B8E1062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8A811-F276-7831-B7CE-64F8CAA5A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2FF3-EB51-2E4D-930C-259098A3C094}" type="datetimeFigureOut">
              <a:rPr lang="en-US" smtClean="0"/>
              <a:t>9/1/23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B1E98-03C1-3284-7D3A-340435FD7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6605B-2CC9-910F-CEB5-21E518DC1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E2F0-2EC5-C448-BA79-5722F5984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764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4B487-4536-6E27-1B4D-A5F472C2C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B4E1C-E8E0-F8F1-5271-B44724F36D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3B288-6355-BF47-B723-432775582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28A118-3C93-5138-8D98-1640FFE92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2FF3-EB51-2E4D-930C-259098A3C094}" type="datetimeFigureOut">
              <a:rPr lang="en-US" smtClean="0"/>
              <a:t>9/1/23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D9AC5-8C66-ABE3-B138-AEB31AE85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A16C9-3988-6628-1B0E-85CEF9E68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E2F0-2EC5-C448-BA79-5722F5984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7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4F57A-CB19-4BA6-63F0-3315A692B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1B22E-AA26-4D6C-0605-F4D3BBB38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FB99C-CB1F-80D2-14E5-94CD1CAAF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8C7789-531C-3E0F-17E5-BE198B80EE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B87DFE-FD2E-5FC0-5A16-75263B7557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F4A37B-9900-2E4A-232B-8243FFAE6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2FF3-EB51-2E4D-930C-259098A3C094}" type="datetimeFigureOut">
              <a:rPr lang="en-US" smtClean="0"/>
              <a:t>9/1/23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983D5E-580A-07A6-7065-C534758AC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35A5CA-4900-5433-D437-363326F01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E2F0-2EC5-C448-BA79-5722F5984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1CC19-FD06-08D4-9F25-090E5D07B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5EBCD-6016-6851-6C65-8BD3C12F3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2FF3-EB51-2E4D-930C-259098A3C094}" type="datetimeFigureOut">
              <a:rPr lang="en-US" smtClean="0"/>
              <a:t>9/1/23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62C81-E51D-6669-E68F-F46F7F09D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56AED1-1A13-243A-7C92-33CE110D0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E2F0-2EC5-C448-BA79-5722F5984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17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F92965-BC74-6593-7E38-EC6D71BC4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2FF3-EB51-2E4D-930C-259098A3C094}" type="datetimeFigureOut">
              <a:rPr lang="en-US" smtClean="0"/>
              <a:t>9/1/23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298940-8DC0-BBC0-9160-98EB5B0D8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919F31-ED78-D852-E8AB-7C0EEA963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E2F0-2EC5-C448-BA79-5722F5984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11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CCCC3-E4BA-FE50-9409-8686996E1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E4BF3-E081-064E-840A-3FE59AC95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493C8A-4BAA-F222-24CF-26100CAA3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E8B9F-9E17-FA44-3570-40A48DA9C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2FF3-EB51-2E4D-930C-259098A3C094}" type="datetimeFigureOut">
              <a:rPr lang="en-US" smtClean="0"/>
              <a:t>9/1/23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F003-B152-6459-E677-153C84496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5A7575-4534-99BB-B8F1-7D3815081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E2F0-2EC5-C448-BA79-5722F5984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38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7A7D0-51CC-2849-F06C-DC24D225D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E824EA-855A-4641-076F-982125E7B5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12F1ED-0002-6B03-0B97-F13B08578F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7A241-818D-E5A8-F00F-3FEB0525A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2FF3-EB51-2E4D-930C-259098A3C094}" type="datetimeFigureOut">
              <a:rPr lang="en-US" smtClean="0"/>
              <a:t>9/1/23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2DD5E-9FDB-043F-12CE-3A7AF5C0B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14A236-E114-950F-2FA2-DA918A72F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E2F0-2EC5-C448-BA79-5722F5984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6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8F7721-A7EE-1447-DBAD-1C1A06B16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667AE-C1CD-9880-ADC7-5673C55D1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FDDB7-9C51-24EA-4B5C-2C7FCF570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02FF3-EB51-2E4D-930C-259098A3C094}" type="datetimeFigureOut">
              <a:rPr lang="en-US" smtClean="0"/>
              <a:t>9/1/23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1B9D7-BB8B-AC32-3CCB-96A7F5851B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75891-FE12-6684-3749-B96DD354A3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2E2F0-2EC5-C448-BA79-5722F5984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4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A70DC-7898-6C0A-EAB7-000A69BDD7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设备管理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FB4DA5-7D82-DFE5-F2CB-EAE90BDF7E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82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8257B59-D685-3FF0-0857-76B161062916}"/>
              </a:ext>
            </a:extLst>
          </p:cNvPr>
          <p:cNvSpPr/>
          <p:nvPr/>
        </p:nvSpPr>
        <p:spPr>
          <a:xfrm>
            <a:off x="6328881" y="770558"/>
            <a:ext cx="5527497" cy="24760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668C58-6BD5-6F56-EC5E-01B2F071F0B2}"/>
              </a:ext>
            </a:extLst>
          </p:cNvPr>
          <p:cNvSpPr/>
          <p:nvPr/>
        </p:nvSpPr>
        <p:spPr>
          <a:xfrm>
            <a:off x="452062" y="3703831"/>
            <a:ext cx="5527497" cy="24760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2C6D23B-BD76-5994-FAA5-F767119DDF38}"/>
              </a:ext>
            </a:extLst>
          </p:cNvPr>
          <p:cNvSpPr/>
          <p:nvPr/>
        </p:nvSpPr>
        <p:spPr>
          <a:xfrm>
            <a:off x="452063" y="313353"/>
            <a:ext cx="5527497" cy="24760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A24434-A86D-79A9-8D8D-D8288EC6D224}"/>
              </a:ext>
            </a:extLst>
          </p:cNvPr>
          <p:cNvSpPr/>
          <p:nvPr/>
        </p:nvSpPr>
        <p:spPr>
          <a:xfrm>
            <a:off x="622443" y="1253440"/>
            <a:ext cx="1232899" cy="5959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设备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E7E2D2-94E4-7A72-A92E-097812223626}"/>
              </a:ext>
            </a:extLst>
          </p:cNvPr>
          <p:cNvSpPr/>
          <p:nvPr/>
        </p:nvSpPr>
        <p:spPr>
          <a:xfrm>
            <a:off x="503078" y="4643918"/>
            <a:ext cx="1232899" cy="5959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机房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EE7469-1905-7B1C-C44A-7A6D0A9E999E}"/>
              </a:ext>
            </a:extLst>
          </p:cNvPr>
          <p:cNvSpPr/>
          <p:nvPr/>
        </p:nvSpPr>
        <p:spPr>
          <a:xfrm>
            <a:off x="6518599" y="1718615"/>
            <a:ext cx="1232899" cy="5959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用户</a:t>
            </a:r>
            <a:endParaRPr lang="en-US" dirty="0"/>
          </a:p>
        </p:txBody>
      </p:sp>
      <p:sp>
        <p:nvSpPr>
          <p:cNvPr id="8" name="Snip Same-side Corner of Rectangle 7">
            <a:extLst>
              <a:ext uri="{FF2B5EF4-FFF2-40B4-BE49-F238E27FC236}">
                <a16:creationId xmlns:a16="http://schemas.microsoft.com/office/drawing/2014/main" id="{6B8825D7-22E8-BC53-348C-5A9405F7D46C}"/>
              </a:ext>
            </a:extLst>
          </p:cNvPr>
          <p:cNvSpPr/>
          <p:nvPr/>
        </p:nvSpPr>
        <p:spPr>
          <a:xfrm>
            <a:off x="4037744" y="678093"/>
            <a:ext cx="1068512" cy="647272"/>
          </a:xfrm>
          <a:prstGeom prst="snip2Same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配置</a:t>
            </a:r>
            <a:endParaRPr lang="en-US" dirty="0"/>
          </a:p>
        </p:txBody>
      </p:sp>
      <p:sp>
        <p:nvSpPr>
          <p:cNvPr id="9" name="Snip Same-side Corner of Rectangle 8">
            <a:extLst>
              <a:ext uri="{FF2B5EF4-FFF2-40B4-BE49-F238E27FC236}">
                <a16:creationId xmlns:a16="http://schemas.microsoft.com/office/drawing/2014/main" id="{AFDB2911-9ACC-7E25-C96F-D5D48F9C59AB}"/>
              </a:ext>
            </a:extLst>
          </p:cNvPr>
          <p:cNvSpPr/>
          <p:nvPr/>
        </p:nvSpPr>
        <p:spPr>
          <a:xfrm>
            <a:off x="4037744" y="1684960"/>
            <a:ext cx="1068512" cy="647272"/>
          </a:xfrm>
          <a:prstGeom prst="snip2Same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成本</a:t>
            </a:r>
            <a:endParaRPr lang="en-US" dirty="0"/>
          </a:p>
        </p:txBody>
      </p:sp>
      <p:sp>
        <p:nvSpPr>
          <p:cNvPr id="11" name="Snip Same-side Corner of Rectangle 10">
            <a:extLst>
              <a:ext uri="{FF2B5EF4-FFF2-40B4-BE49-F238E27FC236}">
                <a16:creationId xmlns:a16="http://schemas.microsoft.com/office/drawing/2014/main" id="{9B8DB209-E27A-ADF2-CB3A-A98BBE95D6DC}"/>
              </a:ext>
            </a:extLst>
          </p:cNvPr>
          <p:cNvSpPr/>
          <p:nvPr/>
        </p:nvSpPr>
        <p:spPr>
          <a:xfrm>
            <a:off x="4594792" y="4098884"/>
            <a:ext cx="1068512" cy="647272"/>
          </a:xfrm>
          <a:prstGeom prst="snip2Same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机房属性</a:t>
            </a:r>
            <a:endParaRPr lang="en-US" dirty="0"/>
          </a:p>
        </p:txBody>
      </p:sp>
      <p:sp>
        <p:nvSpPr>
          <p:cNvPr id="12" name="Snip Same-side Corner of Rectangle 11">
            <a:extLst>
              <a:ext uri="{FF2B5EF4-FFF2-40B4-BE49-F238E27FC236}">
                <a16:creationId xmlns:a16="http://schemas.microsoft.com/office/drawing/2014/main" id="{18FD0839-4080-9FA9-F387-D687C70266F3}"/>
              </a:ext>
            </a:extLst>
          </p:cNvPr>
          <p:cNvSpPr/>
          <p:nvPr/>
        </p:nvSpPr>
        <p:spPr>
          <a:xfrm>
            <a:off x="4594792" y="5092911"/>
            <a:ext cx="1068512" cy="647272"/>
          </a:xfrm>
          <a:prstGeom prst="snip2Same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成本</a:t>
            </a:r>
            <a:endParaRPr lang="en-US" dirty="0"/>
          </a:p>
        </p:txBody>
      </p:sp>
      <p:sp>
        <p:nvSpPr>
          <p:cNvPr id="13" name="Snip Same-side Corner of Rectangle 12">
            <a:extLst>
              <a:ext uri="{FF2B5EF4-FFF2-40B4-BE49-F238E27FC236}">
                <a16:creationId xmlns:a16="http://schemas.microsoft.com/office/drawing/2014/main" id="{0A6E986A-EAD4-91D7-AB59-EE957ADD15C2}"/>
              </a:ext>
            </a:extLst>
          </p:cNvPr>
          <p:cNvSpPr/>
          <p:nvPr/>
        </p:nvSpPr>
        <p:spPr>
          <a:xfrm>
            <a:off x="10407013" y="1659274"/>
            <a:ext cx="1068512" cy="647272"/>
          </a:xfrm>
          <a:prstGeom prst="snip2Same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用户基本信息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0147FA3-42E8-DB44-C745-08DAA487D983}"/>
              </a:ext>
            </a:extLst>
          </p:cNvPr>
          <p:cNvSpPr txBox="1"/>
          <p:nvPr/>
        </p:nvSpPr>
        <p:spPr>
          <a:xfrm>
            <a:off x="7651531" y="4561490"/>
            <a:ext cx="3289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三个概念</a:t>
            </a:r>
            <a:endParaRPr lang="en-US" dirty="0"/>
          </a:p>
        </p:txBody>
      </p:sp>
      <p:sp>
        <p:nvSpPr>
          <p:cNvPr id="18" name="Predefined Process 17">
            <a:extLst>
              <a:ext uri="{FF2B5EF4-FFF2-40B4-BE49-F238E27FC236}">
                <a16:creationId xmlns:a16="http://schemas.microsoft.com/office/drawing/2014/main" id="{00532CEC-E841-A66E-85E7-867E1D947128}"/>
              </a:ext>
            </a:extLst>
          </p:cNvPr>
          <p:cNvSpPr/>
          <p:nvPr/>
        </p:nvSpPr>
        <p:spPr>
          <a:xfrm>
            <a:off x="2204663" y="1338522"/>
            <a:ext cx="1597572" cy="557049"/>
          </a:xfrm>
          <a:prstGeom prst="flowChartPredefinedProcess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设备维护</a:t>
            </a:r>
            <a:endParaRPr lang="en-US" dirty="0"/>
          </a:p>
        </p:txBody>
      </p:sp>
      <p:sp>
        <p:nvSpPr>
          <p:cNvPr id="19" name="Predefined Process 18">
            <a:extLst>
              <a:ext uri="{FF2B5EF4-FFF2-40B4-BE49-F238E27FC236}">
                <a16:creationId xmlns:a16="http://schemas.microsoft.com/office/drawing/2014/main" id="{2A32AD19-3F3F-5781-1E92-88E7531DE21F}"/>
              </a:ext>
            </a:extLst>
          </p:cNvPr>
          <p:cNvSpPr/>
          <p:nvPr/>
        </p:nvSpPr>
        <p:spPr>
          <a:xfrm>
            <a:off x="8206366" y="1721566"/>
            <a:ext cx="1597572" cy="557049"/>
          </a:xfrm>
          <a:prstGeom prst="flowChartPredefinedProcess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用户维护</a:t>
            </a:r>
            <a:endParaRPr lang="en-US" dirty="0"/>
          </a:p>
        </p:txBody>
      </p:sp>
      <p:sp>
        <p:nvSpPr>
          <p:cNvPr id="20" name="Predefined Process 19">
            <a:extLst>
              <a:ext uri="{FF2B5EF4-FFF2-40B4-BE49-F238E27FC236}">
                <a16:creationId xmlns:a16="http://schemas.microsoft.com/office/drawing/2014/main" id="{C2402DE3-2529-03E5-8E20-52370C644F91}"/>
              </a:ext>
            </a:extLst>
          </p:cNvPr>
          <p:cNvSpPr/>
          <p:nvPr/>
        </p:nvSpPr>
        <p:spPr>
          <a:xfrm>
            <a:off x="2366598" y="4643918"/>
            <a:ext cx="1597572" cy="557049"/>
          </a:xfrm>
          <a:prstGeom prst="flowChartPredefinedProcess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机房</a:t>
            </a:r>
            <a:r>
              <a:rPr lang="zh-CN" altLang="en-US" dirty="0"/>
              <a:t>维护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284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F93F9C-10AF-C89D-61D2-0D0BCDE76B60}"/>
              </a:ext>
            </a:extLst>
          </p:cNvPr>
          <p:cNvSpPr/>
          <p:nvPr/>
        </p:nvSpPr>
        <p:spPr>
          <a:xfrm>
            <a:off x="2007476" y="1366345"/>
            <a:ext cx="1524000" cy="5780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销售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BE2A55-65F3-BB5F-19A8-217AC806935F}"/>
              </a:ext>
            </a:extLst>
          </p:cNvPr>
          <p:cNvSpPr/>
          <p:nvPr/>
        </p:nvSpPr>
        <p:spPr>
          <a:xfrm>
            <a:off x="4572000" y="1366345"/>
            <a:ext cx="1524000" cy="5780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用户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D47FD2-D1A9-C938-CAC8-D873DF83B2E7}"/>
              </a:ext>
            </a:extLst>
          </p:cNvPr>
          <p:cNvSpPr/>
          <p:nvPr/>
        </p:nvSpPr>
        <p:spPr>
          <a:xfrm>
            <a:off x="7136524" y="1366344"/>
            <a:ext cx="1524000" cy="5780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设备</a:t>
            </a:r>
            <a:endParaRPr lang="en-US" dirty="0"/>
          </a:p>
        </p:txBody>
      </p:sp>
      <p:sp>
        <p:nvSpPr>
          <p:cNvPr id="7" name="Snip Same-side Corner of Rectangle 6">
            <a:extLst>
              <a:ext uri="{FF2B5EF4-FFF2-40B4-BE49-F238E27FC236}">
                <a16:creationId xmlns:a16="http://schemas.microsoft.com/office/drawing/2014/main" id="{878C81BF-38EB-E3C2-ED70-EDB952B0FB38}"/>
              </a:ext>
            </a:extLst>
          </p:cNvPr>
          <p:cNvSpPr/>
          <p:nvPr/>
        </p:nvSpPr>
        <p:spPr>
          <a:xfrm>
            <a:off x="4799744" y="3762701"/>
            <a:ext cx="1068512" cy="647272"/>
          </a:xfrm>
          <a:prstGeom prst="snip2Same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租赁合同</a:t>
            </a:r>
            <a:endParaRPr lang="en-US" dirty="0"/>
          </a:p>
        </p:txBody>
      </p:sp>
      <p:sp>
        <p:nvSpPr>
          <p:cNvPr id="8" name="Predefined Process 7">
            <a:extLst>
              <a:ext uri="{FF2B5EF4-FFF2-40B4-BE49-F238E27FC236}">
                <a16:creationId xmlns:a16="http://schemas.microsoft.com/office/drawing/2014/main" id="{C7AA1F1B-48E6-17E4-CC72-FB0D2A127EE1}"/>
              </a:ext>
            </a:extLst>
          </p:cNvPr>
          <p:cNvSpPr/>
          <p:nvPr/>
        </p:nvSpPr>
        <p:spPr>
          <a:xfrm>
            <a:off x="2555785" y="2575034"/>
            <a:ext cx="1597572" cy="557049"/>
          </a:xfrm>
          <a:prstGeom prst="flowChartPredefinedProcess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签约</a:t>
            </a:r>
            <a:endParaRPr lang="en-US" dirty="0"/>
          </a:p>
        </p:txBody>
      </p:sp>
      <p:sp>
        <p:nvSpPr>
          <p:cNvPr id="9" name="Predefined Process 8">
            <a:extLst>
              <a:ext uri="{FF2B5EF4-FFF2-40B4-BE49-F238E27FC236}">
                <a16:creationId xmlns:a16="http://schemas.microsoft.com/office/drawing/2014/main" id="{5EF7A355-3741-E3F5-4BA5-5858F27081A1}"/>
              </a:ext>
            </a:extLst>
          </p:cNvPr>
          <p:cNvSpPr/>
          <p:nvPr/>
        </p:nvSpPr>
        <p:spPr>
          <a:xfrm>
            <a:off x="4917128" y="2575032"/>
            <a:ext cx="1597572" cy="557049"/>
          </a:xfrm>
          <a:prstGeom prst="flowChartPredefinedProcess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解约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A024EC-CFAA-8D26-147B-BD054629B9F1}"/>
              </a:ext>
            </a:extLst>
          </p:cNvPr>
          <p:cNvSpPr txBox="1"/>
          <p:nvPr/>
        </p:nvSpPr>
        <p:spPr>
          <a:xfrm>
            <a:off x="8113986" y="3762701"/>
            <a:ext cx="34894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签约添加租赁合同</a:t>
            </a:r>
            <a:r>
              <a:rPr lang="zh-CN" altLang="en-US" dirty="0"/>
              <a:t>，添加租赁信息</a:t>
            </a:r>
            <a:endParaRPr lang="en-SG" altLang="zh-CN" dirty="0"/>
          </a:p>
          <a:p>
            <a:r>
              <a:rPr lang="zh-CN" altLang="en-US" dirty="0"/>
              <a:t>解约废除租赁合同，修改合同有效期，</a:t>
            </a:r>
            <a:endParaRPr lang="en-SG" altLang="zh-CN" dirty="0"/>
          </a:p>
          <a:p>
            <a:r>
              <a:rPr lang="zh-CN" altLang="en-US" dirty="0"/>
              <a:t>续约新加新合约</a:t>
            </a:r>
            <a:endParaRPr lang="en-US" dirty="0"/>
          </a:p>
        </p:txBody>
      </p:sp>
      <p:sp>
        <p:nvSpPr>
          <p:cNvPr id="11" name="Predefined Process 10">
            <a:extLst>
              <a:ext uri="{FF2B5EF4-FFF2-40B4-BE49-F238E27FC236}">
                <a16:creationId xmlns:a16="http://schemas.microsoft.com/office/drawing/2014/main" id="{45633948-F9B3-180B-ACDB-7D01FEB730C3}"/>
              </a:ext>
            </a:extLst>
          </p:cNvPr>
          <p:cNvSpPr/>
          <p:nvPr/>
        </p:nvSpPr>
        <p:spPr>
          <a:xfrm>
            <a:off x="7315200" y="2575032"/>
            <a:ext cx="1597572" cy="557049"/>
          </a:xfrm>
          <a:prstGeom prst="flowChartPredefinedProcess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续约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171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DFF82E-5E35-0A8E-070C-DD63E7880B68}"/>
              </a:ext>
            </a:extLst>
          </p:cNvPr>
          <p:cNvSpPr/>
          <p:nvPr/>
        </p:nvSpPr>
        <p:spPr>
          <a:xfrm>
            <a:off x="367862" y="2039007"/>
            <a:ext cx="2123090" cy="7357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机房甲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0A5D3A-5AEB-8CF9-6058-E59BCBB9FBF0}"/>
              </a:ext>
            </a:extLst>
          </p:cNvPr>
          <p:cNvSpPr/>
          <p:nvPr/>
        </p:nvSpPr>
        <p:spPr>
          <a:xfrm>
            <a:off x="367862" y="2774732"/>
            <a:ext cx="2123090" cy="7357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机房乙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088D72-9B2B-F50B-900B-FBBCBAEA730A}"/>
              </a:ext>
            </a:extLst>
          </p:cNvPr>
          <p:cNvSpPr/>
          <p:nvPr/>
        </p:nvSpPr>
        <p:spPr>
          <a:xfrm>
            <a:off x="367862" y="3510457"/>
            <a:ext cx="2123090" cy="7357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机房丙</a:t>
            </a:r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204B603-4784-1C44-2C72-48269749BEDD}"/>
              </a:ext>
            </a:extLst>
          </p:cNvPr>
          <p:cNvGrpSpPr/>
          <p:nvPr/>
        </p:nvGrpSpPr>
        <p:grpSpPr>
          <a:xfrm>
            <a:off x="2596057" y="746234"/>
            <a:ext cx="8986342" cy="735725"/>
            <a:chOff x="2596057" y="746234"/>
            <a:chExt cx="8986342" cy="73572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62BF3B5-6A75-1401-08C9-2107ABD17800}"/>
                </a:ext>
              </a:extLst>
            </p:cNvPr>
            <p:cNvSpPr/>
            <p:nvPr/>
          </p:nvSpPr>
          <p:spPr>
            <a:xfrm>
              <a:off x="2596057" y="746234"/>
              <a:ext cx="7945820" cy="73572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dirty="0"/>
                <a:t>1000</a:t>
              </a:r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3730A37-7639-FB88-4CC2-2A7ADAA582B9}"/>
                </a:ext>
              </a:extLst>
            </p:cNvPr>
            <p:cNvSpPr/>
            <p:nvPr/>
          </p:nvSpPr>
          <p:spPr>
            <a:xfrm>
              <a:off x="2596057" y="746234"/>
              <a:ext cx="6558455" cy="735725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dirty="0"/>
                <a:t>7890</a:t>
              </a:r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9D4C67A-2D0B-CE8D-0908-D783C5A302C8}"/>
                </a:ext>
              </a:extLst>
            </p:cNvPr>
            <p:cNvSpPr txBox="1"/>
            <p:nvPr/>
          </p:nvSpPr>
          <p:spPr>
            <a:xfrm>
              <a:off x="10657489" y="935421"/>
              <a:ext cx="924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altLang="zh-CN" dirty="0"/>
                <a:t>100</a:t>
              </a:r>
              <a:endParaRPr lang="en-US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C4ED833-1149-2310-E232-90C26854C6F1}"/>
              </a:ext>
            </a:extLst>
          </p:cNvPr>
          <p:cNvGrpSpPr/>
          <p:nvPr/>
        </p:nvGrpSpPr>
        <p:grpSpPr>
          <a:xfrm>
            <a:off x="2596057" y="1865585"/>
            <a:ext cx="8986342" cy="735725"/>
            <a:chOff x="2596057" y="746234"/>
            <a:chExt cx="8986342" cy="73572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ADCB7CB-E812-82D6-70D4-E48397E3B184}"/>
                </a:ext>
              </a:extLst>
            </p:cNvPr>
            <p:cNvSpPr/>
            <p:nvPr/>
          </p:nvSpPr>
          <p:spPr>
            <a:xfrm>
              <a:off x="2596057" y="746234"/>
              <a:ext cx="6821212" cy="73572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dirty="0"/>
                <a:t>800</a:t>
              </a:r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CC0AA24-FE45-B2AF-3FB5-DE858A644AF4}"/>
                </a:ext>
              </a:extLst>
            </p:cNvPr>
            <p:cNvSpPr/>
            <p:nvPr/>
          </p:nvSpPr>
          <p:spPr>
            <a:xfrm>
              <a:off x="2596058" y="746234"/>
              <a:ext cx="1282260" cy="735725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dirty="0"/>
                <a:t>110</a:t>
              </a:r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1617A06-9401-57D5-30AF-995952DCB641}"/>
                </a:ext>
              </a:extLst>
            </p:cNvPr>
            <p:cNvSpPr txBox="1"/>
            <p:nvPr/>
          </p:nvSpPr>
          <p:spPr>
            <a:xfrm>
              <a:off x="10657489" y="935421"/>
              <a:ext cx="924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altLang="zh-CN" dirty="0"/>
                <a:t>800</a:t>
              </a:r>
              <a:endParaRPr lang="en-US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53435DC-BF3F-6DCA-6458-8C457870B721}"/>
              </a:ext>
            </a:extLst>
          </p:cNvPr>
          <p:cNvGrpSpPr/>
          <p:nvPr/>
        </p:nvGrpSpPr>
        <p:grpSpPr>
          <a:xfrm>
            <a:off x="2596057" y="2983466"/>
            <a:ext cx="8986342" cy="735725"/>
            <a:chOff x="2596057" y="746234"/>
            <a:chExt cx="8986342" cy="73572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674D859-2A4B-C8F6-7E6F-6AA8C66BD9EF}"/>
                </a:ext>
              </a:extLst>
            </p:cNvPr>
            <p:cNvSpPr/>
            <p:nvPr/>
          </p:nvSpPr>
          <p:spPr>
            <a:xfrm>
              <a:off x="2596057" y="746234"/>
              <a:ext cx="5864771" cy="73572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dirty="0"/>
                <a:t>750</a:t>
              </a:r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7676F23-7E77-2531-C0F5-470D22AED638}"/>
                </a:ext>
              </a:extLst>
            </p:cNvPr>
            <p:cNvSpPr/>
            <p:nvPr/>
          </p:nvSpPr>
          <p:spPr>
            <a:xfrm>
              <a:off x="2596057" y="746234"/>
              <a:ext cx="2974426" cy="735725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dirty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</a:rPr>
                <a:t>370</a:t>
              </a:r>
              <a:endParaRPr lang="en-US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A37DCB7-FE3C-4018-260C-2E16BB5B9E49}"/>
                </a:ext>
              </a:extLst>
            </p:cNvPr>
            <p:cNvSpPr txBox="1"/>
            <p:nvPr/>
          </p:nvSpPr>
          <p:spPr>
            <a:xfrm>
              <a:off x="10657489" y="935421"/>
              <a:ext cx="924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H800</a:t>
              </a:r>
              <a:endParaRPr lang="en-US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7BE90E4-42B8-44FA-8C72-E435C7F3312B}"/>
              </a:ext>
            </a:extLst>
          </p:cNvPr>
          <p:cNvSpPr txBox="1"/>
          <p:nvPr/>
        </p:nvSpPr>
        <p:spPr>
          <a:xfrm>
            <a:off x="3237188" y="5948855"/>
            <a:ext cx="6463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机房设备空置率</a:t>
            </a:r>
            <a:endParaRPr lang="en-US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FC942E-0E1E-5124-A778-C76E9457D7C9}"/>
              </a:ext>
            </a:extLst>
          </p:cNvPr>
          <p:cNvSpPr txBox="1"/>
          <p:nvPr/>
        </p:nvSpPr>
        <p:spPr>
          <a:xfrm>
            <a:off x="4929352" y="4708634"/>
            <a:ext cx="1439917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2023-11-12</a:t>
            </a:r>
            <a:endParaRPr lang="en-US" dirty="0"/>
          </a:p>
        </p:txBody>
      </p:sp>
      <p:sp>
        <p:nvSpPr>
          <p:cNvPr id="21" name="Extract 20">
            <a:extLst>
              <a:ext uri="{FF2B5EF4-FFF2-40B4-BE49-F238E27FC236}">
                <a16:creationId xmlns:a16="http://schemas.microsoft.com/office/drawing/2014/main" id="{D15CF97E-3D80-6A1D-054E-00DD9252FA56}"/>
              </a:ext>
            </a:extLst>
          </p:cNvPr>
          <p:cNvSpPr/>
          <p:nvPr/>
        </p:nvSpPr>
        <p:spPr>
          <a:xfrm rot="5400000">
            <a:off x="6452616" y="4698860"/>
            <a:ext cx="369334" cy="388882"/>
          </a:xfrm>
          <a:prstGeom prst="flowChartExtra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xtract 21">
            <a:extLst>
              <a:ext uri="{FF2B5EF4-FFF2-40B4-BE49-F238E27FC236}">
                <a16:creationId xmlns:a16="http://schemas.microsoft.com/office/drawing/2014/main" id="{AE861544-6268-3F10-85B2-1F4B71754338}"/>
              </a:ext>
            </a:extLst>
          </p:cNvPr>
          <p:cNvSpPr/>
          <p:nvPr/>
        </p:nvSpPr>
        <p:spPr>
          <a:xfrm rot="16200000">
            <a:off x="4476671" y="4698860"/>
            <a:ext cx="369334" cy="388882"/>
          </a:xfrm>
          <a:prstGeom prst="flowChartExtra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1F06F0F-D1C9-2128-77A5-AA2A173456F0}"/>
              </a:ext>
            </a:extLst>
          </p:cNvPr>
          <p:cNvSpPr/>
          <p:nvPr/>
        </p:nvSpPr>
        <p:spPr>
          <a:xfrm>
            <a:off x="8891752" y="4078013"/>
            <a:ext cx="3142593" cy="2585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EB3B98-C759-59B2-307D-EFF153B630D1}"/>
              </a:ext>
            </a:extLst>
          </p:cNvPr>
          <p:cNvSpPr/>
          <p:nvPr/>
        </p:nvSpPr>
        <p:spPr>
          <a:xfrm flipV="1">
            <a:off x="9322678" y="4104603"/>
            <a:ext cx="415157" cy="38215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38F4CC9-43AF-E315-E01C-3FB549B95D93}"/>
              </a:ext>
            </a:extLst>
          </p:cNvPr>
          <p:cNvSpPr txBox="1"/>
          <p:nvPr/>
        </p:nvSpPr>
        <p:spPr>
          <a:xfrm>
            <a:off x="10037380" y="4117430"/>
            <a:ext cx="73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总量</a:t>
            </a:r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A2BF8FA-C40F-2AA1-A442-F43B7CA3B93D}"/>
              </a:ext>
            </a:extLst>
          </p:cNvPr>
          <p:cNvSpPr/>
          <p:nvPr/>
        </p:nvSpPr>
        <p:spPr>
          <a:xfrm flipV="1">
            <a:off x="9322679" y="4640728"/>
            <a:ext cx="415157" cy="38215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C088D5A-94C2-8B51-E224-A72D8EE2907B}"/>
              </a:ext>
            </a:extLst>
          </p:cNvPr>
          <p:cNvSpPr/>
          <p:nvPr/>
        </p:nvSpPr>
        <p:spPr>
          <a:xfrm flipV="1">
            <a:off x="9322678" y="5702694"/>
            <a:ext cx="415157" cy="37607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B7551-A1C5-8CF1-D365-3A13E5B7F124}"/>
              </a:ext>
            </a:extLst>
          </p:cNvPr>
          <p:cNvSpPr/>
          <p:nvPr/>
        </p:nvSpPr>
        <p:spPr>
          <a:xfrm>
            <a:off x="9322681" y="5160583"/>
            <a:ext cx="415157" cy="3821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5BFD04B-E6A5-F0E5-F4DA-D0AF5E34A461}"/>
              </a:ext>
            </a:extLst>
          </p:cNvPr>
          <p:cNvSpPr txBox="1"/>
          <p:nvPr/>
        </p:nvSpPr>
        <p:spPr>
          <a:xfrm>
            <a:off x="10037380" y="4640728"/>
            <a:ext cx="1355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严重空闲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F3F4FB1-52BA-ED3B-BF5D-FD227AEED728}"/>
              </a:ext>
            </a:extLst>
          </p:cNvPr>
          <p:cNvSpPr txBox="1"/>
          <p:nvPr/>
        </p:nvSpPr>
        <p:spPr>
          <a:xfrm>
            <a:off x="10037380" y="5177196"/>
            <a:ext cx="1355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警告空闲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2254EC6-7605-44E2-F9F6-824710AA751C}"/>
              </a:ext>
            </a:extLst>
          </p:cNvPr>
          <p:cNvSpPr txBox="1"/>
          <p:nvPr/>
        </p:nvSpPr>
        <p:spPr>
          <a:xfrm>
            <a:off x="10037380" y="5699658"/>
            <a:ext cx="1355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正常空闲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C219A46-BA4E-BFE4-E833-440E06549F5E}"/>
              </a:ext>
            </a:extLst>
          </p:cNvPr>
          <p:cNvSpPr/>
          <p:nvPr/>
        </p:nvSpPr>
        <p:spPr>
          <a:xfrm>
            <a:off x="2596057" y="746234"/>
            <a:ext cx="1587060" cy="735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150</a:t>
            </a:r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4E5B2A4-C3D2-5857-2A45-84CFC608055C}"/>
              </a:ext>
            </a:extLst>
          </p:cNvPr>
          <p:cNvSpPr/>
          <p:nvPr/>
        </p:nvSpPr>
        <p:spPr>
          <a:xfrm flipV="1">
            <a:off x="9322678" y="6238723"/>
            <a:ext cx="415157" cy="37607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A40E115-0413-C1ED-0631-C4A8D077451B}"/>
              </a:ext>
            </a:extLst>
          </p:cNvPr>
          <p:cNvSpPr txBox="1"/>
          <p:nvPr/>
        </p:nvSpPr>
        <p:spPr>
          <a:xfrm>
            <a:off x="10037380" y="6241672"/>
            <a:ext cx="1355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新增空闲</a:t>
            </a:r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ED95259-478D-0DD6-BE5D-01A82213B244}"/>
              </a:ext>
            </a:extLst>
          </p:cNvPr>
          <p:cNvSpPr/>
          <p:nvPr/>
        </p:nvSpPr>
        <p:spPr>
          <a:xfrm>
            <a:off x="2596057" y="2980416"/>
            <a:ext cx="1870840" cy="735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200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768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224224-4075-E36E-CDF2-905789C48EC4}"/>
              </a:ext>
            </a:extLst>
          </p:cNvPr>
          <p:cNvSpPr/>
          <p:nvPr/>
        </p:nvSpPr>
        <p:spPr>
          <a:xfrm>
            <a:off x="273269" y="6064469"/>
            <a:ext cx="11729545" cy="840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7C5B22D-2082-C0C5-0C6D-883CEDE10640}"/>
              </a:ext>
            </a:extLst>
          </p:cNvPr>
          <p:cNvSpPr/>
          <p:nvPr/>
        </p:nvSpPr>
        <p:spPr>
          <a:xfrm>
            <a:off x="893379" y="5391806"/>
            <a:ext cx="336331" cy="68317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94F0A73-C591-F8E3-1353-09C833A256D5}"/>
              </a:ext>
            </a:extLst>
          </p:cNvPr>
          <p:cNvSpPr/>
          <p:nvPr/>
        </p:nvSpPr>
        <p:spPr>
          <a:xfrm>
            <a:off x="1229710" y="4393322"/>
            <a:ext cx="336331" cy="168165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F33FC02-150A-1FAC-3E91-C81AE29F1B16}"/>
              </a:ext>
            </a:extLst>
          </p:cNvPr>
          <p:cNvSpPr/>
          <p:nvPr/>
        </p:nvSpPr>
        <p:spPr>
          <a:xfrm>
            <a:off x="1566041" y="5087006"/>
            <a:ext cx="336331" cy="98271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FD99E1-55DF-3D63-D819-FEC12700C2B9}"/>
              </a:ext>
            </a:extLst>
          </p:cNvPr>
          <p:cNvSpPr txBox="1"/>
          <p:nvPr/>
        </p:nvSpPr>
        <p:spPr>
          <a:xfrm>
            <a:off x="756745" y="6243145"/>
            <a:ext cx="1566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15</a:t>
            </a:r>
            <a:r>
              <a:rPr lang="zh-CN" altLang="en-US" dirty="0"/>
              <a:t>天内到期</a:t>
            </a:r>
            <a:endParaRPr lang="en-US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55560D95-2B4C-BC39-9B2E-200EF5DD59A0}"/>
              </a:ext>
            </a:extLst>
          </p:cNvPr>
          <p:cNvSpPr/>
          <p:nvPr/>
        </p:nvSpPr>
        <p:spPr>
          <a:xfrm>
            <a:off x="4261936" y="3636580"/>
            <a:ext cx="336331" cy="242263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8E73B09-8772-87AD-E15D-94C69D095EAD}"/>
              </a:ext>
            </a:extLst>
          </p:cNvPr>
          <p:cNvSpPr/>
          <p:nvPr/>
        </p:nvSpPr>
        <p:spPr>
          <a:xfrm>
            <a:off x="4598267" y="3163614"/>
            <a:ext cx="336331" cy="289560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DDC4908D-2A18-8405-5BA6-20D51916CA7A}"/>
              </a:ext>
            </a:extLst>
          </p:cNvPr>
          <p:cNvSpPr/>
          <p:nvPr/>
        </p:nvSpPr>
        <p:spPr>
          <a:xfrm>
            <a:off x="4934598" y="4656084"/>
            <a:ext cx="336331" cy="13978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4AD98F-E94A-3B73-FB3A-D70627DC370C}"/>
              </a:ext>
            </a:extLst>
          </p:cNvPr>
          <p:cNvSpPr txBox="1"/>
          <p:nvPr/>
        </p:nvSpPr>
        <p:spPr>
          <a:xfrm>
            <a:off x="4125302" y="6227385"/>
            <a:ext cx="1566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30</a:t>
            </a:r>
            <a:r>
              <a:rPr lang="zh-CN" altLang="en-US" dirty="0"/>
              <a:t>天内到期</a:t>
            </a:r>
            <a:endParaRPr lang="en-US" dirty="0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583517E9-E409-56FD-5B92-E6A0DF0474E5}"/>
              </a:ext>
            </a:extLst>
          </p:cNvPr>
          <p:cNvSpPr/>
          <p:nvPr/>
        </p:nvSpPr>
        <p:spPr>
          <a:xfrm>
            <a:off x="7756616" y="3429000"/>
            <a:ext cx="336331" cy="264597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94D1AFAB-CD35-87C0-1B9C-BC96E5D733AD}"/>
              </a:ext>
            </a:extLst>
          </p:cNvPr>
          <p:cNvSpPr/>
          <p:nvPr/>
        </p:nvSpPr>
        <p:spPr>
          <a:xfrm>
            <a:off x="8092947" y="2785242"/>
            <a:ext cx="336331" cy="328973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2D06A38B-DD15-AEA9-A35A-70E05BDD6D46}"/>
              </a:ext>
            </a:extLst>
          </p:cNvPr>
          <p:cNvSpPr/>
          <p:nvPr/>
        </p:nvSpPr>
        <p:spPr>
          <a:xfrm>
            <a:off x="8429278" y="1912884"/>
            <a:ext cx="336331" cy="415684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3613F0A-4C15-B8F8-8F82-0863BEC7D26D}"/>
              </a:ext>
            </a:extLst>
          </p:cNvPr>
          <p:cNvSpPr txBox="1"/>
          <p:nvPr/>
        </p:nvSpPr>
        <p:spPr>
          <a:xfrm>
            <a:off x="7619982" y="6243145"/>
            <a:ext cx="1566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60</a:t>
            </a:r>
            <a:r>
              <a:rPr lang="zh-CN" altLang="en-US" dirty="0"/>
              <a:t>天内到期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601A0E-08B8-F4AC-E178-560AEBB812F0}"/>
              </a:ext>
            </a:extLst>
          </p:cNvPr>
          <p:cNvSpPr txBox="1"/>
          <p:nvPr/>
        </p:nvSpPr>
        <p:spPr>
          <a:xfrm>
            <a:off x="3783726" y="511648"/>
            <a:ext cx="3478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设备到期预警</a:t>
            </a:r>
            <a:endParaRPr lang="en-US" sz="320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758E6223-DC78-4951-BBBE-19AC38C91C6A}"/>
              </a:ext>
            </a:extLst>
          </p:cNvPr>
          <p:cNvSpPr/>
          <p:nvPr/>
        </p:nvSpPr>
        <p:spPr>
          <a:xfrm>
            <a:off x="388882" y="685793"/>
            <a:ext cx="336331" cy="3232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1F189031-0954-FB1A-CB59-0198FC916E7D}"/>
              </a:ext>
            </a:extLst>
          </p:cNvPr>
          <p:cNvSpPr/>
          <p:nvPr/>
        </p:nvSpPr>
        <p:spPr>
          <a:xfrm>
            <a:off x="367860" y="1671291"/>
            <a:ext cx="336331" cy="31516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40AD6875-AF81-E656-A8D7-237293538F52}"/>
              </a:ext>
            </a:extLst>
          </p:cNvPr>
          <p:cNvSpPr/>
          <p:nvPr/>
        </p:nvSpPr>
        <p:spPr>
          <a:xfrm>
            <a:off x="388881" y="1178542"/>
            <a:ext cx="336331" cy="323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FF14B00-4748-4026-23C8-68C23BA58B24}"/>
              </a:ext>
            </a:extLst>
          </p:cNvPr>
          <p:cNvSpPr txBox="1"/>
          <p:nvPr/>
        </p:nvSpPr>
        <p:spPr>
          <a:xfrm>
            <a:off x="1019502" y="685793"/>
            <a:ext cx="75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altLang="zh-CN" dirty="0"/>
              <a:t>100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1487763-8DAE-CC5A-9CD9-29BCCADB70CF}"/>
              </a:ext>
            </a:extLst>
          </p:cNvPr>
          <p:cNvSpPr txBox="1"/>
          <p:nvPr/>
        </p:nvSpPr>
        <p:spPr>
          <a:xfrm>
            <a:off x="1030011" y="1178542"/>
            <a:ext cx="75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altLang="zh-CN" dirty="0"/>
              <a:t>800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431A29B-9FF1-EE0A-01D9-F4AD4C6B2EF5}"/>
              </a:ext>
            </a:extLst>
          </p:cNvPr>
          <p:cNvSpPr txBox="1"/>
          <p:nvPr/>
        </p:nvSpPr>
        <p:spPr>
          <a:xfrm>
            <a:off x="1030010" y="1667346"/>
            <a:ext cx="75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H800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293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77</Words>
  <Application>Microsoft Macintosh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设备管理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设备管理</dc:title>
  <dc:creator>Microsoft Office User</dc:creator>
  <cp:lastModifiedBy>Microsoft Office User</cp:lastModifiedBy>
  <cp:revision>1</cp:revision>
  <dcterms:created xsi:type="dcterms:W3CDTF">2023-09-01T02:54:48Z</dcterms:created>
  <dcterms:modified xsi:type="dcterms:W3CDTF">2023-09-01T04:00:26Z</dcterms:modified>
</cp:coreProperties>
</file>