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6"/>
  </p:normalViewPr>
  <p:slideViewPr>
    <p:cSldViewPr snapToGrid="0">
      <p:cViewPr varScale="1">
        <p:scale>
          <a:sx n="98" d="100"/>
          <a:sy n="98" d="100"/>
        </p:scale>
        <p:origin x="8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4A7DD-F60E-A490-D36F-7FB4ED916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9033A5-9B54-FA53-9D2F-8EC73855A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B106E-A48A-3996-D583-E74FBFF2C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B71C3-B948-2C7E-43D0-409EFA9C3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0EB35-81F0-C1C7-C05D-5368DEAA8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5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9A827-FAB8-0784-AD2C-C0079E46F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E3EF0-1C70-8B9F-C7E6-904393FA1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A057A-4E1F-AE6B-A16D-3429E3F6B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244AB-DEA7-AC92-E66C-8A70D03B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B60C9-B9B2-1BC2-7DF2-F789A35F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0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A196E9-BDC5-7390-27B3-EC9F5F8CA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50102-AF62-E6C4-6E59-EB691FBFE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F4029-C4CA-EE28-BAC6-E3A7913C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0ED78-0B11-DA50-9036-7F19B45D9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BD4AE-F95B-813F-0362-AF7039C5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1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CCD83-E7D0-B8B1-0056-8C51F9E75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86BF0-F97E-D39D-9AA6-FD8A31F47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7E87A-F93D-3D96-2BEC-48E3D6632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10CB9-841B-EC09-8F56-CAB64B0A9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B9403-0ECA-A370-3609-14C02F0F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8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1D2D9-91CC-D13D-C2C8-8A19CD7DB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78392-EE7E-E7CB-8BB1-7AD0E969F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3E1FF-102F-44E5-B4E4-50AD6EF2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A51D4-F49A-E443-D54E-6FB2E6F5E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E5329-75F9-A841-BF2F-4422C564D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4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1B7EB-5CEA-FA76-9A03-3AAEC3C1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2B3B6-6176-64B9-2E0F-CD6D75BF0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0E794-F010-ABC6-1709-70EDAA53A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2EBDF-3051-CA88-7428-E5CC987DA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E824F-84BD-3826-BE51-3D4FBE3A3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986FB-D9E7-1F02-F16A-1EA129AA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9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FC0F1-B56F-275F-DA97-234E18FE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3FD0B-2D66-E132-C34A-87602AD4A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23BC6-9BF0-B082-4061-62D1055CD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47A032-C610-D5DA-806D-3CDA57C79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A336E5-54F2-FEEE-F6A9-6C132CEF2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407E02-318B-C503-80EA-E947DB205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B18461-CF6A-2E02-10BD-CC92CF72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CC490A-7EE2-7620-1C7E-EB40F17E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E3475-BBD5-02C6-8798-691F2DA81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AB8A63-C974-CF57-DA68-166DB7B5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0E42D-E6C9-6C9C-B171-3EEC981BC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F1A81-2D31-09E9-695D-887B1B0A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5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989CC-017C-2214-BCEB-DFE4CE5F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3FAABA-0475-4EA3-EAA5-F72C49A9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40886-E7FE-7F8E-C84F-B36CBDD2E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3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4EA60-1271-6B10-3009-90CA8C343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017E1-A1DB-25B8-EF71-D2C3C228C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9821E-20C1-293D-6814-2C0029AB3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5DCD-2DF2-EB00-76B0-C10CACF6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6FAF7-6189-F3BC-7E06-5A535472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7EB79-1C76-8FDE-61DD-9FC04607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5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34EE-0C71-713C-D529-4C5854E9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C71B4A-AFFE-EE82-C310-7189128849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D05F77-F6B9-231D-BC64-E5AB0E18C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0D943-B77B-31A8-CEEC-955A20C2C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21F94-95C8-136E-E1C9-9386F86BF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B6C9E-C018-DBA6-3915-55FC86464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62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7AB980-7EC0-F4FB-3F02-24B87E4A6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76653-C50F-0764-9043-99B565933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D0EEA-1BDF-3F62-9682-83A27C7F0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2C40B-13D1-5742-94E1-8D454E294A62}" type="datetimeFigureOut">
              <a:rPr lang="en-US" smtClean="0"/>
              <a:t>9/14/24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E0BEE-56CB-7228-871A-44D3A396A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158F6-8346-B31C-18C2-80E53ED32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F6855-CEAD-774E-A6F1-E07EF2C4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3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D6977-9E02-F806-9890-89406C71E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Kboss</a:t>
            </a:r>
            <a:r>
              <a:rPr lang="en-US" dirty="0"/>
              <a:t> </a:t>
            </a:r>
            <a:r>
              <a:rPr lang="en-US" dirty="0" err="1"/>
              <a:t>算力调度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C57B0F-084D-3BDD-93DF-D8861C1606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开元云</a:t>
            </a:r>
            <a:r>
              <a:rPr lang="zh-CN" altLang="en-US" dirty="0"/>
              <a:t>（北京）科技有限公司</a:t>
            </a:r>
            <a:endParaRPr lang="en-SG" altLang="zh-CN" dirty="0"/>
          </a:p>
          <a:p>
            <a:r>
              <a:rPr lang="en-US" altLang="zh-CN" dirty="0"/>
              <a:t>2024-09-14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85582-CAE1-1215-BE46-4B4F5D3FC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32A6-6D72-CF75-70B1-2DB0018B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算力调度提供的业务能力</a:t>
            </a:r>
            <a:endParaRPr lang="en-US" dirty="0"/>
          </a:p>
          <a:p>
            <a:r>
              <a:rPr lang="en-US" dirty="0" err="1"/>
              <a:t>算力调度的构成</a:t>
            </a:r>
            <a:endParaRPr lang="en-US" dirty="0"/>
          </a:p>
          <a:p>
            <a:r>
              <a:rPr lang="en-US" dirty="0" err="1"/>
              <a:t>算力调度功能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22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E734A-6EFA-B2F3-BED2-6266F750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业务能力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C0B1F-0342-F2D5-2670-AE1BA7D65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实现分散的算力资源的集中管理</a:t>
            </a:r>
            <a:endParaRPr lang="en-US" dirty="0"/>
          </a:p>
          <a:p>
            <a:r>
              <a:rPr lang="en-US" dirty="0" err="1"/>
              <a:t>展现实时算力状态</a:t>
            </a:r>
            <a:r>
              <a:rPr lang="zh-CN" altLang="en-US" dirty="0"/>
              <a:t>：租售率，使用率，空闲率，地域资源分布</a:t>
            </a:r>
            <a:endParaRPr lang="en-SG" altLang="zh-CN" dirty="0"/>
          </a:p>
          <a:p>
            <a:r>
              <a:rPr lang="zh-CN" altLang="en-US" dirty="0"/>
              <a:t>算力产品多样化能力：裸金属，云算力，容器算力，卡时</a:t>
            </a:r>
            <a:endParaRPr lang="en-SG" altLang="zh-CN" dirty="0"/>
          </a:p>
          <a:p>
            <a:r>
              <a:rPr lang="zh-CN" altLang="en-US" dirty="0"/>
              <a:t>计费能力，资源的使用计费（包年包月计费，实际使用时长计费）</a:t>
            </a:r>
            <a:endParaRPr lang="en-SG" altLang="zh-CN" dirty="0"/>
          </a:p>
          <a:p>
            <a:r>
              <a:rPr lang="zh-CN" altLang="en-SG" dirty="0"/>
              <a:t>支持</a:t>
            </a:r>
            <a:r>
              <a:rPr lang="zh-CN" altLang="en-US" dirty="0"/>
              <a:t>不同算力来源，托管资源和自有资源，对立定价，</a:t>
            </a:r>
            <a:endParaRPr lang="en-SG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6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3425C-CCD3-C324-7915-7F67B6787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算力调度构成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F3E931-A721-E778-7E45-BBDC99F6F760}"/>
              </a:ext>
            </a:extLst>
          </p:cNvPr>
          <p:cNvSpPr/>
          <p:nvPr/>
        </p:nvSpPr>
        <p:spPr>
          <a:xfrm>
            <a:off x="2325189" y="2103120"/>
            <a:ext cx="2534194" cy="9274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Kboss门户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FE6FB4F-F1EF-8ACB-6156-93F9F0E746D4}"/>
              </a:ext>
            </a:extLst>
          </p:cNvPr>
          <p:cNvSpPr/>
          <p:nvPr/>
        </p:nvSpPr>
        <p:spPr>
          <a:xfrm>
            <a:off x="2168434" y="4167051"/>
            <a:ext cx="1619795" cy="692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</a:t>
            </a:r>
            <a:r>
              <a:rPr lang="zh-CN" altLang="en-US" dirty="0"/>
              <a:t> 机房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007DF1A-33B2-7379-BD30-B70A1933CEA2}"/>
              </a:ext>
            </a:extLst>
          </p:cNvPr>
          <p:cNvSpPr/>
          <p:nvPr/>
        </p:nvSpPr>
        <p:spPr>
          <a:xfrm>
            <a:off x="4476205" y="4167051"/>
            <a:ext cx="1619795" cy="692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</a:t>
            </a:r>
            <a:r>
              <a:rPr lang="zh-CN" altLang="en-US" dirty="0"/>
              <a:t> 机房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EBB8A3E-3CBA-A24D-FC6C-B796F236F556}"/>
              </a:ext>
            </a:extLst>
          </p:cNvPr>
          <p:cNvSpPr/>
          <p:nvPr/>
        </p:nvSpPr>
        <p:spPr>
          <a:xfrm>
            <a:off x="6801394" y="1518081"/>
            <a:ext cx="1619795" cy="692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</a:t>
            </a:r>
            <a:r>
              <a:rPr lang="zh-CN" altLang="en-US" dirty="0"/>
              <a:t> 机房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7F10F28-7E5E-1B1C-C7C1-8DC467EB7F07}"/>
              </a:ext>
            </a:extLst>
          </p:cNvPr>
          <p:cNvSpPr/>
          <p:nvPr/>
        </p:nvSpPr>
        <p:spPr>
          <a:xfrm>
            <a:off x="6801394" y="2736668"/>
            <a:ext cx="1619795" cy="692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</a:t>
            </a:r>
            <a:r>
              <a:rPr lang="zh-CN" altLang="en-US" dirty="0"/>
              <a:t> 机房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D175AAC-56C0-3D68-A7E1-F492A2C66BD0}"/>
              </a:ext>
            </a:extLst>
          </p:cNvPr>
          <p:cNvSpPr/>
          <p:nvPr/>
        </p:nvSpPr>
        <p:spPr>
          <a:xfrm>
            <a:off x="6783976" y="3955256"/>
            <a:ext cx="1619795" cy="692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</a:t>
            </a:r>
            <a:r>
              <a:rPr lang="zh-CN" altLang="en-US" dirty="0"/>
              <a:t> 机房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0E5035-ECE9-8353-063F-AC6D3DC807B7}"/>
              </a:ext>
            </a:extLst>
          </p:cNvPr>
          <p:cNvCxnSpPr>
            <a:stCxn id="4" idx="3"/>
            <a:endCxn id="7" idx="1"/>
          </p:cNvCxnSpPr>
          <p:nvPr/>
        </p:nvCxnSpPr>
        <p:spPr>
          <a:xfrm flipV="1">
            <a:off x="4859383" y="1864247"/>
            <a:ext cx="1942011" cy="702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FC27079-C6BE-667B-35DD-8B5B158734F0}"/>
              </a:ext>
            </a:extLst>
          </p:cNvPr>
          <p:cNvCxnSpPr>
            <a:stCxn id="4" idx="3"/>
            <a:endCxn id="8" idx="1"/>
          </p:cNvCxnSpPr>
          <p:nvPr/>
        </p:nvCxnSpPr>
        <p:spPr>
          <a:xfrm>
            <a:off x="4859383" y="2566852"/>
            <a:ext cx="1942011" cy="515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2B1F53-0D3B-9200-DF59-064B7DE32CF2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4859383" y="2566852"/>
            <a:ext cx="1924593" cy="1734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19D0390-F0D3-1A31-F644-535EA53E4C5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2978332" y="3030583"/>
            <a:ext cx="613954" cy="1136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67E5EC5-C36D-BA91-6696-6CF5247FE3C7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3592286" y="3030583"/>
            <a:ext cx="1693817" cy="1136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382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E8C5C-3BA2-19E7-433D-89E759AAF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算力调度构成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9DC6AA-32B7-CFF8-0F2E-83080BA5992C}"/>
              </a:ext>
            </a:extLst>
          </p:cNvPr>
          <p:cNvSpPr/>
          <p:nvPr/>
        </p:nvSpPr>
        <p:spPr>
          <a:xfrm>
            <a:off x="2181498" y="1894114"/>
            <a:ext cx="1685108" cy="6335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KBoss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E352207-BF5E-3991-5BBC-960434FA30D2}"/>
              </a:ext>
            </a:extLst>
          </p:cNvPr>
          <p:cNvSpPr/>
          <p:nvPr/>
        </p:nvSpPr>
        <p:spPr>
          <a:xfrm>
            <a:off x="5682343" y="1894114"/>
            <a:ext cx="1423852" cy="63354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代理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172E9D0-D681-1479-10F2-CE8596CF94C5}"/>
              </a:ext>
            </a:extLst>
          </p:cNvPr>
          <p:cNvSpPr/>
          <p:nvPr/>
        </p:nvSpPr>
        <p:spPr>
          <a:xfrm>
            <a:off x="8921932" y="1894114"/>
            <a:ext cx="1423852" cy="63354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K8S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6F211F-7C79-8EFE-E2A2-524EB689C148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866606" y="2210889"/>
            <a:ext cx="18157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3A181AE-0916-F142-355F-A1997BF06D07}"/>
              </a:ext>
            </a:extLst>
          </p:cNvPr>
          <p:cNvCxnSpPr/>
          <p:nvPr/>
        </p:nvCxnSpPr>
        <p:spPr>
          <a:xfrm>
            <a:off x="7106195" y="2210889"/>
            <a:ext cx="18157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F320901-15FB-5FDC-7BC3-5A902D686D1A}"/>
              </a:ext>
            </a:extLst>
          </p:cNvPr>
          <p:cNvSpPr txBox="1"/>
          <p:nvPr/>
        </p:nvSpPr>
        <p:spPr>
          <a:xfrm>
            <a:off x="1541417" y="2952206"/>
            <a:ext cx="88043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Kboss</a:t>
            </a:r>
            <a:r>
              <a:rPr lang="zh-CN" altLang="en-US" dirty="0"/>
              <a:t>， 我们的平台， 通过</a:t>
            </a:r>
            <a:r>
              <a:rPr lang="en-US" altLang="zh-CN" dirty="0"/>
              <a:t>API</a:t>
            </a:r>
            <a:r>
              <a:rPr lang="zh-CN" altLang="en-US" dirty="0"/>
              <a:t>形式调用</a:t>
            </a:r>
            <a:r>
              <a:rPr lang="en-US" altLang="zh-CN" dirty="0"/>
              <a:t>K8S</a:t>
            </a:r>
            <a:r>
              <a:rPr lang="zh-CN" altLang="en-US" dirty="0"/>
              <a:t>的能力实现算力调度</a:t>
            </a:r>
            <a:endParaRPr lang="en-SG" altLang="zh-CN" dirty="0"/>
          </a:p>
          <a:p>
            <a:endParaRPr lang="en-SG" dirty="0"/>
          </a:p>
          <a:p>
            <a:r>
              <a:rPr lang="zh-CN" altLang="en-US" dirty="0"/>
              <a:t>代理：隔离算力中的</a:t>
            </a:r>
            <a:r>
              <a:rPr lang="en-US" altLang="zh-CN" dirty="0"/>
              <a:t>K8S</a:t>
            </a:r>
            <a:r>
              <a:rPr lang="zh-CN" altLang="en-US" dirty="0"/>
              <a:t>， 鉴权</a:t>
            </a:r>
            <a:r>
              <a:rPr lang="en-US" altLang="zh-CN" dirty="0" err="1"/>
              <a:t>Kboss</a:t>
            </a:r>
            <a:r>
              <a:rPr lang="zh-CN" altLang="en-US" dirty="0"/>
              <a:t>到</a:t>
            </a:r>
            <a:r>
              <a:rPr lang="en-US" altLang="zh-CN" dirty="0"/>
              <a:t>K8S</a:t>
            </a:r>
            <a:r>
              <a:rPr lang="zh-CN" altLang="en-US" dirty="0"/>
              <a:t>的请求，鉴权</a:t>
            </a:r>
            <a:r>
              <a:rPr lang="en-US" altLang="zh-CN" dirty="0"/>
              <a:t>K8S</a:t>
            </a:r>
            <a:r>
              <a:rPr lang="zh-CN" altLang="en-US" dirty="0"/>
              <a:t>到</a:t>
            </a:r>
            <a:r>
              <a:rPr lang="en-US" altLang="zh-CN" dirty="0" err="1"/>
              <a:t>Kboss</a:t>
            </a:r>
            <a:r>
              <a:rPr lang="zh-CN" altLang="en-US" dirty="0"/>
              <a:t>到请求，高速代理双方的请求</a:t>
            </a:r>
            <a:endParaRPr lang="en-SG" altLang="zh-CN" dirty="0"/>
          </a:p>
          <a:p>
            <a:endParaRPr lang="en-SG" dirty="0"/>
          </a:p>
          <a:p>
            <a:r>
              <a:rPr lang="en-US" altLang="zh-CN" dirty="0"/>
              <a:t>K8S</a:t>
            </a:r>
            <a:r>
              <a:rPr lang="zh-CN" altLang="en-US" dirty="0"/>
              <a:t>：机房内的算力调度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2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84DBD70-259E-AB0C-2586-088AEA8F8301}"/>
              </a:ext>
            </a:extLst>
          </p:cNvPr>
          <p:cNvSpPr/>
          <p:nvPr/>
        </p:nvSpPr>
        <p:spPr>
          <a:xfrm>
            <a:off x="403858" y="1372765"/>
            <a:ext cx="1907178" cy="29791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F86B92-9C4D-4AD5-013D-422A23A2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算力调度功能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E85EBD8-ED81-A8A1-DA25-42E9FCA5EAA3}"/>
              </a:ext>
            </a:extLst>
          </p:cNvPr>
          <p:cNvSpPr/>
          <p:nvPr/>
        </p:nvSpPr>
        <p:spPr>
          <a:xfrm>
            <a:off x="743493" y="1897913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机房信息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4865A3CF-F530-BD17-C1DB-64EF595510EA}"/>
              </a:ext>
            </a:extLst>
          </p:cNvPr>
          <p:cNvSpPr/>
          <p:nvPr/>
        </p:nvSpPr>
        <p:spPr>
          <a:xfrm>
            <a:off x="743493" y="2728828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产品信息</a:t>
            </a:r>
            <a:endParaRPr lang="en-US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CC812542-9931-8FE1-D2FD-7B4AE132C2BB}"/>
              </a:ext>
            </a:extLst>
          </p:cNvPr>
          <p:cNvSpPr/>
          <p:nvPr/>
        </p:nvSpPr>
        <p:spPr>
          <a:xfrm>
            <a:off x="760910" y="3560501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产品价格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33CF70-1692-2E6A-C375-CA14CD67AF2E}"/>
              </a:ext>
            </a:extLst>
          </p:cNvPr>
          <p:cNvSpPr txBox="1"/>
          <p:nvPr/>
        </p:nvSpPr>
        <p:spPr>
          <a:xfrm>
            <a:off x="547550" y="1391025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机房纳管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4C3E1D-34AE-CE3A-47F1-52A6763BB5EE}"/>
              </a:ext>
            </a:extLst>
          </p:cNvPr>
          <p:cNvSpPr/>
          <p:nvPr/>
        </p:nvSpPr>
        <p:spPr>
          <a:xfrm>
            <a:off x="2524396" y="1369310"/>
            <a:ext cx="1907178" cy="29791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9C6C1BD-1C23-8688-C5F2-E122A6D71F09}"/>
              </a:ext>
            </a:extLst>
          </p:cNvPr>
          <p:cNvSpPr/>
          <p:nvPr/>
        </p:nvSpPr>
        <p:spPr>
          <a:xfrm>
            <a:off x="2864031" y="1894458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资源新增</a:t>
            </a:r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EF6B6F0E-7B43-909C-C21D-CD4235ECD32C}"/>
              </a:ext>
            </a:extLst>
          </p:cNvPr>
          <p:cNvSpPr/>
          <p:nvPr/>
        </p:nvSpPr>
        <p:spPr>
          <a:xfrm>
            <a:off x="2864031" y="2725373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资源变配</a:t>
            </a:r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638EDCC8-34C2-EFB2-532A-82B11AC6E797}"/>
              </a:ext>
            </a:extLst>
          </p:cNvPr>
          <p:cNvSpPr/>
          <p:nvPr/>
        </p:nvSpPr>
        <p:spPr>
          <a:xfrm>
            <a:off x="2881448" y="3557046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资源删减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BF98259-BAF4-8409-17B8-9023CC844F10}"/>
              </a:ext>
            </a:extLst>
          </p:cNvPr>
          <p:cNvSpPr txBox="1"/>
          <p:nvPr/>
        </p:nvSpPr>
        <p:spPr>
          <a:xfrm>
            <a:off x="2668088" y="1387570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资源管理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87A628-5D06-6A05-2619-172806D3EF07}"/>
              </a:ext>
            </a:extLst>
          </p:cNvPr>
          <p:cNvSpPr/>
          <p:nvPr/>
        </p:nvSpPr>
        <p:spPr>
          <a:xfrm>
            <a:off x="4644934" y="1351050"/>
            <a:ext cx="1907178" cy="29791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F97A7679-6609-E6BC-51DB-E3054FC3D6DF}"/>
              </a:ext>
            </a:extLst>
          </p:cNvPr>
          <p:cNvSpPr/>
          <p:nvPr/>
        </p:nvSpPr>
        <p:spPr>
          <a:xfrm>
            <a:off x="4984569" y="1876198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节点新增</a:t>
            </a:r>
            <a:endParaRPr lang="en-US" dirty="0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807C04D-E4C0-870C-8BC5-6F6870EACD49}"/>
              </a:ext>
            </a:extLst>
          </p:cNvPr>
          <p:cNvSpPr/>
          <p:nvPr/>
        </p:nvSpPr>
        <p:spPr>
          <a:xfrm>
            <a:off x="4984569" y="2707113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节点删减</a:t>
            </a:r>
            <a:endParaRPr lang="en-US" dirty="0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D68BAD20-CDC1-2F20-0A5E-5869BAAC71DC}"/>
              </a:ext>
            </a:extLst>
          </p:cNvPr>
          <p:cNvSpPr/>
          <p:nvPr/>
        </p:nvSpPr>
        <p:spPr>
          <a:xfrm>
            <a:off x="5001986" y="3538786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节点变配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82C586C-99B2-D2CD-19D3-97533072E53E}"/>
              </a:ext>
            </a:extLst>
          </p:cNvPr>
          <p:cNvSpPr txBox="1"/>
          <p:nvPr/>
        </p:nvSpPr>
        <p:spPr>
          <a:xfrm>
            <a:off x="4788626" y="1369310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集群管理</a:t>
            </a: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B6CD79A-8D19-667F-B0E4-0FBC54755D9D}"/>
              </a:ext>
            </a:extLst>
          </p:cNvPr>
          <p:cNvSpPr/>
          <p:nvPr/>
        </p:nvSpPr>
        <p:spPr>
          <a:xfrm>
            <a:off x="6765472" y="1337984"/>
            <a:ext cx="1907178" cy="29921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DBE25BE-CD0A-2045-E79B-3C25904A7FAB}"/>
              </a:ext>
            </a:extLst>
          </p:cNvPr>
          <p:cNvSpPr/>
          <p:nvPr/>
        </p:nvSpPr>
        <p:spPr>
          <a:xfrm>
            <a:off x="7105107" y="1863133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产品配置</a:t>
            </a:r>
            <a:endParaRPr lang="en-US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5DA30130-D11E-E110-C541-98A934CFF015}"/>
              </a:ext>
            </a:extLst>
          </p:cNvPr>
          <p:cNvSpPr/>
          <p:nvPr/>
        </p:nvSpPr>
        <p:spPr>
          <a:xfrm>
            <a:off x="7105107" y="2694048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产品信息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3B53F33-29B6-215C-8C7B-0F0A8002524C}"/>
              </a:ext>
            </a:extLst>
          </p:cNvPr>
          <p:cNvSpPr txBox="1"/>
          <p:nvPr/>
        </p:nvSpPr>
        <p:spPr>
          <a:xfrm>
            <a:off x="6909164" y="1356245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产品管理</a:t>
            </a:r>
            <a:endParaRPr lang="en-US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07010DF2-5CBF-4C4B-E615-9254C1220687}"/>
              </a:ext>
            </a:extLst>
          </p:cNvPr>
          <p:cNvSpPr/>
          <p:nvPr/>
        </p:nvSpPr>
        <p:spPr>
          <a:xfrm>
            <a:off x="7105107" y="3524963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价格计算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EAC0EE-9516-A7B0-A9CF-8A652D36303F}"/>
              </a:ext>
            </a:extLst>
          </p:cNvPr>
          <p:cNvSpPr/>
          <p:nvPr/>
        </p:nvSpPr>
        <p:spPr>
          <a:xfrm>
            <a:off x="8886015" y="1325268"/>
            <a:ext cx="1907178" cy="29791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82FE1E97-653B-02B3-2A7D-4394527C41EB}"/>
              </a:ext>
            </a:extLst>
          </p:cNvPr>
          <p:cNvSpPr/>
          <p:nvPr/>
        </p:nvSpPr>
        <p:spPr>
          <a:xfrm>
            <a:off x="9225650" y="1850416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实例新增</a:t>
            </a:r>
            <a:endParaRPr lang="en-US" dirty="0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AEC2C0E0-5226-641C-DBFC-5410884375F4}"/>
              </a:ext>
            </a:extLst>
          </p:cNvPr>
          <p:cNvSpPr/>
          <p:nvPr/>
        </p:nvSpPr>
        <p:spPr>
          <a:xfrm>
            <a:off x="9225650" y="2681331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实例退订</a:t>
            </a:r>
            <a:endParaRPr lang="en-US" dirty="0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C90AF3E7-9F50-4874-8C88-1BC1087E5871}"/>
              </a:ext>
            </a:extLst>
          </p:cNvPr>
          <p:cNvSpPr/>
          <p:nvPr/>
        </p:nvSpPr>
        <p:spPr>
          <a:xfrm>
            <a:off x="9243067" y="3513004"/>
            <a:ext cx="1293223" cy="5094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实例变配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93F0A9A-6092-16A4-54AE-58872008398C}"/>
              </a:ext>
            </a:extLst>
          </p:cNvPr>
          <p:cNvSpPr txBox="1"/>
          <p:nvPr/>
        </p:nvSpPr>
        <p:spPr>
          <a:xfrm>
            <a:off x="9029707" y="1343528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实例管理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56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173</Words>
  <Application>Microsoft Macintosh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Kboss 算力调度</vt:lpstr>
      <vt:lpstr>目录</vt:lpstr>
      <vt:lpstr>业务能力</vt:lpstr>
      <vt:lpstr>算力调度构成</vt:lpstr>
      <vt:lpstr>算力调度构成</vt:lpstr>
      <vt:lpstr>算力调度功能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Kboss 算力调度</dc:title>
  <dc:creator>Microsoft Office User</dc:creator>
  <cp:lastModifiedBy>Microsoft Office User</cp:lastModifiedBy>
  <cp:revision>2</cp:revision>
  <dcterms:created xsi:type="dcterms:W3CDTF">2024-09-14T00:40:05Z</dcterms:created>
  <dcterms:modified xsi:type="dcterms:W3CDTF">2024-09-14T01:48:56Z</dcterms:modified>
</cp:coreProperties>
</file>