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27"/>
    <p:restoredTop sz="94640"/>
  </p:normalViewPr>
  <p:slideViewPr>
    <p:cSldViewPr snapToGrid="0" snapToObjects="1">
      <p:cViewPr varScale="1">
        <p:scale>
          <a:sx n="96" d="100"/>
          <a:sy n="96" d="100"/>
        </p:scale>
        <p:origin x="20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CF729-0B0E-094C-BCB2-0C39852F8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CD5678-52CF-AA47-A4AE-88B3E1072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B8D78-1E02-A641-99ED-A364B7FA8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2BAB0-0DD6-3244-8D0B-42A8598EF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23449-4165-8044-ABF7-344601D7A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3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46543-3DA1-6948-B489-D8D20CA9E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FE7BCF-8C77-054F-A0B4-196165070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9CAFD-AE6B-D94E-9BDB-AF3519AF0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8BB4E-C2A1-5749-9953-A1F1D9136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58E51-1C9F-2D4D-AA2B-26F82137E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4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C83D2B-94F5-A548-8B21-E32B86B53D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CCB5EA-6A60-1C43-82BF-5ED2A86348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7CAC7-5142-514F-A81F-30D31449E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0C47A-976D-7A44-BAA5-4C00095C1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E3D2B-2878-814B-BE31-18CAE1331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11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D7C68-D89D-824E-BC60-1AEF070A4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0E244-7017-504E-A365-9CF02A3C9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D5067-B1FC-B14A-9AB4-4C5FE853A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B504A-0514-EA43-96A5-5DF700BA9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2CF80-0D6E-614A-9D83-B44D1EDC4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65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665E8-071E-CF47-A0B7-3A438A78B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24D5F1-3097-7349-A875-67930E8BA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11E77-5894-DA4E-BFB8-40142E2A2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6ACF3-7912-2A42-A561-F796DBFF2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D10C2-722F-7D48-A467-B17D79F9B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8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3AA2-A124-DD4D-B309-CC8FDAEB1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1DD5C-FCAF-C442-929F-6F144CC766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13CE3A-F8D0-E543-A423-ECCC16F8E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74A2A-D4AD-7C46-BE88-319EC87E9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84C4B-31F2-8D4E-861A-674FD84A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8955F-D1E5-D043-BB17-B423B5DA0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3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A16A3-3DEC-D944-8B96-2A497FDFB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7E3E8-C032-7E4E-A865-C671C64B2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C4C1B-F0E0-8B4B-A61F-D3B8B8EB7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DAD88F-F27A-6440-AB23-0078D36DAE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1CD5E8-0F16-C246-BA63-A28B181CED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32DDDD-C56D-0B43-8D62-26B993D9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C152EC-6DA7-8E4D-8923-A15909CD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F3D5BA-5612-094A-AE69-CE80DA16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92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856E9-287F-1D48-8DF4-41B3CC61A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1DE476-D2C9-2B43-A776-28FD68103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279046-EFA8-C349-BDC1-21281C50A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ED82D-183F-754F-A4E6-FFF6A5332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0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C91BFB-7998-7F4B-BA14-8466B0AB8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5A3B7C-973D-714C-B0B4-400D38A94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198CD4-AAB7-804C-954F-407260E27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93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C1849-8B6B-4843-AC12-87FD714BA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FBD79-E4C9-9D4B-843C-9089A343D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4832EB-6599-964E-9DC3-0FFF53F00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A4A52-5305-4A4F-AD3C-AA2AB568E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1E0861-848F-6943-80DF-61D70D7DF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98AFA-B724-AE4C-8903-81732F9F2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2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302CC-4AF1-0E44-B0A0-CA863E796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FBC1ED-F0E4-9E46-834E-56F112AF03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9B21E6-0431-7D43-8108-E5F1348EC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57869-B7A6-AC4E-BE7B-AB3835DD4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3726E-5538-044E-8795-0A509D36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1352D-3153-1B4E-A736-6AF9073D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8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38821B-1A4D-D641-9150-2DC9DBE93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624D7A-112A-1242-A224-D72984FE7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9AB3F-8EDE-AF43-839D-7D64071F6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6CC14-3153-414D-B7FE-023F202B3B25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C7E18-0316-5F4E-8084-21259FA2C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4ACF5-EB69-F34A-AC6F-F2B56CEE10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C3AFA-C79A-CB4F-A90B-4022D0828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2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537B1-2825-8842-9036-0A3E1F86E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系统功能清单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162ACA-9F1F-394A-9087-0FD5E02459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开元超算平台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685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>
            <a:extLst>
              <a:ext uri="{FF2B5EF4-FFF2-40B4-BE49-F238E27FC236}">
                <a16:creationId xmlns:a16="http://schemas.microsoft.com/office/drawing/2014/main" id="{F6FF9463-50DA-794C-A12E-F995D9261862}"/>
              </a:ext>
            </a:extLst>
          </p:cNvPr>
          <p:cNvSpPr/>
          <p:nvPr/>
        </p:nvSpPr>
        <p:spPr>
          <a:xfrm>
            <a:off x="1254611" y="967409"/>
            <a:ext cx="2585545" cy="639754"/>
          </a:xfrm>
          <a:prstGeom prst="bevel">
            <a:avLst>
              <a:gd name="adj" fmla="val 0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营运门户</a:t>
            </a:r>
            <a:r>
              <a:rPr lang="zh-CN" altLang="en-US" dirty="0"/>
              <a:t> </a:t>
            </a:r>
            <a:endParaRPr lang="en-US" dirty="0"/>
          </a:p>
        </p:txBody>
      </p:sp>
      <p:sp>
        <p:nvSpPr>
          <p:cNvPr id="3" name="Bevel 2">
            <a:extLst>
              <a:ext uri="{FF2B5EF4-FFF2-40B4-BE49-F238E27FC236}">
                <a16:creationId xmlns:a16="http://schemas.microsoft.com/office/drawing/2014/main" id="{B431BAF8-B904-3F46-9645-2C080C684DE0}"/>
              </a:ext>
            </a:extLst>
          </p:cNvPr>
          <p:cNvSpPr/>
          <p:nvPr/>
        </p:nvSpPr>
        <p:spPr>
          <a:xfrm>
            <a:off x="1254610" y="2087218"/>
            <a:ext cx="2585545" cy="639754"/>
          </a:xfrm>
          <a:prstGeom prst="bevel">
            <a:avLst>
              <a:gd name="adj" fmla="val 0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运维门户 </a:t>
            </a:r>
            <a:endParaRPr lang="en-US" dirty="0"/>
          </a:p>
        </p:txBody>
      </p:sp>
      <p:sp>
        <p:nvSpPr>
          <p:cNvPr id="4" name="Bevel 3">
            <a:extLst>
              <a:ext uri="{FF2B5EF4-FFF2-40B4-BE49-F238E27FC236}">
                <a16:creationId xmlns:a16="http://schemas.microsoft.com/office/drawing/2014/main" id="{23573205-1566-054E-9899-B9DB5A262A83}"/>
              </a:ext>
            </a:extLst>
          </p:cNvPr>
          <p:cNvSpPr/>
          <p:nvPr/>
        </p:nvSpPr>
        <p:spPr>
          <a:xfrm>
            <a:off x="1254609" y="3207027"/>
            <a:ext cx="2585545" cy="639754"/>
          </a:xfrm>
          <a:prstGeom prst="bevel">
            <a:avLst>
              <a:gd name="adj" fmla="val 0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客户门户</a:t>
            </a:r>
            <a:r>
              <a:rPr lang="zh-CN" altLang="en-US" dirty="0"/>
              <a:t> </a:t>
            </a:r>
            <a:endParaRPr lang="en-US" dirty="0"/>
          </a:p>
        </p:txBody>
      </p:sp>
      <p:sp>
        <p:nvSpPr>
          <p:cNvPr id="5" name="Bevel 4">
            <a:extLst>
              <a:ext uri="{FF2B5EF4-FFF2-40B4-BE49-F238E27FC236}">
                <a16:creationId xmlns:a16="http://schemas.microsoft.com/office/drawing/2014/main" id="{483621C1-3C87-514F-B921-653BB1C1AEC4}"/>
              </a:ext>
            </a:extLst>
          </p:cNvPr>
          <p:cNvSpPr/>
          <p:nvPr/>
        </p:nvSpPr>
        <p:spPr>
          <a:xfrm>
            <a:off x="1254608" y="4326836"/>
            <a:ext cx="2585545" cy="639754"/>
          </a:xfrm>
          <a:prstGeom prst="bevel">
            <a:avLst>
              <a:gd name="adj" fmla="val 0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分销门户</a:t>
            </a:r>
            <a:r>
              <a:rPr lang="zh-CN" altLang="en-US" dirty="0"/>
              <a:t> </a:t>
            </a:r>
            <a:endParaRPr lang="en-US" dirty="0"/>
          </a:p>
        </p:txBody>
      </p:sp>
      <p:sp>
        <p:nvSpPr>
          <p:cNvPr id="6" name="Bevel 5">
            <a:extLst>
              <a:ext uri="{FF2B5EF4-FFF2-40B4-BE49-F238E27FC236}">
                <a16:creationId xmlns:a16="http://schemas.microsoft.com/office/drawing/2014/main" id="{3BE50110-53F9-0B47-8140-6893CBB83FC3}"/>
              </a:ext>
            </a:extLst>
          </p:cNvPr>
          <p:cNvSpPr/>
          <p:nvPr/>
        </p:nvSpPr>
        <p:spPr>
          <a:xfrm>
            <a:off x="6363324" y="2567273"/>
            <a:ext cx="2585545" cy="639754"/>
          </a:xfrm>
          <a:prstGeom prst="bevel">
            <a:avLst>
              <a:gd name="adj" fmla="val 0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后台管理</a:t>
            </a:r>
            <a:r>
              <a:rPr lang="zh-CN" alt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424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evel 21">
            <a:extLst>
              <a:ext uri="{FF2B5EF4-FFF2-40B4-BE49-F238E27FC236}">
                <a16:creationId xmlns:a16="http://schemas.microsoft.com/office/drawing/2014/main" id="{C617F6F5-C3C0-AA42-96C0-B62743AAAE67}"/>
              </a:ext>
            </a:extLst>
          </p:cNvPr>
          <p:cNvSpPr/>
          <p:nvPr/>
        </p:nvSpPr>
        <p:spPr>
          <a:xfrm>
            <a:off x="252248" y="84086"/>
            <a:ext cx="11813628" cy="6679324"/>
          </a:xfrm>
          <a:prstGeom prst="bevel">
            <a:avLst>
              <a:gd name="adj" fmla="val 0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Bevel 23">
            <a:extLst>
              <a:ext uri="{FF2B5EF4-FFF2-40B4-BE49-F238E27FC236}">
                <a16:creationId xmlns:a16="http://schemas.microsoft.com/office/drawing/2014/main" id="{BCC00E9C-51A8-754A-BC0E-293BA5FB2C8E}"/>
              </a:ext>
            </a:extLst>
          </p:cNvPr>
          <p:cNvSpPr/>
          <p:nvPr/>
        </p:nvSpPr>
        <p:spPr>
          <a:xfrm>
            <a:off x="693683" y="1334814"/>
            <a:ext cx="11246069" cy="5397047"/>
          </a:xfrm>
          <a:prstGeom prst="bevel">
            <a:avLst>
              <a:gd name="adj" fmla="val 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Bevel 17">
            <a:extLst>
              <a:ext uri="{FF2B5EF4-FFF2-40B4-BE49-F238E27FC236}">
                <a16:creationId xmlns:a16="http://schemas.microsoft.com/office/drawing/2014/main" id="{BE5ED3A4-CA9E-0845-AD96-BC3E62ACBE38}"/>
              </a:ext>
            </a:extLst>
          </p:cNvPr>
          <p:cNvSpPr/>
          <p:nvPr/>
        </p:nvSpPr>
        <p:spPr>
          <a:xfrm>
            <a:off x="6900036" y="1487214"/>
            <a:ext cx="2585545" cy="2664372"/>
          </a:xfrm>
          <a:prstGeom prst="bevel">
            <a:avLst>
              <a:gd name="adj" fmla="val 0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Bevel 16">
            <a:extLst>
              <a:ext uri="{FF2B5EF4-FFF2-40B4-BE49-F238E27FC236}">
                <a16:creationId xmlns:a16="http://schemas.microsoft.com/office/drawing/2014/main" id="{D625945D-5C74-6649-96CA-B224C1E14F6C}"/>
              </a:ext>
            </a:extLst>
          </p:cNvPr>
          <p:cNvSpPr/>
          <p:nvPr/>
        </p:nvSpPr>
        <p:spPr>
          <a:xfrm>
            <a:off x="6900036" y="4256683"/>
            <a:ext cx="2585545" cy="2333297"/>
          </a:xfrm>
          <a:prstGeom prst="bevel">
            <a:avLst>
              <a:gd name="adj" fmla="val 0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evel 5">
            <a:extLst>
              <a:ext uri="{FF2B5EF4-FFF2-40B4-BE49-F238E27FC236}">
                <a16:creationId xmlns:a16="http://schemas.microsoft.com/office/drawing/2014/main" id="{63702A1C-ED60-C943-99EF-59A6620B0CF1}"/>
              </a:ext>
            </a:extLst>
          </p:cNvPr>
          <p:cNvSpPr/>
          <p:nvPr/>
        </p:nvSpPr>
        <p:spPr>
          <a:xfrm>
            <a:off x="7404532" y="1681644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付费</a:t>
            </a:r>
            <a:endParaRPr lang="en-US" dirty="0"/>
          </a:p>
        </p:txBody>
      </p:sp>
      <p:sp>
        <p:nvSpPr>
          <p:cNvPr id="11" name="Bevel 10">
            <a:extLst>
              <a:ext uri="{FF2B5EF4-FFF2-40B4-BE49-F238E27FC236}">
                <a16:creationId xmlns:a16="http://schemas.microsoft.com/office/drawing/2014/main" id="{F653AEDD-261C-8047-9A51-4D821354FD6D}"/>
              </a:ext>
            </a:extLst>
          </p:cNvPr>
          <p:cNvSpPr/>
          <p:nvPr/>
        </p:nvSpPr>
        <p:spPr>
          <a:xfrm>
            <a:off x="7404532" y="2322776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修改订单</a:t>
            </a:r>
            <a:endParaRPr lang="en-US" dirty="0"/>
          </a:p>
        </p:txBody>
      </p:sp>
      <p:sp>
        <p:nvSpPr>
          <p:cNvPr id="12" name="Bevel 11">
            <a:extLst>
              <a:ext uri="{FF2B5EF4-FFF2-40B4-BE49-F238E27FC236}">
                <a16:creationId xmlns:a16="http://schemas.microsoft.com/office/drawing/2014/main" id="{07C1054E-8418-294A-86AC-5966D133884A}"/>
              </a:ext>
            </a:extLst>
          </p:cNvPr>
          <p:cNvSpPr/>
          <p:nvPr/>
        </p:nvSpPr>
        <p:spPr>
          <a:xfrm>
            <a:off x="7404532" y="2963908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取消订单</a:t>
            </a:r>
            <a:endParaRPr lang="en-US" dirty="0"/>
          </a:p>
        </p:txBody>
      </p:sp>
      <p:sp>
        <p:nvSpPr>
          <p:cNvPr id="13" name="Bevel 12">
            <a:extLst>
              <a:ext uri="{FF2B5EF4-FFF2-40B4-BE49-F238E27FC236}">
                <a16:creationId xmlns:a16="http://schemas.microsoft.com/office/drawing/2014/main" id="{C06C0B65-AA20-8947-AFE3-6AAD0DC8EA16}"/>
              </a:ext>
            </a:extLst>
          </p:cNvPr>
          <p:cNvSpPr/>
          <p:nvPr/>
        </p:nvSpPr>
        <p:spPr>
          <a:xfrm>
            <a:off x="7404532" y="3605040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退货</a:t>
            </a:r>
            <a:endParaRPr lang="en-US" dirty="0"/>
          </a:p>
        </p:txBody>
      </p:sp>
      <p:sp>
        <p:nvSpPr>
          <p:cNvPr id="4" name="Bevel 3">
            <a:extLst>
              <a:ext uri="{FF2B5EF4-FFF2-40B4-BE49-F238E27FC236}">
                <a16:creationId xmlns:a16="http://schemas.microsoft.com/office/drawing/2014/main" id="{5DA20536-694F-7B4B-8796-4ECE31E1EB6A}"/>
              </a:ext>
            </a:extLst>
          </p:cNvPr>
          <p:cNvSpPr/>
          <p:nvPr/>
        </p:nvSpPr>
        <p:spPr>
          <a:xfrm>
            <a:off x="4120055" y="620112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浏览产品</a:t>
            </a:r>
            <a:endParaRPr lang="en-US" dirty="0"/>
          </a:p>
        </p:txBody>
      </p:sp>
      <p:sp>
        <p:nvSpPr>
          <p:cNvPr id="5" name="Bevel 4">
            <a:extLst>
              <a:ext uri="{FF2B5EF4-FFF2-40B4-BE49-F238E27FC236}">
                <a16:creationId xmlns:a16="http://schemas.microsoft.com/office/drawing/2014/main" id="{A2B89E57-CC3C-CA42-8486-233A4673A683}"/>
              </a:ext>
            </a:extLst>
          </p:cNvPr>
          <p:cNvSpPr/>
          <p:nvPr/>
        </p:nvSpPr>
        <p:spPr>
          <a:xfrm>
            <a:off x="4140000" y="2601304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加入购物车</a:t>
            </a:r>
            <a:endParaRPr lang="en-US" dirty="0"/>
          </a:p>
        </p:txBody>
      </p:sp>
      <p:sp>
        <p:nvSpPr>
          <p:cNvPr id="7" name="Bevel 6">
            <a:extLst>
              <a:ext uri="{FF2B5EF4-FFF2-40B4-BE49-F238E27FC236}">
                <a16:creationId xmlns:a16="http://schemas.microsoft.com/office/drawing/2014/main" id="{80BC4135-941F-CF47-82C2-9AAA52709EF2}"/>
              </a:ext>
            </a:extLst>
          </p:cNvPr>
          <p:cNvSpPr/>
          <p:nvPr/>
        </p:nvSpPr>
        <p:spPr>
          <a:xfrm>
            <a:off x="4140000" y="3489428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订单操作</a:t>
            </a:r>
            <a:endParaRPr lang="en-US" dirty="0"/>
          </a:p>
        </p:txBody>
      </p:sp>
      <p:sp>
        <p:nvSpPr>
          <p:cNvPr id="8" name="Bevel 7">
            <a:extLst>
              <a:ext uri="{FF2B5EF4-FFF2-40B4-BE49-F238E27FC236}">
                <a16:creationId xmlns:a16="http://schemas.microsoft.com/office/drawing/2014/main" id="{F1827BAE-C271-574D-8A73-CD7E610D6894}"/>
              </a:ext>
            </a:extLst>
          </p:cNvPr>
          <p:cNvSpPr/>
          <p:nvPr/>
        </p:nvSpPr>
        <p:spPr>
          <a:xfrm>
            <a:off x="4140000" y="4340766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账单管理</a:t>
            </a:r>
            <a:endParaRPr lang="en-US" dirty="0"/>
          </a:p>
        </p:txBody>
      </p:sp>
      <p:sp>
        <p:nvSpPr>
          <p:cNvPr id="9" name="Bevel 8">
            <a:extLst>
              <a:ext uri="{FF2B5EF4-FFF2-40B4-BE49-F238E27FC236}">
                <a16:creationId xmlns:a16="http://schemas.microsoft.com/office/drawing/2014/main" id="{F9CFED00-01D0-D240-A85B-412D87AFAEA2}"/>
              </a:ext>
            </a:extLst>
          </p:cNvPr>
          <p:cNvSpPr/>
          <p:nvPr/>
        </p:nvSpPr>
        <p:spPr>
          <a:xfrm>
            <a:off x="4140000" y="5228890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工单管理</a:t>
            </a:r>
            <a:endParaRPr lang="en-US" dirty="0"/>
          </a:p>
        </p:txBody>
      </p:sp>
      <p:sp>
        <p:nvSpPr>
          <p:cNvPr id="14" name="Bevel 13">
            <a:extLst>
              <a:ext uri="{FF2B5EF4-FFF2-40B4-BE49-F238E27FC236}">
                <a16:creationId xmlns:a16="http://schemas.microsoft.com/office/drawing/2014/main" id="{23D82E72-2D32-7F47-96AB-0BE45CB02559}"/>
              </a:ext>
            </a:extLst>
          </p:cNvPr>
          <p:cNvSpPr/>
          <p:nvPr/>
        </p:nvSpPr>
        <p:spPr>
          <a:xfrm>
            <a:off x="7404533" y="4593014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发起工单</a:t>
            </a:r>
            <a:endParaRPr lang="en-US" dirty="0"/>
          </a:p>
        </p:txBody>
      </p:sp>
      <p:sp>
        <p:nvSpPr>
          <p:cNvPr id="15" name="Bevel 14">
            <a:extLst>
              <a:ext uri="{FF2B5EF4-FFF2-40B4-BE49-F238E27FC236}">
                <a16:creationId xmlns:a16="http://schemas.microsoft.com/office/drawing/2014/main" id="{1F3801B0-0980-2145-A405-DF9DB0370F93}"/>
              </a:ext>
            </a:extLst>
          </p:cNvPr>
          <p:cNvSpPr/>
          <p:nvPr/>
        </p:nvSpPr>
        <p:spPr>
          <a:xfrm>
            <a:off x="7404533" y="5234146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工单交互</a:t>
            </a:r>
            <a:endParaRPr lang="en-US" dirty="0"/>
          </a:p>
        </p:txBody>
      </p:sp>
      <p:sp>
        <p:nvSpPr>
          <p:cNvPr id="16" name="Bevel 15">
            <a:extLst>
              <a:ext uri="{FF2B5EF4-FFF2-40B4-BE49-F238E27FC236}">
                <a16:creationId xmlns:a16="http://schemas.microsoft.com/office/drawing/2014/main" id="{D6B2AE60-3BF6-F54C-BF9F-8A7D32247BA9}"/>
              </a:ext>
            </a:extLst>
          </p:cNvPr>
          <p:cNvSpPr/>
          <p:nvPr/>
        </p:nvSpPr>
        <p:spPr>
          <a:xfrm>
            <a:off x="7404533" y="5875278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关闭工单</a:t>
            </a:r>
            <a:endParaRPr lang="en-US" dirty="0"/>
          </a:p>
        </p:txBody>
      </p:sp>
      <p:sp>
        <p:nvSpPr>
          <p:cNvPr id="19" name="Bevel 18">
            <a:extLst>
              <a:ext uri="{FF2B5EF4-FFF2-40B4-BE49-F238E27FC236}">
                <a16:creationId xmlns:a16="http://schemas.microsoft.com/office/drawing/2014/main" id="{FE08910C-8849-1245-A353-5830A69906E5}"/>
              </a:ext>
            </a:extLst>
          </p:cNvPr>
          <p:cNvSpPr/>
          <p:nvPr/>
        </p:nvSpPr>
        <p:spPr>
          <a:xfrm>
            <a:off x="4140000" y="6111754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控制台</a:t>
            </a:r>
            <a:endParaRPr lang="en-US" dirty="0"/>
          </a:p>
        </p:txBody>
      </p:sp>
      <p:sp>
        <p:nvSpPr>
          <p:cNvPr id="20" name="Bevel 19">
            <a:extLst>
              <a:ext uri="{FF2B5EF4-FFF2-40B4-BE49-F238E27FC236}">
                <a16:creationId xmlns:a16="http://schemas.microsoft.com/office/drawing/2014/main" id="{8B53EB26-19C9-5448-8FD3-8E56A1B928F8}"/>
              </a:ext>
            </a:extLst>
          </p:cNvPr>
          <p:cNvSpPr/>
          <p:nvPr/>
        </p:nvSpPr>
        <p:spPr>
          <a:xfrm>
            <a:off x="6316717" y="599091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登录</a:t>
            </a:r>
            <a:endParaRPr lang="en-US" dirty="0"/>
          </a:p>
        </p:txBody>
      </p:sp>
      <p:sp>
        <p:nvSpPr>
          <p:cNvPr id="21" name="Bevel 20">
            <a:extLst>
              <a:ext uri="{FF2B5EF4-FFF2-40B4-BE49-F238E27FC236}">
                <a16:creationId xmlns:a16="http://schemas.microsoft.com/office/drawing/2014/main" id="{FC4EDA31-E38F-0C42-8670-2BFA89D95184}"/>
              </a:ext>
            </a:extLst>
          </p:cNvPr>
          <p:cNvSpPr/>
          <p:nvPr/>
        </p:nvSpPr>
        <p:spPr>
          <a:xfrm>
            <a:off x="4140000" y="1708654"/>
            <a:ext cx="1576552" cy="3783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签退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530C5D-7236-BC47-BF1A-DD2CF47E4192}"/>
              </a:ext>
            </a:extLst>
          </p:cNvPr>
          <p:cNvSpPr txBox="1"/>
          <p:nvPr/>
        </p:nvSpPr>
        <p:spPr>
          <a:xfrm>
            <a:off x="10142483" y="357352"/>
            <a:ext cx="1797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客户门户功能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E15A87-B233-3948-9330-06283095D2FB}"/>
              </a:ext>
            </a:extLst>
          </p:cNvPr>
          <p:cNvSpPr txBox="1"/>
          <p:nvPr/>
        </p:nvSpPr>
        <p:spPr>
          <a:xfrm>
            <a:off x="9837684" y="1608080"/>
            <a:ext cx="210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登录客户门户功能</a:t>
            </a:r>
            <a:endParaRPr lang="en-US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5AD53AC-27F2-0E47-9BFB-9311B5CDA05B}"/>
              </a:ext>
            </a:extLst>
          </p:cNvPr>
          <p:cNvCxnSpPr>
            <a:stCxn id="7" idx="0"/>
          </p:cNvCxnSpPr>
          <p:nvPr/>
        </p:nvCxnSpPr>
        <p:spPr>
          <a:xfrm flipV="1">
            <a:off x="5716552" y="2701148"/>
            <a:ext cx="1183484" cy="977466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2A40A7E-CC38-BC40-8674-67B345DC7C52}"/>
              </a:ext>
            </a:extLst>
          </p:cNvPr>
          <p:cNvCxnSpPr>
            <a:stCxn id="9" idx="0"/>
            <a:endCxn id="17" idx="4"/>
          </p:cNvCxnSpPr>
          <p:nvPr/>
        </p:nvCxnSpPr>
        <p:spPr>
          <a:xfrm>
            <a:off x="5716552" y="5418076"/>
            <a:ext cx="1183484" cy="5256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792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8711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7188</TotalTime>
  <Words>26</Words>
  <Application>Microsoft Macintosh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系统功能清单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2023-03-10T07:49:17Z</dcterms:created>
  <dcterms:modified xsi:type="dcterms:W3CDTF">2023-03-15T07:37:46Z</dcterms:modified>
</cp:coreProperties>
</file>