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86"/>
    <p:restoredTop sz="94660"/>
  </p:normalViewPr>
  <p:slideViewPr>
    <p:cSldViewPr snapToGrid="0">
      <p:cViewPr varScale="1">
        <p:scale>
          <a:sx n="101" d="100"/>
          <a:sy n="101" d="100"/>
        </p:scale>
        <p:origin x="5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8DE2E-ED0A-0E79-6CA9-07586A158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F099A7-76A6-1E37-246A-44101F103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8D80F-A932-6A83-14D1-8AADA0D82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40A5F-6171-E8F7-B601-A86E162EF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87C99-AACF-1105-8202-75829BFC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0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13086-17C4-36ED-31AF-D38231BD4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F23975-0DBC-DDDC-DDD3-43BF87F63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D6C90-57B3-C8A2-CC53-08F9D9F70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F399E-1B14-4840-E68A-41F8E61C6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8508F-CEEA-EA9D-2421-53B8B845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8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7752F3-41EA-595A-2702-93206772B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6B6C87-45CF-9C5A-86C5-DF40436301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106B5-87C0-E576-97E6-7D4958B99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5CDBF-78A5-A80F-485E-F5566E423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E5F9A-9D82-BD76-E145-E75B789D7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06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E3068-B81F-2E3A-432B-25E6BCA8A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88627-A360-FF3F-9722-46DCBAED6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7ADA3-D85C-587A-84FC-BE35297AA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6818A-525E-B7E7-99F2-AEFCF9F3E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A7DB1-8A2A-1608-5279-C0CF7F288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09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09ADD-6799-B1C8-3E35-49AB7056A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00BA8-E2FD-31C6-DB48-6710D46CF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8817D-6B4A-E051-00DE-F5F2B10E5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96410-6889-7795-8FFA-92FD6803F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5DEF9-0C20-3B6F-4949-DB323B32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2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83C26-65D2-2017-DA30-0257DCA02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4AAC7-1327-ED50-0996-761E254A1A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00746-7F0B-CF22-F563-BB5B1493EF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D54E9-E902-82FE-86EE-7EEF0AFE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A20E3-E4F4-80FB-D62C-09DED336F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622BED-135B-F699-D80B-7F053F166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2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33AF7-4B65-F9A9-898F-6AA112862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E3AA67-9392-0775-E97A-683329F00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0CFB30-BD3E-52BA-AB55-B5B63D71F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3197D8-4D17-50F0-758D-615B72D40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B002C0-07A3-2C36-4D97-39E438288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8DAC76-B39F-C354-EB6F-9F448F598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A795CD-BAA4-55FF-2533-7C184DC3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60AD35-3E28-A425-DAA0-BE1265C74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56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89CDE-121D-23F7-C51B-0169149E7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006A0F-23D8-AC81-B734-437A0D1D8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5E92A0-82B9-D309-23A8-895230F17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CC47F7-78EF-B401-3759-EAC7BA7A1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8C0A28-D184-0541-006D-2ED0CAA9D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F1F2A2-954C-A098-2798-22081F5DE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1601D2-4E7E-CC03-DDEA-1CC3CA79E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2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24CF5-5724-119F-54D6-93087D3EB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3BD2E-E03E-D676-5366-A22C2D91A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C30B5-26D0-7C3C-0BE9-DCB650094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776BC7-D8F4-CE4A-DE69-985249990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7A713A-1B4A-794B-EF55-94FB1F515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85E1F-335B-4262-AE2B-A6A1BC9D6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63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752ED-1F83-B9E6-EA83-2825065E0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F4EEDC-9140-E470-09E7-93B3D133B2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4DF74F-7777-04AE-6EBC-0D98F6BB5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32BF39-2CF5-CBFE-BFA7-6EEEDA9C1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A4218-01D6-2A22-98BE-C6610B452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6E1D74-F0F7-1CA0-5477-D3EAFC49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92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D7D00E-2036-C8EB-007F-F1D8301A6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556C6-8EFE-C531-6343-3F747945B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C6488-D654-191D-F030-D94CDE9DE7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78817-C64C-734B-9999-EAA53A552A53}" type="datetimeFigureOut">
              <a:rPr lang="en-US" smtClean="0"/>
              <a:t>12/11/23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95F0B-EA26-2CE6-4886-34DED97210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6E426-90A1-7C58-46F1-A73E7FE6A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FC7C0-D4D3-4042-BD3E-8E8E49CCE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691BB-9FD9-B2CF-2D6D-36B62E657D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研发部工作汇报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4DF066-B01F-C14A-3106-D58AF67456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2023</a:t>
            </a:r>
            <a:r>
              <a:rPr lang="zh-CN" altLang="en-US" dirty="0"/>
              <a:t>年</a:t>
            </a:r>
            <a:r>
              <a:rPr lang="en-US" altLang="zh-CN" dirty="0"/>
              <a:t>11</a:t>
            </a:r>
            <a:r>
              <a:rPr lang="zh-CN" altLang="en-US" dirty="0"/>
              <a:t>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66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57881-9442-1F57-3140-1E8D11E8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A5924-40C8-10E9-CF1F-959128665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本月工作内容</a:t>
            </a:r>
            <a:endParaRPr lang="en-US" dirty="0"/>
          </a:p>
          <a:p>
            <a:r>
              <a:rPr lang="en-US" dirty="0" err="1"/>
              <a:t>下月工作计划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33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BB3AB-CE49-3826-2356-1D9CB884F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研发部</a:t>
            </a:r>
            <a:r>
              <a:rPr lang="en-US" altLang="zh-CN" dirty="0"/>
              <a:t>11</a:t>
            </a:r>
            <a:r>
              <a:rPr lang="en-US" dirty="0"/>
              <a:t>月完成的工作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2B4A3-8450-3D87-1EA4-FE49418A6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CN" dirty="0"/>
              <a:t>11</a:t>
            </a:r>
            <a:r>
              <a:rPr lang="zh-CN" altLang="en-US" dirty="0"/>
              <a:t>月工作内容</a:t>
            </a:r>
            <a:endParaRPr lang="en-SG" altLang="zh-CN" dirty="0"/>
          </a:p>
          <a:p>
            <a:pPr lvl="1"/>
            <a:r>
              <a:rPr lang="zh-CN" altLang="en-SG" dirty="0"/>
              <a:t>平台</a:t>
            </a:r>
            <a:r>
              <a:rPr lang="en-US" altLang="zh-CN" dirty="0"/>
              <a:t>UI</a:t>
            </a:r>
            <a:r>
              <a:rPr lang="zh-CN" altLang="en-US" dirty="0"/>
              <a:t>设计改造完成</a:t>
            </a:r>
            <a:endParaRPr lang="en-SG" altLang="zh-CN" dirty="0"/>
          </a:p>
          <a:p>
            <a:pPr lvl="1"/>
            <a:r>
              <a:rPr lang="zh-CN" altLang="en-US" dirty="0"/>
              <a:t>产品分类展示修改</a:t>
            </a:r>
            <a:endParaRPr lang="en-US" altLang="zh-CN" dirty="0"/>
          </a:p>
          <a:p>
            <a:pPr lvl="1"/>
            <a:r>
              <a:rPr lang="zh-CN" altLang="en-US" dirty="0"/>
              <a:t>增加</a:t>
            </a:r>
            <a:r>
              <a:rPr lang="zh-CN" altLang="en-SG" dirty="0"/>
              <a:t>发票</a:t>
            </a:r>
            <a:r>
              <a:rPr lang="zh-CN" altLang="en-US" dirty="0"/>
              <a:t>功能</a:t>
            </a:r>
            <a:endParaRPr lang="en-SG" altLang="zh-CN" dirty="0"/>
          </a:p>
          <a:p>
            <a:pPr lvl="1"/>
            <a:r>
              <a:rPr lang="zh-CN" altLang="en-US" dirty="0"/>
              <a:t>增加</a:t>
            </a:r>
            <a:r>
              <a:rPr lang="zh-CN" altLang="en-SG" dirty="0"/>
              <a:t>离职</a:t>
            </a:r>
            <a:r>
              <a:rPr lang="zh-CN" altLang="en-US" dirty="0"/>
              <a:t>交接功能</a:t>
            </a:r>
            <a:endParaRPr lang="en-SG" altLang="zh-CN" dirty="0"/>
          </a:p>
          <a:p>
            <a:pPr lvl="1"/>
            <a:r>
              <a:rPr lang="zh-CN" altLang="en-US" dirty="0"/>
              <a:t>设备管理产品化完成</a:t>
            </a:r>
            <a:endParaRPr lang="en-SG" altLang="zh-CN" dirty="0"/>
          </a:p>
          <a:p>
            <a:pPr lvl="2"/>
            <a:r>
              <a:rPr lang="zh-CN" altLang="en-US" dirty="0"/>
              <a:t>实现了客户在线购买裸金属产品</a:t>
            </a:r>
            <a:endParaRPr lang="en-SG" altLang="zh-CN" dirty="0"/>
          </a:p>
          <a:p>
            <a:pPr lvl="2"/>
            <a:r>
              <a:rPr lang="zh-CN" altLang="en-US" dirty="0"/>
              <a:t>裸金属管理</a:t>
            </a:r>
            <a:endParaRPr lang="en-SG" altLang="zh-CN" dirty="0"/>
          </a:p>
          <a:p>
            <a:pPr lvl="1"/>
            <a:r>
              <a:rPr lang="zh-CN" altLang="en-US" dirty="0"/>
              <a:t>中金接口改造完成</a:t>
            </a:r>
            <a:endParaRPr lang="en-SG" altLang="zh-CN" dirty="0"/>
          </a:p>
          <a:p>
            <a:pPr lvl="2"/>
            <a:r>
              <a:rPr lang="zh-CN" altLang="en-US" dirty="0"/>
              <a:t>实现了客户自助式同步到中金平台</a:t>
            </a:r>
            <a:endParaRPr lang="en-US" altLang="zh-CN" dirty="0"/>
          </a:p>
          <a:p>
            <a:pPr lvl="2"/>
            <a:r>
              <a:rPr lang="zh-CN" altLang="en-SG" dirty="0"/>
              <a:t>现有</a:t>
            </a:r>
            <a:r>
              <a:rPr lang="zh-CN" altLang="en-US" dirty="0"/>
              <a:t>业务流程测试</a:t>
            </a:r>
            <a:endParaRPr lang="en-SG" altLang="zh-CN" dirty="0"/>
          </a:p>
          <a:p>
            <a:pPr lvl="1"/>
            <a:r>
              <a:rPr lang="zh-CN" altLang="en-SG" dirty="0"/>
              <a:t>济南</a:t>
            </a:r>
            <a:r>
              <a:rPr lang="zh-CN" altLang="en-US" dirty="0"/>
              <a:t>超算接口改造完成</a:t>
            </a:r>
            <a:endParaRPr lang="en-SG" altLang="zh-CN" dirty="0"/>
          </a:p>
          <a:p>
            <a:pPr lvl="2"/>
            <a:r>
              <a:rPr lang="zh-CN" altLang="en-US" dirty="0"/>
              <a:t>实现了客户自助式同步到济南超算平台</a:t>
            </a:r>
            <a:endParaRPr lang="en-SG" altLang="zh-CN" dirty="0"/>
          </a:p>
          <a:p>
            <a:pPr lvl="2"/>
            <a:r>
              <a:rPr lang="zh-CN" altLang="en-SG" dirty="0"/>
              <a:t>现有</a:t>
            </a:r>
            <a:r>
              <a:rPr lang="zh-CN" altLang="en-US" dirty="0"/>
              <a:t>业务流程测试</a:t>
            </a:r>
            <a:endParaRPr lang="en-SG" altLang="zh-CN" dirty="0"/>
          </a:p>
          <a:p>
            <a:pPr lvl="1"/>
            <a:r>
              <a:rPr lang="zh-CN" altLang="en-US" dirty="0"/>
              <a:t>百度接口开发</a:t>
            </a:r>
            <a:endParaRPr lang="en-SG" altLang="zh-CN" dirty="0"/>
          </a:p>
          <a:p>
            <a:pPr lvl="2"/>
            <a:r>
              <a:rPr lang="zh-CN" altLang="en-US" dirty="0"/>
              <a:t>实现了客户自助式同步到百度平台</a:t>
            </a:r>
            <a:endParaRPr lang="en-SG" altLang="zh-CN" dirty="0"/>
          </a:p>
          <a:p>
            <a:pPr lvl="2"/>
            <a:r>
              <a:rPr lang="zh-CN" altLang="en-US" dirty="0"/>
              <a:t>在线购买百度云产品</a:t>
            </a:r>
            <a:endParaRPr lang="en-SG" altLang="zh-CN" dirty="0"/>
          </a:p>
          <a:p>
            <a:pPr lvl="2"/>
            <a:r>
              <a:rPr lang="en-US" dirty="0" err="1"/>
              <a:t>结算功能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211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6126F-513A-CE12-E3DB-1EFDDA499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12</a:t>
            </a:r>
            <a:r>
              <a:rPr lang="en-US" dirty="0"/>
              <a:t>月工作计划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B1650-9252-7BDA-8699-D2E3EC856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百度接口测试上线</a:t>
            </a:r>
            <a:endParaRPr lang="en-US" dirty="0"/>
          </a:p>
          <a:p>
            <a:r>
              <a:rPr lang="en-US" dirty="0" err="1"/>
              <a:t>设备管理产品化测试上线</a:t>
            </a:r>
            <a:endParaRPr lang="en-US" dirty="0"/>
          </a:p>
          <a:p>
            <a:r>
              <a:rPr lang="en-US" dirty="0" err="1"/>
              <a:t>上线后客户可以在线购买济南超算核时</a:t>
            </a:r>
            <a:r>
              <a:rPr lang="zh-CN" altLang="en-US" dirty="0"/>
              <a:t>，裸金属，百度云产品</a:t>
            </a:r>
            <a:endParaRPr lang="en-US" dirty="0"/>
          </a:p>
          <a:p>
            <a:r>
              <a:rPr lang="en-US" dirty="0" err="1"/>
              <a:t>独立分销商接口开发</a:t>
            </a:r>
            <a:endParaRPr lang="en-US" dirty="0"/>
          </a:p>
          <a:p>
            <a:r>
              <a:rPr lang="en-US" dirty="0" err="1"/>
              <a:t>阿里云接入准备</a:t>
            </a:r>
            <a:endParaRPr lang="en-US" dirty="0"/>
          </a:p>
          <a:p>
            <a:r>
              <a:rPr lang="en-US" dirty="0" err="1"/>
              <a:t>火山云接入准备</a:t>
            </a:r>
            <a:endParaRPr lang="en-US" dirty="0"/>
          </a:p>
          <a:p>
            <a:r>
              <a:rPr lang="en-US" dirty="0" err="1"/>
              <a:t>设备租售后信息补充</a:t>
            </a:r>
            <a:r>
              <a:rPr lang="zh-CN" altLang="en-US" dirty="0"/>
              <a:t>，历史租售信息保留</a:t>
            </a:r>
            <a:endParaRPr lang="en-SG" altLang="zh-CN" dirty="0"/>
          </a:p>
          <a:p>
            <a:r>
              <a:rPr lang="zh-CN" altLang="en-US" dirty="0"/>
              <a:t>未来网络的网络产品如平台</a:t>
            </a:r>
            <a:endParaRPr lang="en-SG" altLang="zh-CN" dirty="0"/>
          </a:p>
          <a:p>
            <a:r>
              <a:rPr lang="zh-CN" altLang="en-US" dirty="0"/>
              <a:t>客户功能手机端开发</a:t>
            </a:r>
            <a:endParaRPr lang="en-US" dirty="0"/>
          </a:p>
          <a:p>
            <a:r>
              <a:rPr lang="en-US" dirty="0" err="1"/>
              <a:t>LLM大模型研究</a:t>
            </a:r>
            <a:r>
              <a:rPr lang="zh-CN" altLang="en-US" dirty="0"/>
              <a:t>（使用，微调）</a:t>
            </a:r>
            <a:endParaRPr lang="en-SG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779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4282</TotalTime>
  <Words>140</Words>
  <Application>Microsoft Macintosh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研发部工作汇报</vt:lpstr>
      <vt:lpstr>目录</vt:lpstr>
      <vt:lpstr>研发部11月完成的工作</vt:lpstr>
      <vt:lpstr>12月工作计划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工作汇报</dc:title>
  <dc:creator>Microsoft Office User</dc:creator>
  <cp:lastModifiedBy>Microsoft Office User</cp:lastModifiedBy>
  <cp:revision>7</cp:revision>
  <dcterms:created xsi:type="dcterms:W3CDTF">2023-12-10T08:27:01Z</dcterms:created>
  <dcterms:modified xsi:type="dcterms:W3CDTF">2023-12-14T06:43:23Z</dcterms:modified>
</cp:coreProperties>
</file>