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31.xml" ContentType="application/vnd.openxmlformats-officedocument.presentationml.tags+xml"/>
  <Override PartName="/ppt/tags/tag132.xml" ContentType="application/vnd.openxmlformats-officedocument.presentationml.tags+xml"/>
  <Override PartName="/ppt/notesSlides/notesSlide1.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 id="2147483665" r:id="rId2"/>
    <p:sldMasterId id="2147483679" r:id="rId3"/>
    <p:sldMasterId id="2147483684" r:id="rId4"/>
  </p:sldMasterIdLst>
  <p:notesMasterIdLst>
    <p:notesMasterId r:id="rId48"/>
  </p:notesMasterIdLst>
  <p:handoutMasterIdLst>
    <p:handoutMasterId r:id="rId49"/>
  </p:handoutMasterIdLst>
  <p:sldIdLst>
    <p:sldId id="1115" r:id="rId5"/>
    <p:sldId id="1270" r:id="rId6"/>
    <p:sldId id="1271" r:id="rId7"/>
    <p:sldId id="1282" r:id="rId8"/>
    <p:sldId id="1153" r:id="rId9"/>
    <p:sldId id="1155" r:id="rId10"/>
    <p:sldId id="1279" r:id="rId11"/>
    <p:sldId id="1046" r:id="rId12"/>
    <p:sldId id="1258" r:id="rId13"/>
    <p:sldId id="1260" r:id="rId14"/>
    <p:sldId id="1261" r:id="rId15"/>
    <p:sldId id="1262" r:id="rId16"/>
    <p:sldId id="1309" r:id="rId17"/>
    <p:sldId id="1307" r:id="rId18"/>
    <p:sldId id="1311" r:id="rId19"/>
    <p:sldId id="1314" r:id="rId20"/>
    <p:sldId id="1315" r:id="rId21"/>
    <p:sldId id="883" r:id="rId22"/>
    <p:sldId id="1287" r:id="rId23"/>
    <p:sldId id="1288" r:id="rId24"/>
    <p:sldId id="1272" r:id="rId25"/>
    <p:sldId id="1117" r:id="rId26"/>
    <p:sldId id="1160" r:id="rId27"/>
    <p:sldId id="1161" r:id="rId28"/>
    <p:sldId id="1125" r:id="rId29"/>
    <p:sldId id="1086" r:id="rId30"/>
    <p:sldId id="1246" r:id="rId31"/>
    <p:sldId id="1284" r:id="rId32"/>
    <p:sldId id="1120" r:id="rId33"/>
    <p:sldId id="1267" r:id="rId34"/>
    <p:sldId id="1221" r:id="rId35"/>
    <p:sldId id="1222" r:id="rId36"/>
    <p:sldId id="1223" r:id="rId37"/>
    <p:sldId id="1169" r:id="rId38"/>
    <p:sldId id="1087" r:id="rId39"/>
    <p:sldId id="1113" r:id="rId40"/>
    <p:sldId id="1295" r:id="rId41"/>
    <p:sldId id="1277" r:id="rId42"/>
    <p:sldId id="1274" r:id="rId43"/>
    <p:sldId id="1316" r:id="rId44"/>
    <p:sldId id="1317" r:id="rId45"/>
    <p:sldId id="1318" r:id="rId46"/>
    <p:sldId id="1119" r:id="rId47"/>
  </p:sldIdLst>
  <p:sldSz cx="12192000" cy="6858000"/>
  <p:notesSz cx="6858000" cy="9144000"/>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06B447EC-9894-7242-B674-D666280D1B40}">
          <p14:sldIdLst>
            <p14:sldId id="1115"/>
            <p14:sldId id="1270"/>
            <p14:sldId id="1271"/>
            <p14:sldId id="1282"/>
            <p14:sldId id="1153"/>
            <p14:sldId id="1155"/>
            <p14:sldId id="1279"/>
            <p14:sldId id="1046"/>
            <p14:sldId id="1258"/>
            <p14:sldId id="1260"/>
            <p14:sldId id="1261"/>
            <p14:sldId id="1262"/>
            <p14:sldId id="1309"/>
            <p14:sldId id="1307"/>
            <p14:sldId id="1311"/>
            <p14:sldId id="1314"/>
            <p14:sldId id="1315"/>
            <p14:sldId id="883"/>
            <p14:sldId id="1287"/>
            <p14:sldId id="1288"/>
            <p14:sldId id="1272"/>
            <p14:sldId id="1117"/>
            <p14:sldId id="1160"/>
            <p14:sldId id="1161"/>
            <p14:sldId id="1125"/>
            <p14:sldId id="1086"/>
            <p14:sldId id="1246"/>
            <p14:sldId id="1284"/>
            <p14:sldId id="1120"/>
            <p14:sldId id="1267"/>
            <p14:sldId id="1221"/>
            <p14:sldId id="1222"/>
            <p14:sldId id="1223"/>
            <p14:sldId id="1169"/>
            <p14:sldId id="1087"/>
            <p14:sldId id="1113"/>
            <p14:sldId id="1295"/>
            <p14:sldId id="1277"/>
            <p14:sldId id="1274"/>
            <p14:sldId id="1316"/>
            <p14:sldId id="1317"/>
            <p14:sldId id="1318"/>
            <p14:sldId id="1119"/>
          </p14:sldIdLst>
        </p14:section>
      </p14:sectionLst>
    </p:ext>
    <p:ext uri="{EFAFB233-063F-42B5-8137-9DF3F51BA10A}">
      <p15:sldGuideLst xmlns:p15="http://schemas.microsoft.com/office/powerpoint/2012/main">
        <p15:guide id="1" orient="horz" pos="3870" userDrawn="1">
          <p15:clr>
            <a:srgbClr val="A4A3A4"/>
          </p15:clr>
        </p15:guide>
        <p15:guide id="2" pos="383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cmAuthor id="2" name="作者" initials="A" lastIdx="0" clrIdx="1"/>
  <p:cmAuthor id="3" name="Administrator" initials="A" lastIdx="5" clrIdx="2"/>
  <p:cmAuthor id="4" name="王习习" initials="王" lastIdx="2" clrIdx="0"/>
  <p:cmAuthor id="5" name="Ping Xianping Li" initials="P" lastIdx="3" clrIdx="8"/>
  <p:cmAuthor id="191251535" name="沈霄雷" initials="沈" lastIdx="833089" clrIdx="0"/>
  <p:cmAuthor id="6" name="Charles Caize Guo" initials="C" lastIdx="7" clrIdx="9"/>
  <p:cmAuthor id="191251536" name="SF" initials="S" lastIdx="6" clrIdx="11"/>
  <p:cmAuthor id="7" name="Candy Kechen Chen" initials="C" lastIdx="8" clrIdx="2"/>
  <p:cmAuthor id="191251537" name="sammi" initials="s" lastIdx="0" clrIdx="12"/>
  <p:cmAuthor id="8" name="James Shihao Zhou" initials="J" lastIdx="43" clrIdx="10"/>
  <p:cmAuthor id="191251538" name="zhangmh@httz.cc" initials="z" lastIdx="3" clrIdx="13"/>
  <p:cmAuthor id="9" name="Zach Zhongkai Ye" initials="Z" lastIdx="25" clrIdx="3"/>
  <p:cmAuthor id="191251539" name="wang" initials="wang" lastIdx="1" clrIdx="14"/>
  <p:cmAuthor id="10" name="Emily Lu Chen" initials="E" lastIdx="3" clrIdx="11"/>
  <p:cmAuthor id="191251540" name="Microsoft Office User" initials="MOU" lastIdx="1" clrIdx="15"/>
  <p:cmAuthor id="11" name="Lynette Zitong Li" initials="L" lastIdx="1" clrIdx="4"/>
  <p:cmAuthor id="191251541" name="sjzx" initials="s" lastIdx="1" clrIdx="25"/>
  <p:cmAuthor id="12" name="Windows 用户" initials="W" lastIdx="8" clrIdx="12"/>
  <p:cmAuthor id="191251542" name="yang.yuan" initials="y" lastIdx="0" clrIdx="17"/>
  <p:cmAuthor id="13" name="Chris Kun Yu Lin" initials="C" lastIdx="77" clrIdx="6"/>
  <p:cmAuthor id="14" name="欧 阳" initials="欧" lastIdx="1" clrIdx="13"/>
  <p:cmAuthor id="15" name="张志海" initials="张" lastIdx="1" clrIdx="14"/>
  <p:cmAuthor id="16" name="李洁瑾" initials="李" lastIdx="1" clrIdx="15"/>
  <p:cmAuthor id="17" name="zhaoliyuan" initials="z" lastIdx="1" clrIdx="16"/>
  <p:cmAuthor id="18" name="李蕾00009994" initials="李蕾00009994" lastIdx="6" clrIdx="17"/>
  <p:cmAuthor id="19" name="Saku Uchikawa" initials="S" lastIdx="11" clrIdx="0"/>
  <p:cmAuthor id="20" name="00065088" initials="0" lastIdx="2" clrIdx="19"/>
  <p:cmAuthor id="21" name="10066351" initials="1" lastIdx="2" clrIdx="0"/>
  <p:cmAuthor id="22" name="蔡建楠" initials="caijianna" lastIdx="15" clrIdx="17"/>
  <p:cmAuthor id="24" name="Z1520" initials="Z" lastIdx="1" clrIdx="19"/>
  <p:cmAuthor id="25" name="10118178" initials="1" lastIdx="1" clrIdx="24"/>
  <p:cmAuthor id="26" name="10270945" initials="1" lastIdx="1" clrIdx="25"/>
  <p:cmAuthor id="28" name="栾广" initials="栾广" lastIdx="1" clrIdx="27"/>
  <p:cmAuthor id="29" name="不二先生" initials="不" lastIdx="1" clrIdx="29"/>
  <p:cmAuthor id="30" name="lexiegao" initials="l" lastIdx="1" clrIdx="29"/>
  <p:cmAuthor id="31" name="Author" initials="A" lastIdx="0" clrIdx="30"/>
  <p:cmAuthor id="32" name="宋凯10243818" initials="宋凯10243818" lastIdx="1" clrIdx="31"/>
  <p:cmAuthor id="33" name="张志鹏" initials="张志鹏" lastIdx="1" clrIdx="32"/>
  <p:cmAuthor id="76" name="李 亚琦" initials="李" lastIdx="1" clrIdx="25"/>
  <p:cmAuthor id="1483810881" name="WPS_1679281038" initials="W" lastIdx="1" clrIdx="2"/>
  <p:cmAuthor id="34" name="86186" initials="8" lastIdx="1" clrIdx="4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82E80"/>
    <a:srgbClr val="4874CB"/>
    <a:srgbClr val="7490FE"/>
    <a:srgbClr val="5380FF"/>
    <a:srgbClr val="DEEBF7"/>
    <a:srgbClr val="99B9ED"/>
    <a:srgbClr val="4BEEDB"/>
    <a:srgbClr val="ADADF0"/>
    <a:srgbClr val="60ABFE"/>
    <a:srgbClr val="9ABA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7" autoAdjust="0"/>
    <p:restoredTop sz="87617" autoAdjust="0"/>
  </p:normalViewPr>
  <p:slideViewPr>
    <p:cSldViewPr snapToGrid="0" showGuides="1">
      <p:cViewPr varScale="1">
        <p:scale>
          <a:sx n="114" d="100"/>
          <a:sy n="114" d="100"/>
        </p:scale>
        <p:origin x="1008" y="176"/>
      </p:cViewPr>
      <p:guideLst>
        <p:guide orient="horz" pos="3870"/>
        <p:guide pos="3830"/>
      </p:guideLst>
    </p:cSldViewPr>
  </p:slideViewPr>
  <p:outlineViewPr>
    <p:cViewPr>
      <p:scale>
        <a:sx n="33" d="100"/>
        <a:sy n="33" d="100"/>
      </p:scale>
      <p:origin x="0" y="0"/>
    </p:cViewPr>
  </p:outlineViewPr>
  <p:notesTextViewPr>
    <p:cViewPr>
      <p:scale>
        <a:sx n="75" d="100"/>
        <a:sy n="75" d="100"/>
      </p:scale>
      <p:origin x="0" y="0"/>
    </p:cViewPr>
  </p:notesTextViewPr>
  <p:notesViewPr>
    <p:cSldViewPr snapToGrid="0">
      <p:cViewPr varScale="1">
        <p:scale>
          <a:sx n="81" d="100"/>
          <a:sy n="81" d="100"/>
        </p:scale>
        <p:origin x="214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C01AAE-B603-4CFA-858C-01D8ED1D53DA}" type="datetimeFigureOut">
              <a:rPr lang="zh-CN" altLang="en-US" smtClean="0"/>
              <a:t>2026/1/27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D98093-AD43-42AD-A070-2EDBDE51694D}"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0CA41-EB40-4F97-AF6D-97C29A1C8735}" type="datetimeFigureOut">
              <a:rPr lang="zh-CN" altLang="en-US" smtClean="0"/>
              <a:t>2026/1/27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43792-CBC9-4BF7-8CEC-BC5998814C4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t>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t>42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2.xml"/><Relationship Id="rId4" Type="http://schemas.openxmlformats.org/officeDocument/2006/relationships/tags" Target="../tags/tag2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6" Type="http://schemas.openxmlformats.org/officeDocument/2006/relationships/tags" Target="../tags/tag66.xml"/><Relationship Id="rId21" Type="http://schemas.openxmlformats.org/officeDocument/2006/relationships/tags" Target="../tags/tag61.xml"/><Relationship Id="rId42" Type="http://schemas.openxmlformats.org/officeDocument/2006/relationships/tags" Target="../tags/tag82.xml"/><Relationship Id="rId47" Type="http://schemas.openxmlformats.org/officeDocument/2006/relationships/tags" Target="../tags/tag87.xml"/><Relationship Id="rId63" Type="http://schemas.microsoft.com/office/2007/relationships/hdphoto" Target="../media/hdphoto1.wdp"/><Relationship Id="rId68" Type="http://schemas.openxmlformats.org/officeDocument/2006/relationships/image" Target="../media/image14.png"/><Relationship Id="rId7" Type="http://schemas.openxmlformats.org/officeDocument/2006/relationships/tags" Target="../tags/tag47.xml"/><Relationship Id="rId2" Type="http://schemas.openxmlformats.org/officeDocument/2006/relationships/tags" Target="../tags/tag42.xml"/><Relationship Id="rId16" Type="http://schemas.openxmlformats.org/officeDocument/2006/relationships/tags" Target="../tags/tag56.xml"/><Relationship Id="rId29" Type="http://schemas.openxmlformats.org/officeDocument/2006/relationships/tags" Target="../tags/tag69.xml"/><Relationship Id="rId11" Type="http://schemas.openxmlformats.org/officeDocument/2006/relationships/tags" Target="../tags/tag51.xml"/><Relationship Id="rId24" Type="http://schemas.openxmlformats.org/officeDocument/2006/relationships/tags" Target="../tags/tag64.xml"/><Relationship Id="rId32" Type="http://schemas.openxmlformats.org/officeDocument/2006/relationships/tags" Target="../tags/tag72.xml"/><Relationship Id="rId37" Type="http://schemas.openxmlformats.org/officeDocument/2006/relationships/tags" Target="../tags/tag77.xml"/><Relationship Id="rId40" Type="http://schemas.openxmlformats.org/officeDocument/2006/relationships/tags" Target="../tags/tag80.xml"/><Relationship Id="rId45" Type="http://schemas.openxmlformats.org/officeDocument/2006/relationships/tags" Target="../tags/tag85.xml"/><Relationship Id="rId53" Type="http://schemas.openxmlformats.org/officeDocument/2006/relationships/tags" Target="../tags/tag93.xml"/><Relationship Id="rId58" Type="http://schemas.openxmlformats.org/officeDocument/2006/relationships/tags" Target="../tags/tag98.xml"/><Relationship Id="rId66" Type="http://schemas.openxmlformats.org/officeDocument/2006/relationships/image" Target="../media/image13.png"/><Relationship Id="rId5" Type="http://schemas.openxmlformats.org/officeDocument/2006/relationships/tags" Target="../tags/tag45.xml"/><Relationship Id="rId61" Type="http://schemas.openxmlformats.org/officeDocument/2006/relationships/slideMaster" Target="../slideMasters/slideMaster3.xml"/><Relationship Id="rId19" Type="http://schemas.openxmlformats.org/officeDocument/2006/relationships/tags" Target="../tags/tag59.xml"/><Relationship Id="rId14" Type="http://schemas.openxmlformats.org/officeDocument/2006/relationships/tags" Target="../tags/tag54.xml"/><Relationship Id="rId22" Type="http://schemas.openxmlformats.org/officeDocument/2006/relationships/tags" Target="../tags/tag62.xml"/><Relationship Id="rId27" Type="http://schemas.openxmlformats.org/officeDocument/2006/relationships/tags" Target="../tags/tag67.xml"/><Relationship Id="rId30" Type="http://schemas.openxmlformats.org/officeDocument/2006/relationships/tags" Target="../tags/tag70.xml"/><Relationship Id="rId35" Type="http://schemas.openxmlformats.org/officeDocument/2006/relationships/tags" Target="../tags/tag75.xml"/><Relationship Id="rId43" Type="http://schemas.openxmlformats.org/officeDocument/2006/relationships/tags" Target="../tags/tag83.xml"/><Relationship Id="rId48" Type="http://schemas.openxmlformats.org/officeDocument/2006/relationships/tags" Target="../tags/tag88.xml"/><Relationship Id="rId56" Type="http://schemas.openxmlformats.org/officeDocument/2006/relationships/tags" Target="../tags/tag96.xml"/><Relationship Id="rId64" Type="http://schemas.openxmlformats.org/officeDocument/2006/relationships/image" Target="../media/image12.png"/><Relationship Id="rId69" Type="http://schemas.microsoft.com/office/2007/relationships/hdphoto" Target="../media/hdphoto4.wdp"/><Relationship Id="rId8" Type="http://schemas.openxmlformats.org/officeDocument/2006/relationships/tags" Target="../tags/tag48.xml"/><Relationship Id="rId51" Type="http://schemas.openxmlformats.org/officeDocument/2006/relationships/tags" Target="../tags/tag91.xml"/><Relationship Id="rId3" Type="http://schemas.openxmlformats.org/officeDocument/2006/relationships/tags" Target="../tags/tag43.xml"/><Relationship Id="rId12" Type="http://schemas.openxmlformats.org/officeDocument/2006/relationships/tags" Target="../tags/tag52.xml"/><Relationship Id="rId17" Type="http://schemas.openxmlformats.org/officeDocument/2006/relationships/tags" Target="../tags/tag57.xml"/><Relationship Id="rId25" Type="http://schemas.openxmlformats.org/officeDocument/2006/relationships/tags" Target="../tags/tag65.xml"/><Relationship Id="rId33" Type="http://schemas.openxmlformats.org/officeDocument/2006/relationships/tags" Target="../tags/tag73.xml"/><Relationship Id="rId38" Type="http://schemas.openxmlformats.org/officeDocument/2006/relationships/tags" Target="../tags/tag78.xml"/><Relationship Id="rId46" Type="http://schemas.openxmlformats.org/officeDocument/2006/relationships/tags" Target="../tags/tag86.xml"/><Relationship Id="rId59" Type="http://schemas.openxmlformats.org/officeDocument/2006/relationships/tags" Target="../tags/tag99.xml"/><Relationship Id="rId67" Type="http://schemas.microsoft.com/office/2007/relationships/hdphoto" Target="../media/hdphoto3.wdp"/><Relationship Id="rId20" Type="http://schemas.openxmlformats.org/officeDocument/2006/relationships/tags" Target="../tags/tag60.xml"/><Relationship Id="rId41" Type="http://schemas.openxmlformats.org/officeDocument/2006/relationships/tags" Target="../tags/tag81.xml"/><Relationship Id="rId54" Type="http://schemas.openxmlformats.org/officeDocument/2006/relationships/tags" Target="../tags/tag94.xml"/><Relationship Id="rId62" Type="http://schemas.openxmlformats.org/officeDocument/2006/relationships/image" Target="../media/image11.png"/><Relationship Id="rId1" Type="http://schemas.openxmlformats.org/officeDocument/2006/relationships/tags" Target="../tags/tag41.xml"/><Relationship Id="rId6" Type="http://schemas.openxmlformats.org/officeDocument/2006/relationships/tags" Target="../tags/tag46.xml"/><Relationship Id="rId15" Type="http://schemas.openxmlformats.org/officeDocument/2006/relationships/tags" Target="../tags/tag55.xml"/><Relationship Id="rId23" Type="http://schemas.openxmlformats.org/officeDocument/2006/relationships/tags" Target="../tags/tag63.xml"/><Relationship Id="rId28" Type="http://schemas.openxmlformats.org/officeDocument/2006/relationships/tags" Target="../tags/tag68.xml"/><Relationship Id="rId36" Type="http://schemas.openxmlformats.org/officeDocument/2006/relationships/tags" Target="../tags/tag76.xml"/><Relationship Id="rId49" Type="http://schemas.openxmlformats.org/officeDocument/2006/relationships/tags" Target="../tags/tag89.xml"/><Relationship Id="rId57" Type="http://schemas.openxmlformats.org/officeDocument/2006/relationships/tags" Target="../tags/tag97.xml"/><Relationship Id="rId10" Type="http://schemas.openxmlformats.org/officeDocument/2006/relationships/tags" Target="../tags/tag50.xml"/><Relationship Id="rId31" Type="http://schemas.openxmlformats.org/officeDocument/2006/relationships/tags" Target="../tags/tag71.xml"/><Relationship Id="rId44" Type="http://schemas.openxmlformats.org/officeDocument/2006/relationships/tags" Target="../tags/tag84.xml"/><Relationship Id="rId52" Type="http://schemas.openxmlformats.org/officeDocument/2006/relationships/tags" Target="../tags/tag92.xml"/><Relationship Id="rId60" Type="http://schemas.openxmlformats.org/officeDocument/2006/relationships/tags" Target="../tags/tag100.xml"/><Relationship Id="rId65" Type="http://schemas.microsoft.com/office/2007/relationships/hdphoto" Target="../media/hdphoto2.wdp"/><Relationship Id="rId4" Type="http://schemas.openxmlformats.org/officeDocument/2006/relationships/tags" Target="../tags/tag44.xml"/><Relationship Id="rId9" Type="http://schemas.openxmlformats.org/officeDocument/2006/relationships/tags" Target="../tags/tag49.xml"/><Relationship Id="rId13" Type="http://schemas.openxmlformats.org/officeDocument/2006/relationships/tags" Target="../tags/tag53.xml"/><Relationship Id="rId18" Type="http://schemas.openxmlformats.org/officeDocument/2006/relationships/tags" Target="../tags/tag58.xml"/><Relationship Id="rId39" Type="http://schemas.openxmlformats.org/officeDocument/2006/relationships/tags" Target="../tags/tag79.xml"/><Relationship Id="rId34" Type="http://schemas.openxmlformats.org/officeDocument/2006/relationships/tags" Target="../tags/tag74.xml"/><Relationship Id="rId50" Type="http://schemas.openxmlformats.org/officeDocument/2006/relationships/tags" Target="../tags/tag90.xml"/><Relationship Id="rId55" Type="http://schemas.openxmlformats.org/officeDocument/2006/relationships/tags" Target="../tags/tag95.xml"/></Relationships>
</file>

<file path=ppt/slideLayouts/_rels/slideLayout31.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03.xml"/><Relationship Id="rId7" Type="http://schemas.openxmlformats.org/officeDocument/2006/relationships/tags" Target="../tags/tag107.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9" Type="http://schemas.openxmlformats.org/officeDocument/2006/relationships/image" Target="../media/image15.jpeg"/></Relationships>
</file>

<file path=ppt/slideLayouts/_rels/slideLayout32.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10.xml"/><Relationship Id="rId7" Type="http://schemas.openxmlformats.org/officeDocument/2006/relationships/tags" Target="../tags/tag114.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image" Target="../media/image16.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25.xml"/><Relationship Id="rId7" Type="http://schemas.openxmlformats.org/officeDocument/2006/relationships/tags" Target="../tags/tag12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image" Target="../media/image16.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30.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hidden="1"/>
          <p:cNvSpPr/>
          <p:nvPr userDrawn="1"/>
        </p:nvSpPr>
        <p:spPr>
          <a:xfrm>
            <a:off x="0" y="3"/>
            <a:ext cx="12192000" cy="6858000"/>
          </a:xfrm>
          <a:prstGeom prst="rect">
            <a:avLst/>
          </a:prstGeom>
          <a:gradFill flip="none" rotWithShape="1">
            <a:gsLst>
              <a:gs pos="96000">
                <a:schemeClr val="accent1"/>
              </a:gs>
              <a:gs pos="0">
                <a:schemeClr val="accent1">
                  <a:lumMod val="5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5"/>
          </a:p>
        </p:txBody>
      </p:sp>
      <p:sp>
        <p:nvSpPr>
          <p:cNvPr id="3" name="矩形 2" hidden="1"/>
          <p:cNvSpPr/>
          <p:nvPr userDrawn="1"/>
        </p:nvSpPr>
        <p:spPr>
          <a:xfrm>
            <a:off x="237710" y="6702710"/>
            <a:ext cx="400368" cy="4571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endParaRPr lang="zh-CN" altLang="en-US" dirty="0">
              <a:solidFill>
                <a:srgbClr val="006EFF"/>
              </a:solidFill>
              <a:latin typeface="微软雅黑" panose="020B0503020204020204" pitchFamily="34" charset="-122"/>
              <a:ea typeface="微软雅黑" panose="020B0503020204020204" pitchFamily="34" charset="-122"/>
            </a:endParaRPr>
          </a:p>
        </p:txBody>
      </p:sp>
      <p:sp>
        <p:nvSpPr>
          <p:cNvPr id="4" name="矩形 3" hidden="1"/>
          <p:cNvSpPr/>
          <p:nvPr userDrawn="1"/>
        </p:nvSpPr>
        <p:spPr>
          <a:xfrm>
            <a:off x="0" y="3"/>
            <a:ext cx="12192000" cy="6858000"/>
          </a:xfrm>
          <a:prstGeom prst="rect">
            <a:avLst/>
          </a:prstGeom>
          <a:gradFill flip="none" rotWithShape="1">
            <a:gsLst>
              <a:gs pos="96000">
                <a:schemeClr val="accent1"/>
              </a:gs>
              <a:gs pos="0">
                <a:schemeClr val="accent1">
                  <a:lumMod val="5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5"/>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lvl1pPr>
              <a:defRPr>
                <a:solidFill>
                  <a:schemeClr val="tx1"/>
                </a:solidFill>
              </a:defRPr>
            </a:lvl1p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wrap="square">
            <a:normAutofit/>
          </a:bodyPr>
          <a:lstStyle>
            <a:lvl1pPr>
              <a:defRPr>
                <a:solidFill>
                  <a:schemeClr val="tx1"/>
                </a:solidFill>
              </a:defRPr>
            </a:lvl1pPr>
          </a:lstStyle>
          <a:p>
            <a:fld id="{5592522B-0F24-4480-B9DD-A9474A6880D6}" type="datetimeFigureOut">
              <a:rPr lang="zh-CN" altLang="en-US" smtClean="0"/>
              <a:t>2026/1/27</a:t>
            </a:fld>
            <a:endParaRPr lang="zh-CN" altLang="en-US"/>
          </a:p>
        </p:txBody>
      </p:sp>
      <p:sp>
        <p:nvSpPr>
          <p:cNvPr id="4" name="页脚占位符 3"/>
          <p:cNvSpPr>
            <a:spLocks noGrp="1"/>
          </p:cNvSpPr>
          <p:nvPr>
            <p:ph type="ftr" sz="quarter" idx="11"/>
            <p:custDataLst>
              <p:tags r:id="rId3"/>
            </p:custDataLst>
          </p:nvPr>
        </p:nvSpPr>
        <p:spPr/>
        <p:txBody>
          <a:bodyPr/>
          <a:lstStyle>
            <a:lvl1pPr>
              <a:defRPr>
                <a:solidFill>
                  <a:schemeClr val="tx1"/>
                </a:solidFill>
              </a:defRPr>
            </a:lvl1p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lvl1pPr>
              <a:defRPr>
                <a:solidFill>
                  <a:schemeClr val="tx1"/>
                </a:solidFill>
              </a:defRPr>
            </a:lvl1pPr>
          </a:lstStyle>
          <a:p>
            <a:fld id="{BE5F26B5-172A-4DC2-B0B7-181CFC56B87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仅标题空内容">
    <p:spTree>
      <p:nvGrpSpPr>
        <p:cNvPr id="1" name=""/>
        <p:cNvGrpSpPr/>
        <p:nvPr/>
      </p:nvGrpSpPr>
      <p:grpSpPr>
        <a:xfrm>
          <a:off x="0" y="0"/>
          <a:ext cx="0" cy="0"/>
          <a:chOff x="0" y="0"/>
          <a:chExt cx="0" cy="0"/>
        </a:xfrm>
      </p:grpSpPr>
      <p:sp>
        <p:nvSpPr>
          <p:cNvPr id="2" name="标题 1"/>
          <p:cNvSpPr>
            <a:spLocks noGrp="1"/>
          </p:cNvSpPr>
          <p:nvPr>
            <p:ph type="title"/>
          </p:nvPr>
        </p:nvSpPr>
        <p:spPr>
          <a:xfrm>
            <a:off x="335359" y="122216"/>
            <a:ext cx="10314711" cy="658085"/>
          </a:xfrm>
        </p:spPr>
        <p:txBody>
          <a:bodyPr>
            <a:noAutofit/>
          </a:bodyPr>
          <a:lstStyle>
            <a:lvl1pPr algn="l" defTabSz="1218565" rtl="0" eaLnBrk="1" latinLnBrk="0" hangingPunct="1">
              <a:spcBef>
                <a:spcPct val="0"/>
              </a:spcBef>
              <a:buNone/>
              <a:defRPr lang="zh-CN" altLang="en-US" sz="2800" b="1" kern="1200" dirty="0">
                <a:solidFill>
                  <a:srgbClr val="C00000"/>
                </a:solidFill>
                <a:latin typeface="华文细黑" panose="02010600040101010101" pitchFamily="2" charset="-122"/>
                <a:ea typeface="华文细黑" panose="02010600040101010101" pitchFamily="2" charset="-122"/>
                <a:cs typeface="+mj-cs"/>
              </a:defRPr>
            </a:lvl1pPr>
          </a:lstStyle>
          <a:p>
            <a:r>
              <a:rPr lang="zh-CN" altLang="en-US" dirty="0"/>
              <a:t>单击此处编辑母版标题样式</a:t>
            </a:r>
          </a:p>
        </p:txBody>
      </p:sp>
      <p:sp>
        <p:nvSpPr>
          <p:cNvPr id="3" name="矩形 2"/>
          <p:cNvSpPr/>
          <p:nvPr userDrawn="1"/>
        </p:nvSpPr>
        <p:spPr>
          <a:xfrm>
            <a:off x="11568608" y="6444602"/>
            <a:ext cx="425116" cy="338554"/>
          </a:xfrm>
          <a:prstGeom prst="rect">
            <a:avLst/>
          </a:prstGeom>
        </p:spPr>
        <p:txBody>
          <a:bodyPr wrap="none">
            <a:spAutoFit/>
          </a:bodyPr>
          <a:lstStyle/>
          <a:p>
            <a:pPr defTabSz="1217295"/>
            <a:fld id="{D5DDBE9D-0EAE-4BF9-9976-992BCF72F40A}" type="slidenum">
              <a:rPr lang="zh-CN" altLang="en-US" sz="1600">
                <a:solidFill>
                  <a:prstClr val="black">
                    <a:tint val="75000"/>
                  </a:prstClr>
                </a:solidFill>
              </a:rPr>
              <a:t>‹#›</a:t>
            </a:fld>
            <a:endParaRPr lang="zh-CN" altLang="en-US" sz="1600" dirty="0">
              <a:solidFill>
                <a:prstClr val="black"/>
              </a:solidFill>
            </a:endParaRPr>
          </a:p>
        </p:txBody>
      </p:sp>
      <p:pic>
        <p:nvPicPr>
          <p:cNvPr id="9" name="图片 8"/>
          <p:cNvPicPr>
            <a:picLocks noChangeAspect="1"/>
          </p:cNvPicPr>
          <p:nvPr userDrawn="1"/>
        </p:nvPicPr>
        <p:blipFill rotWithShape="1">
          <a:blip r:embed="rId2" cstate="print"/>
          <a:srcRect/>
          <a:stretch>
            <a:fillRect/>
          </a:stretch>
        </p:blipFill>
        <p:spPr>
          <a:xfrm>
            <a:off x="335359" y="807730"/>
            <a:ext cx="11520001" cy="67235"/>
          </a:xfrm>
          <a:prstGeom prst="rect">
            <a:avLst/>
          </a:prstGeom>
        </p:spPr>
      </p:pic>
      <p:pic>
        <p:nvPicPr>
          <p:cNvPr id="6" name="图片 5"/>
          <p:cNvPicPr>
            <a:picLocks noChangeAspect="1"/>
          </p:cNvPicPr>
          <p:nvPr userDrawn="1"/>
        </p:nvPicPr>
        <p:blipFill>
          <a:blip r:embed="rId3" cstate="screen"/>
          <a:stretch>
            <a:fillRect/>
          </a:stretch>
        </p:blipFill>
        <p:spPr>
          <a:xfrm>
            <a:off x="10491453" y="262200"/>
            <a:ext cx="1368275" cy="37811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pic>
        <p:nvPicPr>
          <p:cNvPr id="2" name="Picture 3" descr="C:\Users\yanglina\Desktop\新建文件夹\B1 办公事务系统-44.png"/>
          <p:cNvPicPr>
            <a:picLocks noChangeAspect="1" noChangeArrowheads="1"/>
          </p:cNvPicPr>
          <p:nvPr/>
        </p:nvPicPr>
        <p:blipFill>
          <a:blip r:embed="rId2" cstate="screen"/>
          <a:srcRect/>
          <a:stretch>
            <a:fillRect/>
          </a:stretch>
        </p:blipFill>
        <p:spPr bwMode="auto">
          <a:xfrm>
            <a:off x="-144694" y="529674"/>
            <a:ext cx="10177131" cy="652679"/>
          </a:xfrm>
          <a:prstGeom prst="rect">
            <a:avLst/>
          </a:prstGeom>
          <a:noFill/>
        </p:spPr>
      </p:pic>
      <p:sp>
        <p:nvSpPr>
          <p:cNvPr id="19" name="标题占位符 1"/>
          <p:cNvSpPr>
            <a:spLocks noGrp="1"/>
          </p:cNvSpPr>
          <p:nvPr>
            <p:ph type="title"/>
          </p:nvPr>
        </p:nvSpPr>
        <p:spPr>
          <a:xfrm>
            <a:off x="13461" y="89505"/>
            <a:ext cx="10307008" cy="691277"/>
          </a:xfrm>
          <a:prstGeom prst="rect">
            <a:avLst/>
          </a:prstGeom>
        </p:spPr>
        <p:txBody>
          <a:bodyPr vert="horz" lIns="87607" tIns="43803" rIns="87607" bIns="43803" rtlCol="0" anchor="ctr">
            <a:normAutofit/>
          </a:bodyPr>
          <a:lstStyle>
            <a:lvl1pPr algn="l">
              <a:defRPr sz="2400" b="1">
                <a:latin typeface="华文中宋" panose="02010600040101010101" pitchFamily="2" charset="-122"/>
                <a:ea typeface="华文中宋" panose="02010600040101010101" pitchFamily="2" charset="-122"/>
              </a:defRPr>
            </a:lvl1pPr>
          </a:lstStyle>
          <a:p>
            <a:r>
              <a:rPr lang="zh-CN" altLang="en-US" dirty="0"/>
              <a:t>单击此处编辑母版标题样式</a:t>
            </a:r>
          </a:p>
        </p:txBody>
      </p:sp>
      <p:sp>
        <p:nvSpPr>
          <p:cNvPr id="8" name="灯片编号占位符 5"/>
          <p:cNvSpPr>
            <a:spLocks noGrp="1"/>
          </p:cNvSpPr>
          <p:nvPr>
            <p:ph type="sldNum" sz="quarter" idx="12"/>
          </p:nvPr>
        </p:nvSpPr>
        <p:spPr>
          <a:xfrm>
            <a:off x="11472597" y="6467587"/>
            <a:ext cx="710592" cy="365124"/>
          </a:xfrm>
          <a:prstGeom prst="rect">
            <a:avLst/>
          </a:prstGeom>
        </p:spPr>
        <p:txBody>
          <a:bodyPr/>
          <a:lstStyle>
            <a:lvl1pPr algn="r">
              <a:defRPr sz="1440"/>
            </a:lvl1pPr>
          </a:lstStyle>
          <a:p>
            <a:fld id="{0C913308-F349-4B6D-A68A-DD1791B4A57B}"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Picture 3" descr="C:\Users\yanglina\Desktop\新建文件夹\B1 办公事务系统-4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4463" y="442913"/>
            <a:ext cx="91201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灯片编号占位符 5"/>
          <p:cNvSpPr>
            <a:spLocks noGrp="1"/>
          </p:cNvSpPr>
          <p:nvPr>
            <p:ph type="sldNum" sz="quarter" idx="10"/>
          </p:nvPr>
        </p:nvSpPr>
        <p:spPr>
          <a:xfrm>
            <a:off x="11472863" y="6467475"/>
            <a:ext cx="709612" cy="365125"/>
          </a:xfrm>
        </p:spPr>
        <p:txBody>
          <a:bodyPr/>
          <a:lstStyle>
            <a:lvl1pPr>
              <a:defRPr/>
            </a:lvl1pPr>
          </a:lstStyle>
          <a:p>
            <a:fld id="{663167C1-0B61-4F29-8B6A-1BDCB8611482}" type="slidenum">
              <a:rPr lang="zh-CN" altLang="en-US"/>
              <a:t>‹#›</a:t>
            </a:fld>
            <a:endParaRPr lang="zh-CN" altLang="en-US"/>
          </a:p>
        </p:txBody>
      </p:sp>
      <p:sp>
        <p:nvSpPr>
          <p:cNvPr id="5" name="日期占位符 1"/>
          <p:cNvSpPr>
            <a:spLocks noGrp="1"/>
          </p:cNvSpPr>
          <p:nvPr>
            <p:ph type="dt" sz="half" idx="11"/>
          </p:nvPr>
        </p:nvSpPr>
        <p:spPr/>
        <p:txBody>
          <a:bodyPr/>
          <a:lstStyle>
            <a:lvl1pPr>
              <a:defRPr/>
            </a:lvl1pPr>
          </a:lstStyle>
          <a:p>
            <a:fld id="{D2852770-AA13-41DD-915D-3FA88FA70B25}" type="datetimeFigureOut">
              <a:rPr lang="zh-CN" altLang="en-US"/>
              <a:t>2026/1/27</a:t>
            </a:fld>
            <a:endParaRPr lang="zh-CN" altLang="en-US"/>
          </a:p>
        </p:txBody>
      </p:sp>
      <p:sp>
        <p:nvSpPr>
          <p:cNvPr id="6" name="页脚占位符 2"/>
          <p:cNvSpPr>
            <a:spLocks noGrp="1"/>
          </p:cNvSpPr>
          <p:nvPr>
            <p:ph type="ftr" sz="quarter" idx="12"/>
          </p:nvPr>
        </p:nvSpPr>
        <p:spPr/>
        <p:txBody>
          <a:bodyPr/>
          <a:lstStyle>
            <a:lvl1pPr>
              <a:defRPr/>
            </a:lvl1pPr>
          </a:lstStyle>
          <a:p>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文本占位符 15"/>
          <p:cNvSpPr>
            <a:spLocks noGrp="1"/>
          </p:cNvSpPr>
          <p:nvPr>
            <p:ph type="body" sz="quarter" idx="10" hasCustomPrompt="1"/>
          </p:nvPr>
        </p:nvSpPr>
        <p:spPr>
          <a:xfrm>
            <a:off x="344185" y="290973"/>
            <a:ext cx="8699148" cy="424732"/>
          </a:xfrm>
          <a:prstGeom prst="rect">
            <a:avLst/>
          </a:prstGeom>
        </p:spPr>
        <p:txBody>
          <a:bodyPr wrap="square" anchor="ctr">
            <a:spAutoFit/>
          </a:bodyPr>
          <a:lstStyle>
            <a:lvl1pPr marL="0" indent="0">
              <a:buNone/>
              <a:defRPr lang="zh-CN" altLang="en-US" sz="2400" b="1" dirty="0">
                <a:solidFill>
                  <a:srgbClr val="E00428"/>
                </a:solidFill>
                <a:latin typeface="微软雅黑" panose="020B0503020204020204" pitchFamily="34" charset="-122"/>
                <a:ea typeface="微软雅黑" panose="020B0503020204020204" pitchFamily="34" charset="-122"/>
              </a:defRPr>
            </a:lvl1pPr>
          </a:lstStyle>
          <a:p>
            <a:pPr marL="0" lvl="0"/>
            <a:r>
              <a:rPr lang="zh-CN" altLang="en-US" dirty="0"/>
              <a:t>单击此处编辑标题</a:t>
            </a:r>
          </a:p>
        </p:txBody>
      </p:sp>
      <p:cxnSp>
        <p:nvCxnSpPr>
          <p:cNvPr id="5" name="直线连接符 4"/>
          <p:cNvCxnSpPr/>
          <p:nvPr userDrawn="1"/>
        </p:nvCxnSpPr>
        <p:spPr>
          <a:xfrm flipV="1">
            <a:off x="370877" y="857889"/>
            <a:ext cx="11450246" cy="12778"/>
          </a:xfrm>
          <a:prstGeom prst="line">
            <a:avLst/>
          </a:prstGeom>
          <a:ln w="38100">
            <a:solidFill>
              <a:srgbClr val="D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userDrawn="1"/>
        </p:nvSpPr>
        <p:spPr>
          <a:xfrm>
            <a:off x="11492998" y="6446040"/>
            <a:ext cx="344966" cy="230832"/>
          </a:xfrm>
          <a:prstGeom prst="rect">
            <a:avLst/>
          </a:prstGeom>
          <a:noFill/>
        </p:spPr>
        <p:txBody>
          <a:bodyPr wrap="none" rtlCol="0">
            <a:spAutoFit/>
          </a:bodyPr>
          <a:lstStyle/>
          <a:p>
            <a:pPr algn="r"/>
            <a:fld id="{05B09A99-A634-4317-850F-99FF96CF97BD}" type="slidenum">
              <a:rPr lang="zh-CN" altLang="en-US" sz="900" b="0" smtClean="0">
                <a:solidFill>
                  <a:schemeClr val="tx1">
                    <a:lumMod val="50000"/>
                    <a:lumOff val="50000"/>
                  </a:schemeClr>
                </a:solidFill>
                <a:latin typeface="微软雅黑" panose="020B0503020204020204" pitchFamily="34" charset="-122"/>
                <a:ea typeface="微软雅黑" panose="020B0503020204020204" pitchFamily="34" charset="-122"/>
              </a:rPr>
              <a:t>‹#›</a:t>
            </a:fld>
            <a:endParaRPr lang="zh-CN" altLang="en-US" sz="900" b="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536970" y="339011"/>
            <a:ext cx="1194033" cy="32239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3" name="矩形 12"/>
          <p:cNvSpPr/>
          <p:nvPr userDrawn="1"/>
        </p:nvSpPr>
        <p:spPr>
          <a:xfrm>
            <a:off x="221064" y="231111"/>
            <a:ext cx="11736474" cy="6409225"/>
          </a:xfrm>
          <a:prstGeom prst="rect">
            <a:avLst/>
          </a:prstGeom>
          <a:solidFill>
            <a:schemeClr val="bg1"/>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userDrawn="1"/>
        </p:nvSpPr>
        <p:spPr>
          <a:xfrm>
            <a:off x="-30936" y="348288"/>
            <a:ext cx="834804" cy="568371"/>
          </a:xfrm>
          <a:prstGeom prst="rect">
            <a:avLst/>
          </a:prstGeom>
          <a:solidFill>
            <a:srgbClr val="C13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ader with Subtitle">
    <p:spTree>
      <p:nvGrpSpPr>
        <p:cNvPr id="1" name=""/>
        <p:cNvGrpSpPr/>
        <p:nvPr/>
      </p:nvGrpSpPr>
      <p:grpSpPr>
        <a:xfrm>
          <a:off x="0" y="0"/>
          <a:ext cx="0" cy="0"/>
          <a:chOff x="0" y="0"/>
          <a:chExt cx="0" cy="0"/>
        </a:xfrm>
      </p:grpSpPr>
      <p:sp>
        <p:nvSpPr>
          <p:cNvPr id="10" name="Rectangle 14" descr="Blue 10 half slide background"/>
          <p:cNvSpPr/>
          <p:nvPr userDrawn="1"/>
        </p:nvSpPr>
        <p:spPr bwMode="auto">
          <a:xfrm>
            <a:off x="0" y="1"/>
            <a:ext cx="12192000" cy="1104899"/>
          </a:xfrm>
          <a:prstGeom prst="rect">
            <a:avLst/>
          </a:prstGeom>
          <a:solidFill>
            <a:schemeClr val="accent1">
              <a:lumMod val="20000"/>
              <a:lumOff val="80000"/>
            </a:scheme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lstStyle/>
          <a:p>
            <a:pPr defTabSz="457200" fontAlgn="base">
              <a:spcBef>
                <a:spcPct val="0"/>
              </a:spcBef>
              <a:spcAft>
                <a:spcPct val="0"/>
              </a:spcAft>
            </a:pPr>
            <a:endParaRPr lang="en-US" sz="700" baseline="0" dirty="0">
              <a:solidFill>
                <a:srgbClr val="FFFFFF"/>
              </a:solidFill>
              <a:latin typeface="IBM Plex Sans Light" pitchFamily="34" charset="0"/>
              <a:ea typeface="Microsoft YaHei Light" panose="020B0502040204020203" pitchFamily="34" charset="-122"/>
            </a:endParaRPr>
          </a:p>
        </p:txBody>
      </p:sp>
      <p:sp>
        <p:nvSpPr>
          <p:cNvPr id="4" name="文本占位符 5"/>
          <p:cNvSpPr>
            <a:spLocks noGrp="1"/>
          </p:cNvSpPr>
          <p:nvPr>
            <p:ph type="body" idx="13" hasCustomPrompt="1"/>
            <p:custDataLst>
              <p:tags r:id="rId1"/>
            </p:custDataLst>
          </p:nvPr>
        </p:nvSpPr>
        <p:spPr>
          <a:xfrm>
            <a:off x="256232" y="647448"/>
            <a:ext cx="11661304" cy="382905"/>
          </a:xfrm>
        </p:spPr>
        <p:txBody>
          <a:bodyPr lIns="0" rIns="0">
            <a:noAutofit/>
          </a:bodyPr>
          <a:lstStyle>
            <a:lvl1pPr marL="0" indent="0">
              <a:buNone/>
              <a:defRPr sz="1600" u="none" strike="noStrike" kern="1200" cap="none" spc="0" normalizeH="0" baseline="0">
                <a:solidFill>
                  <a:schemeClr val="tx1"/>
                </a:solidFill>
                <a:uFillTx/>
                <a:latin typeface="IBM Plex Sans Light" pitchFamily="34" charset="0"/>
                <a:ea typeface="Microsoft YaHei Light" panose="020B0502040204020203" pitchFamily="34" charset="-122"/>
              </a:defRPr>
            </a:lvl1pPr>
          </a:lstStyle>
          <a:p>
            <a:pPr lvl="0"/>
            <a:r>
              <a:rPr lang="zh-CN" altLang="en-US" dirty="0"/>
              <a:t>这是可以添加副标题</a:t>
            </a:r>
          </a:p>
        </p:txBody>
      </p:sp>
      <p:sp>
        <p:nvSpPr>
          <p:cNvPr id="15" name="日期占位符 1"/>
          <p:cNvSpPr>
            <a:spLocks noGrp="1"/>
          </p:cNvSpPr>
          <p:nvPr>
            <p:ph type="dt" sz="half" idx="2"/>
            <p:custDataLst>
              <p:tags r:id="rId2"/>
            </p:custDataLst>
          </p:nvPr>
        </p:nvSpPr>
        <p:spPr>
          <a:xfrm>
            <a:off x="10548814" y="6516000"/>
            <a:ext cx="953313" cy="316800"/>
          </a:xfrm>
          <a:prstGeom prst="rect">
            <a:avLst/>
          </a:prstGeom>
        </p:spPr>
        <p:txBody>
          <a:bodyPr vert="horz" lIns="0" tIns="0" rIns="0" bIns="0" rtlCol="0" anchor="ctr">
            <a:normAutofit/>
          </a:bodyPr>
          <a:lstStyle>
            <a:lvl1pPr algn="ctr">
              <a:defRPr sz="1000" baseline="0">
                <a:solidFill>
                  <a:schemeClr val="tx1"/>
                </a:solidFill>
                <a:latin typeface="IBM Plex Sans Light" pitchFamily="34" charset="0"/>
                <a:ea typeface="Microsoft YaHei Light" panose="020B0502040204020203" pitchFamily="34" charset="-122"/>
              </a:defRPr>
            </a:lvl1pPr>
          </a:lstStyle>
          <a:p>
            <a:fld id="{6D48FA57-C721-4A22-A477-2B210E8629B4}" type="datetime1">
              <a:rPr lang="zh-CN" altLang="en-US" smtClean="0"/>
              <a:t>2026/1/27</a:t>
            </a:fld>
            <a:endParaRPr lang="zh-CN" altLang="en-US" dirty="0"/>
          </a:p>
        </p:txBody>
      </p:sp>
      <p:sp>
        <p:nvSpPr>
          <p:cNvPr id="16" name="灯片编号占位符 4"/>
          <p:cNvSpPr>
            <a:spLocks noGrp="1"/>
          </p:cNvSpPr>
          <p:nvPr>
            <p:ph type="sldNum" sz="quarter" idx="4"/>
          </p:nvPr>
        </p:nvSpPr>
        <p:spPr>
          <a:xfrm>
            <a:off x="11556123" y="6516000"/>
            <a:ext cx="615623" cy="316800"/>
          </a:xfrm>
          <a:prstGeom prst="rect">
            <a:avLst/>
          </a:prstGeom>
        </p:spPr>
        <p:txBody>
          <a:bodyPr lIns="0" tIns="0" rIns="0" bIns="0" anchor="ctr" anchorCtr="0"/>
          <a:lstStyle>
            <a:lvl1pPr algn="r">
              <a:defRPr sz="1100" baseline="0">
                <a:latin typeface="IBM Plex Sans Light" pitchFamily="34" charset="0"/>
                <a:ea typeface="Microsoft YaHei Light" panose="020B0502040204020203" pitchFamily="34" charset="-122"/>
              </a:defRPr>
            </a:lvl1pPr>
          </a:lstStyle>
          <a:p>
            <a:fld id="{49AE70B2-8BF9-45C0-BB95-33D1B9D3A854}" type="slidenum">
              <a:rPr lang="zh-CN" altLang="en-US" smtClean="0"/>
              <a:t>‹#›</a:t>
            </a:fld>
            <a:endParaRPr lang="zh-CN" altLang="en-US" dirty="0"/>
          </a:p>
        </p:txBody>
      </p:sp>
      <p:sp>
        <p:nvSpPr>
          <p:cNvPr id="17" name="页脚占位符 4"/>
          <p:cNvSpPr>
            <a:spLocks noGrp="1"/>
          </p:cNvSpPr>
          <p:nvPr>
            <p:ph type="ftr" sz="quarter" idx="3"/>
            <p:custDataLst>
              <p:tags r:id="rId3"/>
            </p:custDataLst>
          </p:nvPr>
        </p:nvSpPr>
        <p:spPr>
          <a:xfrm>
            <a:off x="256232" y="6516000"/>
            <a:ext cx="1706468" cy="316800"/>
          </a:xfrm>
          <a:prstGeom prst="rect">
            <a:avLst/>
          </a:prstGeom>
        </p:spPr>
        <p:txBody>
          <a:bodyPr vert="horz" lIns="0" tIns="0" rIns="0" bIns="0" rtlCol="0" anchor="ctr">
            <a:normAutofit/>
          </a:bodyPr>
          <a:lstStyle>
            <a:lvl1pPr algn="l">
              <a:defRPr sz="1000" b="1" i="0" kern="0" spc="0" baseline="0">
                <a:solidFill>
                  <a:srgbClr val="0F62FE"/>
                </a:solidFill>
                <a:latin typeface="IBM Plex Sans Light" pitchFamily="34" charset="0"/>
                <a:ea typeface="Microsoft YaHei Light" panose="020B0502040204020203" pitchFamily="34" charset="-122"/>
              </a:defRPr>
            </a:lvl1pPr>
          </a:lstStyle>
          <a:p>
            <a:r>
              <a:rPr lang="en-US" altLang="zh-CN" dirty="0"/>
              <a:t>LabNow.ai</a:t>
            </a:r>
            <a:endParaRPr lang="zh-CN" altLang="en-US" dirty="0"/>
          </a:p>
        </p:txBody>
      </p:sp>
      <p:sp>
        <p:nvSpPr>
          <p:cNvPr id="2" name="标题 1"/>
          <p:cNvSpPr>
            <a:spLocks noGrp="1"/>
          </p:cNvSpPr>
          <p:nvPr>
            <p:ph type="title" hasCustomPrompt="1"/>
          </p:nvPr>
        </p:nvSpPr>
        <p:spPr>
          <a:xfrm>
            <a:off x="256232" y="75600"/>
            <a:ext cx="11661304" cy="576000"/>
          </a:xfrm>
        </p:spPr>
        <p:txBody>
          <a:bodyPr vert="horz" lIns="0" tIns="45720" rIns="0" bIns="45720" rtlCol="0" anchor="t" anchorCtr="0">
            <a:noAutofit/>
          </a:bodyPr>
          <a:lstStyle>
            <a:lvl1pPr>
              <a:defRPr lang="zh-CN" altLang="en-US" sz="2800" b="0" i="0" u="none" strike="noStrike" cap="none" spc="0" normalizeH="0">
                <a:uFillTx/>
                <a:cs typeface="+mn-cs"/>
              </a:defRPr>
            </a:lvl1pPr>
          </a:lstStyle>
          <a:p>
            <a:pPr marL="0" lvl="0" indent="0">
              <a:spcBef>
                <a:spcPts val="1000"/>
              </a:spcBef>
              <a:buFont typeface="Arial" panose="020B0604020202090204" pitchFamily="34" charset="0"/>
            </a:pPr>
            <a:r>
              <a:rPr lang="zh-CN" altLang="en-US" dirty="0"/>
              <a:t>点击输入正文大标题</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hidden="1"/>
          <p:cNvSpPr/>
          <p:nvPr userDrawn="1"/>
        </p:nvSpPr>
        <p:spPr>
          <a:xfrm>
            <a:off x="0" y="3"/>
            <a:ext cx="12192000" cy="6858000"/>
          </a:xfrm>
          <a:prstGeom prst="rect">
            <a:avLst/>
          </a:prstGeom>
          <a:gradFill flip="none" rotWithShape="1">
            <a:gsLst>
              <a:gs pos="96000">
                <a:schemeClr val="accent1"/>
              </a:gs>
              <a:gs pos="0">
                <a:schemeClr val="accent1">
                  <a:lumMod val="5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5"/>
          </a:p>
        </p:txBody>
      </p:sp>
      <p:sp>
        <p:nvSpPr>
          <p:cNvPr id="3" name="矩形 2" hidden="1"/>
          <p:cNvSpPr/>
          <p:nvPr userDrawn="1"/>
        </p:nvSpPr>
        <p:spPr>
          <a:xfrm>
            <a:off x="237710" y="6702710"/>
            <a:ext cx="400368" cy="4571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endParaRPr lang="zh-CN" altLang="en-US" dirty="0">
              <a:solidFill>
                <a:srgbClr val="006EFF"/>
              </a:solidFill>
              <a:latin typeface="微软雅黑" panose="020B0503020204020204" pitchFamily="34" charset="-122"/>
              <a:ea typeface="微软雅黑" panose="020B0503020204020204" pitchFamily="34" charset="-122"/>
            </a:endParaRPr>
          </a:p>
        </p:txBody>
      </p:sp>
      <p:sp>
        <p:nvSpPr>
          <p:cNvPr id="4" name="矩形 3" hidden="1"/>
          <p:cNvSpPr/>
          <p:nvPr userDrawn="1"/>
        </p:nvSpPr>
        <p:spPr>
          <a:xfrm>
            <a:off x="0" y="3"/>
            <a:ext cx="12192000" cy="6858000"/>
          </a:xfrm>
          <a:prstGeom prst="rect">
            <a:avLst/>
          </a:prstGeom>
          <a:gradFill flip="none" rotWithShape="1">
            <a:gsLst>
              <a:gs pos="96000">
                <a:schemeClr val="accent1"/>
              </a:gs>
              <a:gs pos="0">
                <a:schemeClr val="accent1">
                  <a:lumMod val="5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5"/>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stretch>
            <a:fillRect/>
          </a:stretch>
        </p:blipFill>
        <p:spPr>
          <a:xfrm>
            <a:off x="-1" y="0"/>
            <a:ext cx="12192001" cy="6858000"/>
          </a:xfrm>
          <a:prstGeom prst="rect">
            <a:avLst/>
          </a:prstGeom>
        </p:spPr>
      </p:pic>
      <p:sp>
        <p:nvSpPr>
          <p:cNvPr id="8" name="文本占位符 17"/>
          <p:cNvSpPr>
            <a:spLocks noGrp="1"/>
          </p:cNvSpPr>
          <p:nvPr>
            <p:ph type="body" sz="quarter" idx="12" hasCustomPrompt="1"/>
          </p:nvPr>
        </p:nvSpPr>
        <p:spPr>
          <a:xfrm>
            <a:off x="593994" y="351880"/>
            <a:ext cx="9183989" cy="482598"/>
          </a:xfrm>
        </p:spPr>
        <p:txBody>
          <a:bodyPr>
            <a:noAutofit/>
          </a:bodyPr>
          <a:lstStyle>
            <a:lvl1pPr marL="0" indent="0">
              <a:buNone/>
              <a:defRPr sz="2800" b="1">
                <a:solidFill>
                  <a:schemeClr val="tx1"/>
                </a:solidFill>
                <a:latin typeface="微软雅黑" panose="020B0503020204020204" pitchFamily="34" charset="-122"/>
                <a:ea typeface="微软雅黑" panose="020B0503020204020204" pitchFamily="34" charset="-122"/>
              </a:defRPr>
            </a:lvl1pPr>
            <a:lvl2pPr marL="457200" indent="0">
              <a:buNone/>
              <a:defRPr/>
            </a:lvl2pPr>
          </a:lstStyle>
          <a:p>
            <a:pPr lvl="0"/>
            <a:r>
              <a:rPr lang="en-US" altLang="zh-CN" dirty="0"/>
              <a:t>·</a:t>
            </a:r>
          </a:p>
        </p:txBody>
      </p:sp>
      <p:sp>
        <p:nvSpPr>
          <p:cNvPr id="4" name="矩形 3"/>
          <p:cNvSpPr/>
          <p:nvPr userDrawn="1">
            <p:custDataLst>
              <p:tags r:id="rId1"/>
            </p:custDataLst>
          </p:nvPr>
        </p:nvSpPr>
        <p:spPr>
          <a:xfrm>
            <a:off x="483119" y="341179"/>
            <a:ext cx="72000" cy="504000"/>
          </a:xfrm>
          <a:prstGeom prst="rect">
            <a:avLst/>
          </a:prstGeom>
          <a:gradFill>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 pos="50000">
                <a:schemeClr val="accent1"/>
              </a:gs>
              <a:gs pos="0">
                <a:schemeClr val="accent1">
                  <a:lumMod val="25000"/>
                  <a:lumOff val="75000"/>
                </a:schemeClr>
              </a:gs>
              <a:gs pos="100000">
                <a:schemeClr val="accent1">
                  <a:lumMod val="85000"/>
                </a:schemeClr>
              </a:gs>
            </a:gsLst>
            <a:lin ang="5400000" scaled="1"/>
          </a:gradFill>
          <a:ln w="5080">
            <a:noFill/>
          </a:ln>
          <a:effectLst/>
        </p:spPr>
        <p:style>
          <a:lnRef idx="1">
            <a:schemeClr val="accent1"/>
          </a:lnRef>
          <a:fillRef idx="3">
            <a:schemeClr val="accent1"/>
          </a:fillRef>
          <a:effectRef idx="2">
            <a:schemeClr val="accent1"/>
          </a:effectRef>
          <a:fontRef idx="minor">
            <a:schemeClr val="lt1"/>
          </a:fontRef>
        </p:style>
        <p:txBody>
          <a:bodyPr/>
          <a:lstStyle/>
          <a:p>
            <a:endParaRPr lang="zh-CN" altLang="en-US">
              <a:solidFill>
                <a:schemeClr val="tx1"/>
              </a:solidFill>
            </a:endParaRPr>
          </a:p>
        </p:txBody>
      </p:sp>
      <p:sp>
        <p:nvSpPr>
          <p:cNvPr id="10" name="文本框 9"/>
          <p:cNvSpPr txBox="1"/>
          <p:nvPr userDrawn="1"/>
        </p:nvSpPr>
        <p:spPr>
          <a:xfrm>
            <a:off x="600616" y="6400800"/>
            <a:ext cx="1832704" cy="213995"/>
          </a:xfrm>
          <a:prstGeom prst="rect">
            <a:avLst/>
          </a:prstGeom>
          <a:noFill/>
        </p:spPr>
        <p:txBody>
          <a:bodyPr wrap="square" rtlCol="0">
            <a:spAutoFit/>
          </a:bodyPr>
          <a:lstStyle/>
          <a:p>
            <a:pPr algn="l"/>
            <a:r>
              <a:rPr lang="en-US" altLang="zh-CN" sz="800" dirty="0">
                <a:solidFill>
                  <a:schemeClr val="tx1"/>
                </a:solidFill>
                <a:latin typeface="微软雅黑" panose="020B0503020204020204" pitchFamily="34" charset="-122"/>
                <a:ea typeface="微软雅黑" panose="020B0503020204020204" pitchFamily="34" charset="-122"/>
                <a:sym typeface="+mn-ea"/>
              </a:rPr>
              <a:t>©2025 </a:t>
            </a:r>
            <a:r>
              <a:rPr lang="zh-CN" altLang="en-US" sz="800" dirty="0">
                <a:solidFill>
                  <a:schemeClr val="tx1"/>
                </a:solidFill>
                <a:latin typeface="微软雅黑" panose="020B0503020204020204" pitchFamily="34" charset="-122"/>
                <a:ea typeface="微软雅黑" panose="020B0503020204020204" pitchFamily="34" charset="-122"/>
                <a:sym typeface="+mn-ea"/>
              </a:rPr>
              <a:t>开元数智 版权所有</a:t>
            </a:r>
            <a:endParaRPr lang="zh-CN" altLang="en-US" sz="800" dirty="0">
              <a:solidFill>
                <a:schemeClr val="tx1"/>
              </a:solidFill>
              <a:latin typeface="微软雅黑" panose="020B0503020204020204" pitchFamily="34" charset="-122"/>
              <a:ea typeface="微软雅黑" panose="020B0503020204020204" pitchFamily="34" charset="-122"/>
              <a:cs typeface="Arial" panose="020B0604020202090204" pitchFamily="34" charset="0"/>
              <a:sym typeface="+mn-ea"/>
            </a:endParaRPr>
          </a:p>
        </p:txBody>
      </p:sp>
      <p:sp>
        <p:nvSpPr>
          <p:cNvPr id="11" name="矩形 10"/>
          <p:cNvSpPr/>
          <p:nvPr userDrawn="1"/>
        </p:nvSpPr>
        <p:spPr>
          <a:xfrm>
            <a:off x="695325" y="6626772"/>
            <a:ext cx="400368" cy="45719"/>
          </a:xfrm>
          <a:prstGeom prst="rect">
            <a:avLst/>
          </a:prstGeom>
          <a:gradFill>
            <a:gsLst>
              <a:gs pos="50000">
                <a:srgbClr val="425FDF"/>
              </a:gs>
              <a:gs pos="0">
                <a:srgbClr val="2835B6"/>
              </a:gs>
              <a:gs pos="99000">
                <a:srgbClr val="7490FE"/>
              </a:gs>
            </a:gsLst>
            <a:lin ang="1620000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 name="灯片编号占位符 5"/>
          <p:cNvSpPr>
            <a:spLocks noGrp="1"/>
          </p:cNvSpPr>
          <p:nvPr userDrawn="1"/>
        </p:nvSpPr>
        <p:spPr>
          <a:xfrm>
            <a:off x="11209765" y="6356351"/>
            <a:ext cx="952858" cy="365125"/>
          </a:xfrm>
          <a:prstGeom prst="rect">
            <a:avLst/>
          </a:prstGeom>
        </p:spPr>
        <p:txBody>
          <a:bodyPr vert="horz" lIns="91440" tIns="45720" rIns="91440" bIns="45720" rtlCol="0" anchor="ctr"/>
          <a:lstStyle>
            <a:lvl1pPr algn="ctr">
              <a:defRPr sz="1200">
                <a:solidFill>
                  <a:schemeClr val="tx1">
                    <a:lumMod val="65000"/>
                    <a:lumOff val="35000"/>
                  </a:schemeClr>
                </a:solidFill>
                <a:latin typeface="FZLanTingHeiS-R-GB" panose="02000000000000000000" pitchFamily="2" charset="-122"/>
                <a:ea typeface="FZLanTingHeiS-R-GB" panose="02000000000000000000" pitchFamily="2" charset="-122"/>
                <a:cs typeface="FZLTHPro Global" pitchFamily="2" charset="-122"/>
              </a:defRPr>
            </a:lvl1pPr>
          </a:lstStyle>
          <a:p>
            <a:fld id="{320959DC-AD3C-9349-9BF8-8A29D0EA262B}" type="slidenum">
              <a:rPr kumimoji="1" lang="zh-CN" altLang="en-US" sz="800" smtClean="0">
                <a:solidFill>
                  <a:schemeClr val="tx1"/>
                </a:solidFill>
                <a:latin typeface="+mn-lt"/>
                <a:ea typeface="+mn-lt"/>
              </a:rPr>
              <a:t>‹#›</a:t>
            </a:fld>
            <a:endParaRPr kumimoji="1" lang="zh-CN" altLang="en-US" sz="800" dirty="0">
              <a:solidFill>
                <a:schemeClr val="tx1"/>
              </a:solidFill>
              <a:latin typeface="+mn-lt"/>
              <a:ea typeface="+mn-lt"/>
            </a:endParaRPr>
          </a:p>
        </p:txBody>
      </p:sp>
      <p:grpSp>
        <p:nvGrpSpPr>
          <p:cNvPr id="9" name="组合 8"/>
          <p:cNvGrpSpPr/>
          <p:nvPr userDrawn="1"/>
        </p:nvGrpSpPr>
        <p:grpSpPr>
          <a:xfrm>
            <a:off x="10718165" y="318135"/>
            <a:ext cx="1265555" cy="472440"/>
            <a:chOff x="1613" y="1106"/>
            <a:chExt cx="1993" cy="744"/>
          </a:xfrm>
        </p:grpSpPr>
        <p:sp>
          <p:nvSpPr>
            <p:cNvPr id="12" name="textbox 14"/>
            <p:cNvSpPr/>
            <p:nvPr/>
          </p:nvSpPr>
          <p:spPr>
            <a:xfrm>
              <a:off x="1775" y="1106"/>
              <a:ext cx="1687" cy="605"/>
            </a:xfrm>
            <a:prstGeom prst="rect">
              <a:avLst/>
            </a:prstGeom>
            <a:noFill/>
            <a:ln w="0" cap="flat">
              <a:noFill/>
              <a:prstDash val="solid"/>
              <a:miter lim="0"/>
            </a:ln>
          </p:spPr>
          <p:txBody>
            <a:bodyPr vert="horz" wrap="square" lIns="0" tIns="0" rIns="0" bIns="0"/>
            <a:lstStyle/>
            <a:p>
              <a:pPr algn="l" rtl="0" eaLnBrk="0">
                <a:lnSpc>
                  <a:spcPct val="80000"/>
                </a:lnSpc>
              </a:pPr>
              <a:endParaRPr sz="100" dirty="0">
                <a:solidFill>
                  <a:schemeClr val="accent1"/>
                </a:solidFill>
                <a:latin typeface="Arial" panose="020B0604020202090204"/>
                <a:ea typeface="Arial" panose="020B0604020202090204"/>
                <a:cs typeface="Arial" panose="020B0604020202090204"/>
              </a:endParaRPr>
            </a:p>
            <a:p>
              <a:pPr algn="l" rtl="0" eaLnBrk="0">
                <a:lnSpc>
                  <a:spcPct val="108000"/>
                </a:lnSpc>
              </a:pPr>
              <a:r>
                <a:rPr lang="zh-CN" sz="1800" kern="0" spc="25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开元数智</a:t>
              </a:r>
              <a:endParaRPr sz="300" dirty="0">
                <a:solidFill>
                  <a:schemeClr val="accent1"/>
                </a:solidFill>
                <a:latin typeface="Arial" panose="020B0604020202090204"/>
                <a:ea typeface="Arial" panose="020B0604020202090204"/>
                <a:cs typeface="Arial" panose="020B0604020202090204"/>
              </a:endParaRPr>
            </a:p>
            <a:p>
              <a:pPr marL="29210" algn="l" rtl="0" eaLnBrk="0">
                <a:lnSpc>
                  <a:spcPct val="80000"/>
                </a:lnSpc>
                <a:spcBef>
                  <a:spcPts val="5"/>
                </a:spcBef>
              </a:pPr>
              <a:endParaRPr sz="300" dirty="0">
                <a:solidFill>
                  <a:schemeClr val="accent1"/>
                </a:solidFill>
                <a:latin typeface="Arial" panose="020B0604020202090204"/>
                <a:ea typeface="Arial" panose="020B0604020202090204"/>
                <a:cs typeface="Arial" panose="020B0604020202090204"/>
              </a:endParaRPr>
            </a:p>
          </p:txBody>
        </p:sp>
        <p:sp>
          <p:nvSpPr>
            <p:cNvPr id="13" name="文本框 12"/>
            <p:cNvSpPr txBox="1"/>
            <p:nvPr/>
          </p:nvSpPr>
          <p:spPr>
            <a:xfrm>
              <a:off x="1613" y="1590"/>
              <a:ext cx="1993" cy="260"/>
            </a:xfrm>
            <a:prstGeom prst="rect">
              <a:avLst/>
            </a:prstGeom>
            <a:noFill/>
          </p:spPr>
          <p:txBody>
            <a:bodyPr wrap="square" rtlCol="0" anchor="t">
              <a:spAutoFit/>
            </a:bodyPr>
            <a:lstStyle/>
            <a:p>
              <a:pPr marL="29210" algn="just" rtl="0" eaLnBrk="0">
                <a:lnSpc>
                  <a:spcPct val="80000"/>
                </a:lnSpc>
                <a:spcBef>
                  <a:spcPts val="5"/>
                </a:spcBef>
              </a:pPr>
              <a:r>
                <a:rPr lang="en-US" sz="600" kern="0" spc="130" dirty="0">
                  <a:solidFill>
                    <a:schemeClr val="accent1">
                      <a:alpha val="100000"/>
                    </a:schemeClr>
                  </a:solidFill>
                  <a:uFillTx/>
                  <a:latin typeface="Arial" panose="020B0604020202090204" pitchFamily="34" charset="0"/>
                  <a:ea typeface="Arial" panose="020B0604020202090204"/>
                  <a:cs typeface="Arial" panose="020B0604020202090204"/>
                  <a:sym typeface="+mn-ea"/>
                </a:rPr>
                <a:t>Kaiyuan</a:t>
              </a:r>
              <a:r>
                <a:rPr sz="600" kern="0" spc="130" dirty="0">
                  <a:solidFill>
                    <a:schemeClr val="accent1">
                      <a:alpha val="100000"/>
                    </a:schemeClr>
                  </a:solidFill>
                  <a:uFillTx/>
                  <a:latin typeface="Arial" panose="020B0604020202090204" pitchFamily="34" charset="0"/>
                  <a:ea typeface="Arial" panose="020B0604020202090204"/>
                  <a:cs typeface="Arial" panose="020B0604020202090204"/>
                  <a:sym typeface="+mn-ea"/>
                </a:rPr>
                <a:t> Technology</a:t>
              </a:r>
              <a:endParaRPr lang="zh-CN" altLang="en-US" sz="600" kern="0" spc="130" dirty="0">
                <a:solidFill>
                  <a:schemeClr val="accent1">
                    <a:alpha val="100000"/>
                  </a:schemeClr>
                </a:solidFill>
                <a:uFillTx/>
                <a:latin typeface="Arial" panose="020B0604020202090204" pitchFamily="34" charset="0"/>
                <a:ea typeface="Arial" panose="020B0604020202090204"/>
                <a:cs typeface="Arial" panose="020B0604020202090204"/>
                <a:sym typeface="+mn-ea"/>
              </a:endParaRPr>
            </a:p>
          </p:txBody>
        </p:sp>
      </p:gr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微软雅黑" panose="020B0503020204020204" pitchFamily="34" charset="-122"/>
                <a:cs typeface="微软雅黑" panose="020B0503020204020204" pitchFamily="34" charset="-122"/>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solidFill>
                  <a:schemeClr val="tx1"/>
                </a:solidFill>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fld id="{1D8BD707-D9CF-40AE-B4C6-C98DA3205C09}" type="datetimeFigureOut">
              <a:rPr lang="en-US"/>
              <a:t>1/27/26</a:t>
            </a:fld>
            <a:endParaRPr lang="en-US"/>
          </a:p>
        </p:txBody>
      </p:sp>
      <p:sp>
        <p:nvSpPr>
          <p:cNvPr id="7" name="Holder 7"/>
          <p:cNvSpPr>
            <a:spLocks noGrp="1"/>
          </p:cNvSpPr>
          <p:nvPr>
            <p:ph type="sldNum" sz="quarter" idx="7"/>
          </p:nvPr>
        </p:nvSpPr>
        <p:spPr/>
        <p:txBody>
          <a:bodyPr lIns="0" tIns="0" rIns="0" bIns="0"/>
          <a:lstStyle>
            <a:lvl1pPr algn="r">
              <a:defRPr>
                <a:solidFill>
                  <a:schemeClr val="tx1"/>
                </a:solidFill>
              </a:defRPr>
            </a:lvl1pPr>
          </a:lstStyle>
          <a:p>
            <a:fld id="{B6F15528-21DE-4FAA-801E-634DDDAF4B2B}" type="slidenum">
              <a:rPr/>
              <a:t>‹#›</a:t>
            </a:fld>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stretch>
            <a:fillRect/>
          </a:stretch>
        </p:blipFill>
        <p:spPr>
          <a:xfrm>
            <a:off x="-1" y="0"/>
            <a:ext cx="12192001" cy="6858000"/>
          </a:xfrm>
          <a:prstGeom prst="rect">
            <a:avLst/>
          </a:prstGeom>
          <a:ln>
            <a:solidFill>
              <a:schemeClr val="accent6">
                <a:lumMod val="75000"/>
              </a:schemeClr>
            </a:solidFill>
          </a:ln>
        </p:spPr>
      </p:pic>
      <p:sp>
        <p:nvSpPr>
          <p:cNvPr id="8" name="文本占位符 17"/>
          <p:cNvSpPr>
            <a:spLocks noGrp="1"/>
          </p:cNvSpPr>
          <p:nvPr>
            <p:ph type="body" sz="quarter" idx="12"/>
          </p:nvPr>
        </p:nvSpPr>
        <p:spPr>
          <a:xfrm>
            <a:off x="593994" y="351880"/>
            <a:ext cx="9183989" cy="482598"/>
          </a:xfrm>
        </p:spPr>
        <p:txBody>
          <a:bodyPr>
            <a:noAutofit/>
          </a:bodyPr>
          <a:lstStyle>
            <a:lvl1pPr marL="0" indent="0">
              <a:buNone/>
              <a:defRPr sz="2800" b="1">
                <a:solidFill>
                  <a:schemeClr val="tx1"/>
                </a:solidFill>
                <a:latin typeface="微软雅黑" panose="020B0503020204020204" pitchFamily="34" charset="-122"/>
                <a:ea typeface="微软雅黑" panose="020B0503020204020204" pitchFamily="34" charset="-122"/>
              </a:defRPr>
            </a:lvl1pPr>
            <a:lvl2pPr marL="457200" indent="0">
              <a:buNone/>
              <a:defRPr/>
            </a:lvl2pPr>
          </a:lstStyle>
          <a:p>
            <a:pPr lvl="0"/>
            <a:endParaRPr lang="en-US" altLang="zh-CN" dirty="0"/>
          </a:p>
        </p:txBody>
      </p:sp>
      <p:sp>
        <p:nvSpPr>
          <p:cNvPr id="4" name="矩形 3"/>
          <p:cNvSpPr/>
          <p:nvPr userDrawn="1">
            <p:custDataLst>
              <p:tags r:id="rId1"/>
            </p:custDataLst>
          </p:nvPr>
        </p:nvSpPr>
        <p:spPr>
          <a:xfrm>
            <a:off x="483119" y="341179"/>
            <a:ext cx="72000" cy="504000"/>
          </a:xfrm>
          <a:prstGeom prst="rect">
            <a:avLst/>
          </a:prstGeom>
          <a:gradFill>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 pos="50000">
                <a:srgbClr val="425FDF"/>
              </a:gs>
              <a:gs pos="0">
                <a:srgbClr val="2835B6"/>
              </a:gs>
              <a:gs pos="99000">
                <a:srgbClr val="7490FE"/>
              </a:gs>
            </a:gsLst>
            <a:lin ang="16200000" scaled="0"/>
          </a:gradFill>
          <a:ln w="5080">
            <a:gradFill>
              <a:gsLst>
                <a:gs pos="50000">
                  <a:srgbClr val="425FDF"/>
                </a:gs>
                <a:gs pos="0">
                  <a:srgbClr val="2835B6"/>
                </a:gs>
                <a:gs pos="99000">
                  <a:srgbClr val="7490FE"/>
                </a:gs>
              </a:gsLst>
              <a:lin ang="16200000" scaled="0"/>
            </a:gradFill>
          </a:ln>
          <a:effectLst/>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10" name="文本框 9"/>
          <p:cNvSpPr txBox="1"/>
          <p:nvPr userDrawn="1"/>
        </p:nvSpPr>
        <p:spPr>
          <a:xfrm>
            <a:off x="600616" y="6400800"/>
            <a:ext cx="1832704" cy="213995"/>
          </a:xfrm>
          <a:prstGeom prst="rect">
            <a:avLst/>
          </a:prstGeom>
          <a:noFill/>
        </p:spPr>
        <p:txBody>
          <a:bodyPr wrap="square" rtlCol="0">
            <a:spAutoFit/>
          </a:bodyPr>
          <a:lstStyle/>
          <a:p>
            <a:pPr algn="l"/>
            <a:r>
              <a:rPr lang="en-US" altLang="zh-CN" sz="800" dirty="0">
                <a:solidFill>
                  <a:schemeClr val="tx1"/>
                </a:solidFill>
                <a:latin typeface="微软雅黑" panose="020B0503020204020204" pitchFamily="34" charset="-122"/>
                <a:ea typeface="微软雅黑" panose="020B0503020204020204" pitchFamily="34" charset="-122"/>
                <a:sym typeface="+mn-ea"/>
              </a:rPr>
              <a:t>©2025 </a:t>
            </a:r>
            <a:r>
              <a:rPr lang="zh-CN" altLang="en-US" sz="800" dirty="0">
                <a:solidFill>
                  <a:schemeClr val="tx1"/>
                </a:solidFill>
                <a:latin typeface="微软雅黑" panose="020B0503020204020204" pitchFamily="34" charset="-122"/>
                <a:ea typeface="微软雅黑" panose="020B0503020204020204" pitchFamily="34" charset="-122"/>
                <a:sym typeface="+mn-ea"/>
              </a:rPr>
              <a:t>开元数智 版权所有</a:t>
            </a:r>
            <a:endParaRPr lang="zh-CN" altLang="en-US" sz="800" dirty="0">
              <a:solidFill>
                <a:schemeClr val="tx1"/>
              </a:solidFill>
              <a:latin typeface="微软雅黑" panose="020B0503020204020204" pitchFamily="34" charset="-122"/>
              <a:ea typeface="微软雅黑" panose="020B0503020204020204" pitchFamily="34" charset="-122"/>
              <a:cs typeface="Arial" panose="020B0604020202090204" pitchFamily="34" charset="0"/>
              <a:sym typeface="+mn-ea"/>
            </a:endParaRPr>
          </a:p>
        </p:txBody>
      </p:sp>
      <p:sp>
        <p:nvSpPr>
          <p:cNvPr id="11" name="矩形 10"/>
          <p:cNvSpPr/>
          <p:nvPr userDrawn="1"/>
        </p:nvSpPr>
        <p:spPr>
          <a:xfrm>
            <a:off x="695325" y="6626772"/>
            <a:ext cx="400368" cy="45719"/>
          </a:xfrm>
          <a:prstGeom prst="rect">
            <a:avLst/>
          </a:prstGeom>
          <a:gradFill>
            <a:gsLst>
              <a:gs pos="50000">
                <a:srgbClr val="425FDF"/>
              </a:gs>
              <a:gs pos="0">
                <a:srgbClr val="2835B6"/>
              </a:gs>
              <a:gs pos="99000">
                <a:srgbClr val="7490FE"/>
              </a:gs>
            </a:gsLst>
            <a:lin ang="16200000" scaled="0"/>
          </a:gradFill>
          <a:ln>
            <a:gradFill>
              <a:gsLst>
                <a:gs pos="50000">
                  <a:srgbClr val="425FDF"/>
                </a:gs>
                <a:gs pos="0">
                  <a:srgbClr val="2835B6"/>
                </a:gs>
                <a:gs pos="99000">
                  <a:srgbClr val="7490FE"/>
                </a:gs>
              </a:gsLst>
              <a:lin ang="16200000" scaled="0"/>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2" name="灯片编号占位符 5"/>
          <p:cNvSpPr>
            <a:spLocks noGrp="1"/>
          </p:cNvSpPr>
          <p:nvPr userDrawn="1"/>
        </p:nvSpPr>
        <p:spPr>
          <a:xfrm>
            <a:off x="11209765" y="6356351"/>
            <a:ext cx="952858" cy="365125"/>
          </a:xfrm>
          <a:prstGeom prst="rect">
            <a:avLst/>
          </a:prstGeom>
        </p:spPr>
        <p:txBody>
          <a:bodyPr vert="horz" lIns="91440" tIns="45720" rIns="91440" bIns="45720" rtlCol="0" anchor="ctr"/>
          <a:lstStyle>
            <a:lvl1pPr algn="ctr">
              <a:defRPr sz="1200">
                <a:solidFill>
                  <a:schemeClr val="tx1">
                    <a:lumMod val="65000"/>
                    <a:lumOff val="35000"/>
                  </a:schemeClr>
                </a:solidFill>
                <a:latin typeface="FZLanTingHeiS-R-GB" panose="02000000000000000000" pitchFamily="2" charset="-122"/>
                <a:ea typeface="FZLanTingHeiS-R-GB" panose="02000000000000000000" pitchFamily="2" charset="-122"/>
                <a:cs typeface="FZLTHPro Global" pitchFamily="2" charset="-122"/>
              </a:defRPr>
            </a:lvl1pPr>
          </a:lstStyle>
          <a:p>
            <a:fld id="{320959DC-AD3C-9349-9BF8-8A29D0EA262B}" type="slidenum">
              <a:rPr kumimoji="1" lang="zh-CN" altLang="en-US" sz="800" smtClean="0">
                <a:latin typeface="+mn-lt"/>
                <a:ea typeface="+mn-lt"/>
              </a:rPr>
              <a:t>‹#›</a:t>
            </a:fld>
            <a:endParaRPr kumimoji="1" lang="zh-CN" altLang="en-US" sz="800" dirty="0">
              <a:latin typeface="+mn-lt"/>
              <a:ea typeface="+mn-lt"/>
            </a:endParaRPr>
          </a:p>
        </p:txBody>
      </p:sp>
      <p:grpSp>
        <p:nvGrpSpPr>
          <p:cNvPr id="9" name="组合 8"/>
          <p:cNvGrpSpPr/>
          <p:nvPr userDrawn="1"/>
        </p:nvGrpSpPr>
        <p:grpSpPr>
          <a:xfrm>
            <a:off x="10781665" y="255270"/>
            <a:ext cx="1265555" cy="472440"/>
            <a:chOff x="1613" y="1106"/>
            <a:chExt cx="1993" cy="744"/>
          </a:xfrm>
        </p:grpSpPr>
        <p:sp>
          <p:nvSpPr>
            <p:cNvPr id="12" name="textbox 14"/>
            <p:cNvSpPr/>
            <p:nvPr/>
          </p:nvSpPr>
          <p:spPr>
            <a:xfrm>
              <a:off x="1775" y="1106"/>
              <a:ext cx="1687" cy="605"/>
            </a:xfrm>
            <a:prstGeom prst="rect">
              <a:avLst/>
            </a:prstGeom>
            <a:noFill/>
            <a:ln w="0" cap="flat">
              <a:noFill/>
              <a:prstDash val="solid"/>
              <a:miter lim="0"/>
            </a:ln>
          </p:spPr>
          <p:txBody>
            <a:bodyPr vert="horz" wrap="square" lIns="0" tIns="0" rIns="0" bIns="0"/>
            <a:lstStyle/>
            <a:p>
              <a:pPr algn="l" rtl="0" eaLnBrk="0">
                <a:lnSpc>
                  <a:spcPct val="80000"/>
                </a:lnSpc>
              </a:pPr>
              <a:endParaRPr sz="100" dirty="0">
                <a:solidFill>
                  <a:schemeClr val="accent1"/>
                </a:solidFill>
                <a:latin typeface="Arial" panose="020B0604020202090204"/>
                <a:ea typeface="Arial" panose="020B0604020202090204"/>
                <a:cs typeface="Arial" panose="020B0604020202090204"/>
              </a:endParaRPr>
            </a:p>
            <a:p>
              <a:pPr algn="l" rtl="0" eaLnBrk="0">
                <a:lnSpc>
                  <a:spcPct val="108000"/>
                </a:lnSpc>
              </a:pPr>
              <a:r>
                <a:rPr lang="zh-CN" sz="1800" kern="0" spc="250"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开元数智</a:t>
              </a:r>
              <a:endParaRPr sz="300" dirty="0">
                <a:solidFill>
                  <a:schemeClr val="accent1"/>
                </a:solidFill>
                <a:latin typeface="Arial" panose="020B0604020202090204"/>
                <a:ea typeface="Arial" panose="020B0604020202090204"/>
                <a:cs typeface="Arial" panose="020B0604020202090204"/>
              </a:endParaRPr>
            </a:p>
            <a:p>
              <a:pPr marL="29210" algn="l" rtl="0" eaLnBrk="0">
                <a:lnSpc>
                  <a:spcPct val="80000"/>
                </a:lnSpc>
                <a:spcBef>
                  <a:spcPts val="5"/>
                </a:spcBef>
              </a:pPr>
              <a:endParaRPr sz="300" dirty="0">
                <a:solidFill>
                  <a:schemeClr val="accent1"/>
                </a:solidFill>
                <a:latin typeface="Arial" panose="020B0604020202090204"/>
                <a:ea typeface="Arial" panose="020B0604020202090204"/>
                <a:cs typeface="Arial" panose="020B0604020202090204"/>
              </a:endParaRPr>
            </a:p>
          </p:txBody>
        </p:sp>
        <p:sp>
          <p:nvSpPr>
            <p:cNvPr id="13" name="文本框 12"/>
            <p:cNvSpPr txBox="1"/>
            <p:nvPr/>
          </p:nvSpPr>
          <p:spPr>
            <a:xfrm>
              <a:off x="1613" y="1590"/>
              <a:ext cx="1993" cy="260"/>
            </a:xfrm>
            <a:prstGeom prst="rect">
              <a:avLst/>
            </a:prstGeom>
            <a:noFill/>
          </p:spPr>
          <p:txBody>
            <a:bodyPr wrap="square" rtlCol="0" anchor="t">
              <a:spAutoFit/>
            </a:bodyPr>
            <a:lstStyle/>
            <a:p>
              <a:pPr marL="29210" algn="just" rtl="0" eaLnBrk="0">
                <a:lnSpc>
                  <a:spcPct val="80000"/>
                </a:lnSpc>
                <a:spcBef>
                  <a:spcPts val="5"/>
                </a:spcBef>
              </a:pPr>
              <a:r>
                <a:rPr lang="en-US" sz="600" kern="0" spc="130" dirty="0">
                  <a:solidFill>
                    <a:schemeClr val="accent1">
                      <a:alpha val="100000"/>
                    </a:schemeClr>
                  </a:solidFill>
                  <a:uFillTx/>
                  <a:latin typeface="Arial" panose="020B0604020202090204" pitchFamily="34" charset="0"/>
                  <a:ea typeface="Arial" panose="020B0604020202090204"/>
                  <a:cs typeface="Arial" panose="020B0604020202090204"/>
                  <a:sym typeface="+mn-ea"/>
                </a:rPr>
                <a:t>Kaiyuan</a:t>
              </a:r>
              <a:r>
                <a:rPr sz="600" kern="0" spc="130" dirty="0">
                  <a:solidFill>
                    <a:schemeClr val="accent1">
                      <a:alpha val="100000"/>
                    </a:schemeClr>
                  </a:solidFill>
                  <a:uFillTx/>
                  <a:latin typeface="Arial" panose="020B0604020202090204" pitchFamily="34" charset="0"/>
                  <a:ea typeface="Arial" panose="020B0604020202090204"/>
                  <a:cs typeface="Arial" panose="020B0604020202090204"/>
                  <a:sym typeface="+mn-ea"/>
                </a:rPr>
                <a:t> Technology</a:t>
              </a:r>
              <a:endParaRPr lang="zh-CN" altLang="en-US" sz="600" kern="0" spc="130" dirty="0">
                <a:solidFill>
                  <a:schemeClr val="accent1">
                    <a:alpha val="100000"/>
                  </a:schemeClr>
                </a:solidFill>
                <a:uFillTx/>
                <a:latin typeface="Arial" panose="020B0604020202090204" pitchFamily="34" charset="0"/>
                <a:ea typeface="Arial" panose="020B0604020202090204"/>
                <a:cs typeface="Arial" panose="020B0604020202090204"/>
                <a:sym typeface="+mn-ea"/>
              </a:endParaRPr>
            </a:p>
          </p:txBody>
        </p:sp>
      </p:gr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58C88227-6BBB-6746-B411-20455F5C9430}" type="datetimeFigureOut">
              <a:rPr kumimoji="1" lang="zh-CN" altLang="en-US" smtClean="0"/>
              <a:t>2026/1/27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8B5FF06-7723-8D4D-AFAC-B234475AD517}" type="slidenum">
              <a:rPr kumimoji="1" lang="zh-CN" altLang="en-US" smtClean="0"/>
              <a:t>‹#›</a:t>
            </a:fld>
            <a:endParaRPr kumimoji="1" lang="zh-CN" altLang="en-US"/>
          </a:p>
        </p:txBody>
      </p:sp>
      <p:pic>
        <p:nvPicPr>
          <p:cNvPr id="7" name="图片 6" descr="背景图案&#10;&#10;描述已自动生成"/>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完整内容页">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stretch>
            <a:fillRect/>
          </a:stretch>
        </p:blipFill>
        <p:spPr>
          <a:xfrm>
            <a:off x="0" y="379"/>
            <a:ext cx="12240000" cy="6884236"/>
          </a:xfrm>
          <a:prstGeom prst="rect">
            <a:avLst/>
          </a:prstGeom>
        </p:spPr>
      </p:pic>
      <p:sp>
        <p:nvSpPr>
          <p:cNvPr id="13" name="文本占位符 12"/>
          <p:cNvSpPr>
            <a:spLocks noGrp="1"/>
          </p:cNvSpPr>
          <p:nvPr>
            <p:ph type="body" sz="quarter" idx="10" hasCustomPrompt="1"/>
          </p:nvPr>
        </p:nvSpPr>
        <p:spPr>
          <a:xfrm>
            <a:off x="647916" y="774000"/>
            <a:ext cx="8667891" cy="442800"/>
          </a:xfrm>
          <a:prstGeom prst="rect">
            <a:avLst/>
          </a:prstGeom>
        </p:spPr>
        <p:txBody>
          <a:bodyPr tIns="46800" anchor="ctr" anchorCtr="0"/>
          <a:lstStyle>
            <a:lvl1pPr marL="0" indent="0">
              <a:buNone/>
              <a:defRPr sz="2000">
                <a:solidFill>
                  <a:schemeClr val="tx1"/>
                </a:solidFill>
                <a:latin typeface="FZLanTingHeiS-R-GB" panose="02000000000000000000" pitchFamily="2" charset="-122"/>
                <a:ea typeface="FZLanTingHeiS-R-GB" panose="02000000000000000000" pitchFamily="2" charset="-122"/>
                <a:cs typeface="FZLTHPro Global" pitchFamily="2" charset="-122"/>
              </a:defRPr>
            </a:lvl1pPr>
          </a:lstStyle>
          <a:p>
            <a:pPr lvl="0"/>
            <a:r>
              <a:rPr kumimoji="1" lang="zh-CN" altLang="en-US" dirty="0"/>
              <a:t>副标题文案内容</a:t>
            </a:r>
          </a:p>
        </p:txBody>
      </p:sp>
      <p:sp>
        <p:nvSpPr>
          <p:cNvPr id="5" name="灯片编号占位符 5"/>
          <p:cNvSpPr>
            <a:spLocks noGrp="1"/>
          </p:cNvSpPr>
          <p:nvPr>
            <p:ph type="sldNum" sz="quarter" idx="12"/>
          </p:nvPr>
        </p:nvSpPr>
        <p:spPr>
          <a:xfrm>
            <a:off x="11209765" y="6356351"/>
            <a:ext cx="952858" cy="365125"/>
          </a:xfrm>
          <a:prstGeom prst="rect">
            <a:avLst/>
          </a:prstGeom>
        </p:spPr>
        <p:txBody>
          <a:bodyPr/>
          <a:lstStyle>
            <a:lvl1pPr algn="ctr">
              <a:defRPr sz="1200">
                <a:solidFill>
                  <a:schemeClr val="tx1"/>
                </a:solidFill>
                <a:latin typeface="FZLanTingHeiS-R-GB" panose="02000000000000000000" pitchFamily="2" charset="-122"/>
                <a:ea typeface="FZLanTingHeiS-R-GB" panose="02000000000000000000" pitchFamily="2" charset="-122"/>
                <a:cs typeface="FZLTHPro Global" pitchFamily="2" charset="-122"/>
              </a:defRPr>
            </a:lvl1pPr>
          </a:lstStyle>
          <a:p>
            <a:fld id="{320959DC-AD3C-9349-9BF8-8A29D0EA262B}" type="slidenum">
              <a:rPr kumimoji="1" lang="zh-CN" altLang="en-US" smtClean="0"/>
              <a:t>‹#›</a:t>
            </a:fld>
            <a:endParaRPr kumimoji="1" lang="zh-CN" altLang="en-US" dirty="0"/>
          </a:p>
        </p:txBody>
      </p:sp>
      <p:sp>
        <p:nvSpPr>
          <p:cNvPr id="8" name="文本占位符 5"/>
          <p:cNvSpPr>
            <a:spLocks noGrp="1"/>
          </p:cNvSpPr>
          <p:nvPr>
            <p:ph type="body" sz="quarter" idx="11"/>
          </p:nvPr>
        </p:nvSpPr>
        <p:spPr>
          <a:xfrm>
            <a:off x="647916" y="248400"/>
            <a:ext cx="10561849" cy="583200"/>
          </a:xfrm>
          <a:prstGeom prst="rect">
            <a:avLst/>
          </a:prstGeom>
        </p:spPr>
        <p:txBody>
          <a:bodyPr anchor="ctr" anchorCtr="0"/>
          <a:lstStyle>
            <a:lvl1pPr marL="0" indent="0">
              <a:buNone/>
              <a:defRPr sz="2800" b="0">
                <a:solidFill>
                  <a:schemeClr val="tx1"/>
                </a:solidFill>
                <a:latin typeface="FZLanTingHeiS-EB-GB" panose="02000500000000000000" pitchFamily="2" charset="-122"/>
                <a:ea typeface="FZLanTingHeiS-EB-GB" panose="02000500000000000000" pitchFamily="2" charset="-122"/>
              </a:defRPr>
            </a:lvl1pPr>
          </a:lstStyle>
          <a:p>
            <a:pPr lvl="0"/>
            <a:endParaRPr kumimoji="1" lang="zh-CN" altLang="en-US" dirty="0"/>
          </a:p>
        </p:txBody>
      </p:sp>
      <p:sp>
        <p:nvSpPr>
          <p:cNvPr id="2" name="文本框 1"/>
          <p:cNvSpPr txBox="1"/>
          <p:nvPr userDrawn="1"/>
        </p:nvSpPr>
        <p:spPr>
          <a:xfrm>
            <a:off x="600616" y="6400800"/>
            <a:ext cx="1832704" cy="213995"/>
          </a:xfrm>
          <a:prstGeom prst="rect">
            <a:avLst/>
          </a:prstGeom>
          <a:noFill/>
        </p:spPr>
        <p:txBody>
          <a:bodyPr wrap="square" rtlCol="0">
            <a:spAutoFit/>
          </a:bodyPr>
          <a:lstStyle/>
          <a:p>
            <a:pPr algn="l"/>
            <a:r>
              <a:rPr lang="en-US" altLang="zh-CN" sz="800" dirty="0">
                <a:solidFill>
                  <a:schemeClr val="tx1"/>
                </a:solidFill>
                <a:latin typeface="微软雅黑" panose="020B0503020204020204" pitchFamily="34" charset="-122"/>
                <a:ea typeface="微软雅黑" panose="020B0503020204020204" pitchFamily="34" charset="-122"/>
                <a:sym typeface="+mn-ea"/>
              </a:rPr>
              <a:t>©2024 </a:t>
            </a:r>
            <a:r>
              <a:rPr lang="zh-CN" altLang="en-US" sz="800" dirty="0">
                <a:solidFill>
                  <a:schemeClr val="tx1"/>
                </a:solidFill>
                <a:latin typeface="微软雅黑" panose="020B0503020204020204" pitchFamily="34" charset="-122"/>
                <a:ea typeface="微软雅黑" panose="020B0503020204020204" pitchFamily="34" charset="-122"/>
                <a:sym typeface="+mn-ea"/>
              </a:rPr>
              <a:t>开元数智 版权所有</a:t>
            </a:r>
            <a:endParaRPr lang="zh-CN" altLang="en-US" sz="800" dirty="0">
              <a:solidFill>
                <a:schemeClr val="tx1"/>
              </a:solidFill>
              <a:latin typeface="微软雅黑" panose="020B0503020204020204" pitchFamily="34" charset="-122"/>
              <a:ea typeface="微软雅黑" panose="020B0503020204020204" pitchFamily="34" charset="-122"/>
              <a:cs typeface="Arial" panose="020B0604020202090204" pitchFamily="34" charset="0"/>
              <a:sym typeface="+mn-ea"/>
            </a:endParaRPr>
          </a:p>
        </p:txBody>
      </p:sp>
      <p:sp>
        <p:nvSpPr>
          <p:cNvPr id="11" name="矩形 10"/>
          <p:cNvSpPr/>
          <p:nvPr userDrawn="1"/>
        </p:nvSpPr>
        <p:spPr>
          <a:xfrm>
            <a:off x="695325" y="6626772"/>
            <a:ext cx="400368" cy="45719"/>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pic>
        <p:nvPicPr>
          <p:cNvPr id="2" name="图像" descr="图像"/>
          <p:cNvPicPr>
            <a:picLocks noChangeAspect="1"/>
          </p:cNvPicPr>
          <p:nvPr userDrawn="1"/>
        </p:nvPicPr>
        <p:blipFill>
          <a:blip r:embed="rId2"/>
          <a:stretch>
            <a:fillRect/>
          </a:stretch>
        </p:blipFill>
        <p:spPr>
          <a:xfrm>
            <a:off x="0" y="8323"/>
            <a:ext cx="12206286" cy="6866930"/>
          </a:xfrm>
          <a:prstGeom prst="rect">
            <a:avLst/>
          </a:prstGeom>
          <a:ln w="12700">
            <a:miter lim="400000"/>
            <a:headEnd/>
            <a:tailEnd/>
          </a:ln>
        </p:spPr>
      </p:pic>
      <p:sp>
        <p:nvSpPr>
          <p:cNvPr id="7" name="标题 6"/>
          <p:cNvSpPr>
            <a:spLocks noGrp="1"/>
          </p:cNvSpPr>
          <p:nvPr>
            <p:ph type="title"/>
          </p:nvPr>
        </p:nvSpPr>
        <p:spPr>
          <a:xfrm>
            <a:off x="647916" y="248400"/>
            <a:ext cx="10515818" cy="583200"/>
          </a:xfrm>
          <a:prstGeom prst="rect">
            <a:avLst/>
          </a:prstGeom>
          <a:ln w="12700">
            <a:miter lim="400000"/>
          </a:ln>
        </p:spPr>
        <p:txBody>
          <a:bodyPr tIns="45720" bIns="45720" anchor="ctr" anchorCtr="0">
            <a:noAutofit/>
          </a:bodyPr>
          <a:lstStyle>
            <a:lvl1pPr algn="l">
              <a:defRPr lang="zh-CN" altLang="en-US" sz="2800" b="1" dirty="0">
                <a:solidFill>
                  <a:schemeClr val="tx1"/>
                </a:solidFill>
                <a:latin typeface="微软雅黑" panose="020B0503020204020204" pitchFamily="34" charset="-122"/>
                <a:ea typeface="微软雅黑" panose="020B0503020204020204" pitchFamily="34" charset="-122"/>
              </a:defRPr>
            </a:lvl1pPr>
          </a:lstStyle>
          <a:p>
            <a:pPr lvl="0" algn="l" defTabSz="1828800" fontAlgn="auto" hangingPunct="0">
              <a:lnSpc>
                <a:spcPct val="120000"/>
              </a:lnSpc>
            </a:pPr>
            <a:r>
              <a:rPr kumimoji="1" lang="zh-CN" altLang="en-US" dirty="0"/>
              <a:t>单击此处编辑母版标题样式</a:t>
            </a:r>
          </a:p>
        </p:txBody>
      </p:sp>
      <p:sp>
        <p:nvSpPr>
          <p:cNvPr id="13" name="文本占位符 12"/>
          <p:cNvSpPr>
            <a:spLocks noGrp="1"/>
          </p:cNvSpPr>
          <p:nvPr>
            <p:ph type="body" sz="quarter" idx="10" hasCustomPrompt="1"/>
          </p:nvPr>
        </p:nvSpPr>
        <p:spPr>
          <a:xfrm>
            <a:off x="647916" y="774000"/>
            <a:ext cx="8667891" cy="442800"/>
          </a:xfrm>
          <a:prstGeom prst="rect">
            <a:avLst/>
          </a:prstGeom>
        </p:spPr>
        <p:txBody>
          <a:bodyPr tIns="46800" anchor="ctr" anchorCtr="0"/>
          <a:lstStyle>
            <a:lvl1pPr marL="0" indent="0">
              <a:buNone/>
              <a:defRPr sz="2000">
                <a:solidFill>
                  <a:schemeClr val="tx1"/>
                </a:solidFill>
                <a:latin typeface="微软雅黑" panose="020B0503020204020204" pitchFamily="34" charset="-122"/>
                <a:ea typeface="微软雅黑" panose="020B0503020204020204" pitchFamily="34" charset="-122"/>
              </a:defRPr>
            </a:lvl1pPr>
          </a:lstStyle>
          <a:p>
            <a:pPr lvl="0"/>
            <a:r>
              <a:rPr kumimoji="1" lang="zh-CN" altLang="en-US" dirty="0"/>
              <a:t>副标题文案文案</a:t>
            </a:r>
          </a:p>
        </p:txBody>
      </p:sp>
      <p:sp>
        <p:nvSpPr>
          <p:cNvPr id="5" name="灯片编号占位符 5"/>
          <p:cNvSpPr>
            <a:spLocks noGrp="1"/>
          </p:cNvSpPr>
          <p:nvPr>
            <p:ph type="sldNum" sz="quarter" idx="12"/>
          </p:nvPr>
        </p:nvSpPr>
        <p:spPr>
          <a:xfrm>
            <a:off x="11209765" y="6356351"/>
            <a:ext cx="952858" cy="365125"/>
          </a:xfrm>
          <a:prstGeom prst="rect">
            <a:avLst/>
          </a:prstGeom>
        </p:spPr>
        <p:txBody>
          <a:bodyPr/>
          <a:lstStyle>
            <a:lvl1pPr algn="ctr">
              <a:defRPr sz="1200">
                <a:solidFill>
                  <a:schemeClr val="tx1"/>
                </a:solidFill>
                <a:latin typeface="微软雅黑" panose="020B0503020204020204" pitchFamily="34" charset="-122"/>
                <a:ea typeface="微软雅黑" panose="020B0503020204020204" pitchFamily="34" charset="-122"/>
              </a:defRPr>
            </a:lvl1pPr>
          </a:lstStyle>
          <a:p>
            <a:fld id="{320959DC-AD3C-9349-9BF8-8A29D0EA262B}" type="slidenum">
              <a:rPr kumimoji="1" lang="zh-CN" altLang="en-US" smtClean="0"/>
              <a:t>‹#›</a:t>
            </a:fld>
            <a:endParaRPr kumimoji="1" lang="zh-CN" altLang="en-US" dirty="0"/>
          </a:p>
        </p:txBody>
      </p:sp>
      <p:sp>
        <p:nvSpPr>
          <p:cNvPr id="10" name="文本框 9"/>
          <p:cNvSpPr txBox="1"/>
          <p:nvPr userDrawn="1"/>
        </p:nvSpPr>
        <p:spPr>
          <a:xfrm>
            <a:off x="600616" y="6400800"/>
            <a:ext cx="1832704" cy="213995"/>
          </a:xfrm>
          <a:prstGeom prst="rect">
            <a:avLst/>
          </a:prstGeom>
          <a:noFill/>
        </p:spPr>
        <p:txBody>
          <a:bodyPr wrap="square" rtlCol="0">
            <a:spAutoFit/>
          </a:bodyPr>
          <a:lstStyle/>
          <a:p>
            <a:pPr algn="l"/>
            <a:r>
              <a:rPr lang="en-US" altLang="zh-CN" sz="800" dirty="0">
                <a:solidFill>
                  <a:schemeClr val="tx1"/>
                </a:solidFill>
                <a:latin typeface="微软雅黑" panose="020B0503020204020204" pitchFamily="34" charset="-122"/>
                <a:ea typeface="微软雅黑" panose="020B0503020204020204" pitchFamily="34" charset="-122"/>
                <a:sym typeface="+mn-ea"/>
              </a:rPr>
              <a:t>©2024 </a:t>
            </a:r>
            <a:r>
              <a:rPr lang="zh-CN" altLang="en-US" sz="800" dirty="0">
                <a:solidFill>
                  <a:schemeClr val="tx1"/>
                </a:solidFill>
                <a:latin typeface="微软雅黑" panose="020B0503020204020204" pitchFamily="34" charset="-122"/>
                <a:ea typeface="微软雅黑" panose="020B0503020204020204" pitchFamily="34" charset="-122"/>
                <a:sym typeface="+mn-ea"/>
              </a:rPr>
              <a:t>开元数智 版权所有</a:t>
            </a:r>
            <a:endParaRPr lang="zh-CN" altLang="en-US" sz="800" dirty="0">
              <a:solidFill>
                <a:schemeClr val="tx1"/>
              </a:solidFill>
              <a:latin typeface="微软雅黑" panose="020B0503020204020204" pitchFamily="34" charset="-122"/>
              <a:ea typeface="微软雅黑" panose="020B0503020204020204" pitchFamily="34" charset="-122"/>
              <a:cs typeface="Arial" panose="020B0604020202090204" pitchFamily="34" charset="0"/>
              <a:sym typeface="+mn-ea"/>
            </a:endParaRPr>
          </a:p>
        </p:txBody>
      </p:sp>
      <p:sp>
        <p:nvSpPr>
          <p:cNvPr id="11" name="矩形 10"/>
          <p:cNvSpPr/>
          <p:nvPr userDrawn="1"/>
        </p:nvSpPr>
        <p:spPr>
          <a:xfrm>
            <a:off x="695325" y="6626772"/>
            <a:ext cx="400368" cy="45719"/>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chemeClr val="bg1"/>
        </a:solidFill>
        <a:effectLst/>
      </p:bgPr>
    </p:bg>
    <p:spTree>
      <p:nvGrpSpPr>
        <p:cNvPr id="1" name=""/>
        <p:cNvGrpSpPr/>
        <p:nvPr/>
      </p:nvGrpSpPr>
      <p:grpSpPr>
        <a:xfrm>
          <a:off x="0" y="0"/>
          <a:ext cx="0" cy="0"/>
          <a:chOff x="0" y="0"/>
          <a:chExt cx="0" cy="0"/>
        </a:xfrm>
      </p:grpSpPr>
      <p:pic>
        <p:nvPicPr>
          <p:cNvPr id="6" name="图片 5" descr="背景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2026/1/27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2026/1/27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pic>
        <p:nvPicPr>
          <p:cNvPr id="2" name="Picture 3" descr="C:\Users\yanglina\Desktop\新建文件夹\B1 办公事务系统-44.png"/>
          <p:cNvPicPr>
            <a:picLocks noChangeAspect="1" noChangeArrowheads="1"/>
          </p:cNvPicPr>
          <p:nvPr/>
        </p:nvPicPr>
        <p:blipFill>
          <a:blip r:embed="rId2" cstate="screen"/>
          <a:srcRect/>
          <a:stretch>
            <a:fillRect/>
          </a:stretch>
        </p:blipFill>
        <p:spPr bwMode="auto">
          <a:xfrm>
            <a:off x="-144694" y="529674"/>
            <a:ext cx="10177131" cy="652679"/>
          </a:xfrm>
          <a:prstGeom prst="rect">
            <a:avLst/>
          </a:prstGeom>
          <a:noFill/>
        </p:spPr>
      </p:pic>
      <p:sp>
        <p:nvSpPr>
          <p:cNvPr id="19" name="标题占位符 1"/>
          <p:cNvSpPr>
            <a:spLocks noGrp="1"/>
          </p:cNvSpPr>
          <p:nvPr>
            <p:ph type="title"/>
          </p:nvPr>
        </p:nvSpPr>
        <p:spPr>
          <a:xfrm>
            <a:off x="13461" y="89505"/>
            <a:ext cx="10307008" cy="691277"/>
          </a:xfrm>
          <a:prstGeom prst="rect">
            <a:avLst/>
          </a:prstGeom>
        </p:spPr>
        <p:txBody>
          <a:bodyPr vert="horz" lIns="87607" tIns="43803" rIns="87607" bIns="43803" rtlCol="0" anchor="ctr">
            <a:normAutofit/>
          </a:bodyPr>
          <a:lstStyle>
            <a:lvl1pPr algn="l">
              <a:defRPr sz="2400" b="1">
                <a:latin typeface="华文中宋" panose="02010600040101010101" pitchFamily="2" charset="-122"/>
                <a:ea typeface="华文中宋" panose="02010600040101010101" pitchFamily="2" charset="-122"/>
              </a:defRPr>
            </a:lvl1pPr>
          </a:lstStyle>
          <a:p>
            <a:r>
              <a:rPr lang="zh-CN" altLang="en-US" dirty="0"/>
              <a:t>单击此处编辑母版标题样式</a:t>
            </a:r>
          </a:p>
        </p:txBody>
      </p:sp>
      <p:sp>
        <p:nvSpPr>
          <p:cNvPr id="8" name="灯片编号占位符 5"/>
          <p:cNvSpPr>
            <a:spLocks noGrp="1"/>
          </p:cNvSpPr>
          <p:nvPr>
            <p:ph type="sldNum" sz="quarter" idx="12"/>
          </p:nvPr>
        </p:nvSpPr>
        <p:spPr>
          <a:xfrm>
            <a:off x="11472597" y="6467587"/>
            <a:ext cx="710592" cy="365124"/>
          </a:xfrm>
          <a:prstGeom prst="rect">
            <a:avLst/>
          </a:prstGeom>
        </p:spPr>
        <p:txBody>
          <a:bodyPr/>
          <a:lstStyle>
            <a:lvl1pPr algn="r">
              <a:defRPr sz="1440"/>
            </a:lvl1pPr>
          </a:lstStyle>
          <a:p>
            <a:fld id="{0C913308-F349-4B6D-A68A-DD1791B4A57B}"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Picture 3" descr="C:\Users\yanglina\Desktop\新建文件夹\B1 办公事务系统-4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4463" y="442913"/>
            <a:ext cx="91201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灯片编号占位符 5"/>
          <p:cNvSpPr>
            <a:spLocks noGrp="1"/>
          </p:cNvSpPr>
          <p:nvPr>
            <p:ph type="sldNum" sz="quarter" idx="10"/>
          </p:nvPr>
        </p:nvSpPr>
        <p:spPr>
          <a:xfrm>
            <a:off x="11472863" y="6467475"/>
            <a:ext cx="709612" cy="365125"/>
          </a:xfrm>
        </p:spPr>
        <p:txBody>
          <a:bodyPr/>
          <a:lstStyle>
            <a:lvl1pPr>
              <a:defRPr/>
            </a:lvl1pPr>
          </a:lstStyle>
          <a:p>
            <a:fld id="{663167C1-0B61-4F29-8B6A-1BDCB8611482}" type="slidenum">
              <a:rPr lang="zh-CN" altLang="en-US"/>
              <a:t>‹#›</a:t>
            </a:fld>
            <a:endParaRPr lang="zh-CN" altLang="en-US"/>
          </a:p>
        </p:txBody>
      </p:sp>
      <p:sp>
        <p:nvSpPr>
          <p:cNvPr id="5" name="日期占位符 1"/>
          <p:cNvSpPr>
            <a:spLocks noGrp="1"/>
          </p:cNvSpPr>
          <p:nvPr>
            <p:ph type="dt" sz="half" idx="11"/>
          </p:nvPr>
        </p:nvSpPr>
        <p:spPr/>
        <p:txBody>
          <a:bodyPr/>
          <a:lstStyle>
            <a:lvl1pPr>
              <a:defRPr/>
            </a:lvl1pPr>
          </a:lstStyle>
          <a:p>
            <a:fld id="{D2852770-AA13-41DD-915D-3FA88FA70B25}" type="datetimeFigureOut">
              <a:rPr lang="zh-CN" altLang="en-US"/>
              <a:t>2026/1/27</a:t>
            </a:fld>
            <a:endParaRPr lang="zh-CN" altLang="en-US"/>
          </a:p>
        </p:txBody>
      </p:sp>
      <p:sp>
        <p:nvSpPr>
          <p:cNvPr id="6" name="页脚占位符 2"/>
          <p:cNvSpPr>
            <a:spLocks noGrp="1"/>
          </p:cNvSpPr>
          <p:nvPr>
            <p:ph type="ftr" sz="quarter" idx="12"/>
          </p:nvPr>
        </p:nvSpPr>
        <p:spPr/>
        <p:txBody>
          <a:bodyPr/>
          <a:lstStyle>
            <a:lvl1pPr>
              <a:defRPr/>
            </a:lvl1pPr>
          </a:lstStyle>
          <a:p>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3" name="矩形 2"/>
          <p:cNvSpPr/>
          <p:nvPr userDrawn="1">
            <p:custDataLst>
              <p:tags r:id="rId1"/>
            </p:custDataLst>
          </p:nvPr>
        </p:nvSpPr>
        <p:spPr>
          <a:xfrm>
            <a:off x="0" y="0"/>
            <a:ext cx="12190730" cy="6858000"/>
          </a:xfrm>
          <a:prstGeom prst="rect">
            <a:avLst/>
          </a:prstGeom>
          <a:gradFill>
            <a:gsLst>
              <a:gs pos="0">
                <a:schemeClr val="accent1">
                  <a:lumMod val="80000"/>
                  <a:lumOff val="20000"/>
                </a:schemeClr>
              </a:gs>
              <a:gs pos="70000">
                <a:schemeClr val="accent1">
                  <a:lumMod val="95000"/>
                </a:schemeClr>
              </a:gs>
            </a:gsLst>
            <a:lin ang="120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0" algn="ctr"/>
            <a:endParaRPr lang="zh-CN" altLang="en-US" dirty="0"/>
          </a:p>
        </p:txBody>
      </p:sp>
      <p:sp>
        <p:nvSpPr>
          <p:cNvPr id="9" name="任意多边形: 形状 8"/>
          <p:cNvSpPr>
            <a:spLocks noChangeAspect="1"/>
          </p:cNvSpPr>
          <p:nvPr userDrawn="1">
            <p:custDataLst>
              <p:tags r:id="rId2"/>
            </p:custDataLst>
          </p:nvPr>
        </p:nvSpPr>
        <p:spPr>
          <a:xfrm>
            <a:off x="227600" y="2099855"/>
            <a:ext cx="9959379" cy="3960000"/>
          </a:xfrm>
          <a:custGeom>
            <a:avLst/>
            <a:gdLst>
              <a:gd name="connsiteX0" fmla="*/ 10280650 w 10280650"/>
              <a:gd name="connsiteY0" fmla="*/ 0 h 4178300"/>
              <a:gd name="connsiteX1" fmla="*/ 8051800 w 10280650"/>
              <a:gd name="connsiteY1" fmla="*/ 990600 h 4178300"/>
              <a:gd name="connsiteX2" fmla="*/ 8674100 w 10280650"/>
              <a:gd name="connsiteY2" fmla="*/ 1409700 h 4178300"/>
              <a:gd name="connsiteX3" fmla="*/ 8826500 w 10280650"/>
              <a:gd name="connsiteY3" fmla="*/ 2451100 h 4178300"/>
              <a:gd name="connsiteX4" fmla="*/ 9486900 w 10280650"/>
              <a:gd name="connsiteY4" fmla="*/ 2324100 h 4178300"/>
              <a:gd name="connsiteX5" fmla="*/ 9118600 w 10280650"/>
              <a:gd name="connsiteY5" fmla="*/ 2063750 h 4178300"/>
              <a:gd name="connsiteX6" fmla="*/ 7486650 w 10280650"/>
              <a:gd name="connsiteY6" fmla="*/ 4038600 h 4178300"/>
              <a:gd name="connsiteX7" fmla="*/ 6940550 w 10280650"/>
              <a:gd name="connsiteY7" fmla="*/ 4178300 h 4178300"/>
              <a:gd name="connsiteX8" fmla="*/ 0 w 10280650"/>
              <a:gd name="connsiteY8" fmla="*/ 4178300 h 4178300"/>
              <a:gd name="connsiteX0-1" fmla="*/ 10280650 w 10280650"/>
              <a:gd name="connsiteY0-2" fmla="*/ 0 h 4178300"/>
              <a:gd name="connsiteX1-3" fmla="*/ 8051800 w 10280650"/>
              <a:gd name="connsiteY1-4" fmla="*/ 990600 h 4178300"/>
              <a:gd name="connsiteX2-5" fmla="*/ 8674100 w 10280650"/>
              <a:gd name="connsiteY2-6" fmla="*/ 1409700 h 4178300"/>
              <a:gd name="connsiteX3-7" fmla="*/ 8826500 w 10280650"/>
              <a:gd name="connsiteY3-8" fmla="*/ 2451100 h 4178300"/>
              <a:gd name="connsiteX4-9" fmla="*/ 9486900 w 10280650"/>
              <a:gd name="connsiteY4-10" fmla="*/ 2324100 h 4178300"/>
              <a:gd name="connsiteX5-11" fmla="*/ 9118600 w 10280650"/>
              <a:gd name="connsiteY5-12" fmla="*/ 2063750 h 4178300"/>
              <a:gd name="connsiteX6-13" fmla="*/ 7486650 w 10280650"/>
              <a:gd name="connsiteY6-14" fmla="*/ 4038600 h 4178300"/>
              <a:gd name="connsiteX7-15" fmla="*/ 6940550 w 10280650"/>
              <a:gd name="connsiteY7-16" fmla="*/ 4178300 h 4178300"/>
              <a:gd name="connsiteX8-17" fmla="*/ 0 w 10280650"/>
              <a:gd name="connsiteY8-18" fmla="*/ 4178300 h 4178300"/>
              <a:gd name="connsiteX0-19" fmla="*/ 10280650 w 10280650"/>
              <a:gd name="connsiteY0-20" fmla="*/ 0 h 4178300"/>
              <a:gd name="connsiteX1-21" fmla="*/ 8051800 w 10280650"/>
              <a:gd name="connsiteY1-22" fmla="*/ 990600 h 4178300"/>
              <a:gd name="connsiteX2-23" fmla="*/ 8674100 w 10280650"/>
              <a:gd name="connsiteY2-24" fmla="*/ 1409700 h 4178300"/>
              <a:gd name="connsiteX3-25" fmla="*/ 8826500 w 10280650"/>
              <a:gd name="connsiteY3-26" fmla="*/ 2451100 h 4178300"/>
              <a:gd name="connsiteX4-27" fmla="*/ 9486900 w 10280650"/>
              <a:gd name="connsiteY4-28" fmla="*/ 2324100 h 4178300"/>
              <a:gd name="connsiteX5-29" fmla="*/ 9118600 w 10280650"/>
              <a:gd name="connsiteY5-30" fmla="*/ 2063750 h 4178300"/>
              <a:gd name="connsiteX6-31" fmla="*/ 7486650 w 10280650"/>
              <a:gd name="connsiteY6-32" fmla="*/ 4038600 h 4178300"/>
              <a:gd name="connsiteX7-33" fmla="*/ 6940550 w 10280650"/>
              <a:gd name="connsiteY7-34" fmla="*/ 4178300 h 4178300"/>
              <a:gd name="connsiteX8-35" fmla="*/ 0 w 10280650"/>
              <a:gd name="connsiteY8-36" fmla="*/ 4178300 h 4178300"/>
              <a:gd name="connsiteX0-37" fmla="*/ 10280650 w 10280650"/>
              <a:gd name="connsiteY0-38" fmla="*/ 0 h 4178300"/>
              <a:gd name="connsiteX1-39" fmla="*/ 8051800 w 10280650"/>
              <a:gd name="connsiteY1-40" fmla="*/ 990600 h 4178300"/>
              <a:gd name="connsiteX2-41" fmla="*/ 8674100 w 10280650"/>
              <a:gd name="connsiteY2-42" fmla="*/ 1409700 h 4178300"/>
              <a:gd name="connsiteX3-43" fmla="*/ 8826500 w 10280650"/>
              <a:gd name="connsiteY3-44" fmla="*/ 2451100 h 4178300"/>
              <a:gd name="connsiteX4-45" fmla="*/ 9486900 w 10280650"/>
              <a:gd name="connsiteY4-46" fmla="*/ 2324100 h 4178300"/>
              <a:gd name="connsiteX5-47" fmla="*/ 9118600 w 10280650"/>
              <a:gd name="connsiteY5-48" fmla="*/ 2063750 h 4178300"/>
              <a:gd name="connsiteX6-49" fmla="*/ 7486650 w 10280650"/>
              <a:gd name="connsiteY6-50" fmla="*/ 4038600 h 4178300"/>
              <a:gd name="connsiteX7-51" fmla="*/ 6940550 w 10280650"/>
              <a:gd name="connsiteY7-52" fmla="*/ 4178300 h 4178300"/>
              <a:gd name="connsiteX8-53" fmla="*/ 0 w 10280650"/>
              <a:gd name="connsiteY8-54" fmla="*/ 4178300 h 4178300"/>
              <a:gd name="connsiteX0-55" fmla="*/ 10280650 w 10280650"/>
              <a:gd name="connsiteY0-56" fmla="*/ 0 h 4178300"/>
              <a:gd name="connsiteX1-57" fmla="*/ 8051800 w 10280650"/>
              <a:gd name="connsiteY1-58" fmla="*/ 990600 h 4178300"/>
              <a:gd name="connsiteX2-59" fmla="*/ 8674100 w 10280650"/>
              <a:gd name="connsiteY2-60" fmla="*/ 1409700 h 4178300"/>
              <a:gd name="connsiteX3-61" fmla="*/ 8826500 w 10280650"/>
              <a:gd name="connsiteY3-62" fmla="*/ 2451100 h 4178300"/>
              <a:gd name="connsiteX4-63" fmla="*/ 9486900 w 10280650"/>
              <a:gd name="connsiteY4-64" fmla="*/ 2324100 h 4178300"/>
              <a:gd name="connsiteX5-65" fmla="*/ 9118600 w 10280650"/>
              <a:gd name="connsiteY5-66" fmla="*/ 2063750 h 4178300"/>
              <a:gd name="connsiteX6-67" fmla="*/ 7486650 w 10280650"/>
              <a:gd name="connsiteY6-68" fmla="*/ 4038600 h 4178300"/>
              <a:gd name="connsiteX7-69" fmla="*/ 6940550 w 10280650"/>
              <a:gd name="connsiteY7-70" fmla="*/ 4178300 h 4178300"/>
              <a:gd name="connsiteX8-71" fmla="*/ 0 w 10280650"/>
              <a:gd name="connsiteY8-72" fmla="*/ 4178300 h 4178300"/>
              <a:gd name="connsiteX0-73" fmla="*/ 10280650 w 10280650"/>
              <a:gd name="connsiteY0-74" fmla="*/ 0 h 4178300"/>
              <a:gd name="connsiteX1-75" fmla="*/ 8051800 w 10280650"/>
              <a:gd name="connsiteY1-76" fmla="*/ 990600 h 4178300"/>
              <a:gd name="connsiteX2-77" fmla="*/ 8674100 w 10280650"/>
              <a:gd name="connsiteY2-78" fmla="*/ 1409700 h 4178300"/>
              <a:gd name="connsiteX3-79" fmla="*/ 8826500 w 10280650"/>
              <a:gd name="connsiteY3-80" fmla="*/ 2451100 h 4178300"/>
              <a:gd name="connsiteX4-81" fmla="*/ 9486900 w 10280650"/>
              <a:gd name="connsiteY4-82" fmla="*/ 2324100 h 4178300"/>
              <a:gd name="connsiteX5-83" fmla="*/ 9118600 w 10280650"/>
              <a:gd name="connsiteY5-84" fmla="*/ 2063750 h 4178300"/>
              <a:gd name="connsiteX6-85" fmla="*/ 7486650 w 10280650"/>
              <a:gd name="connsiteY6-86" fmla="*/ 4038600 h 4178300"/>
              <a:gd name="connsiteX7-87" fmla="*/ 6940550 w 10280650"/>
              <a:gd name="connsiteY7-88" fmla="*/ 4178300 h 4178300"/>
              <a:gd name="connsiteX8-89" fmla="*/ 0 w 10280650"/>
              <a:gd name="connsiteY8-90" fmla="*/ 4178300 h 4178300"/>
              <a:gd name="connsiteX0-91" fmla="*/ 10280650 w 10280650"/>
              <a:gd name="connsiteY0-92" fmla="*/ 0 h 4178300"/>
              <a:gd name="connsiteX1-93" fmla="*/ 8051800 w 10280650"/>
              <a:gd name="connsiteY1-94" fmla="*/ 990600 h 4178300"/>
              <a:gd name="connsiteX2-95" fmla="*/ 8674100 w 10280650"/>
              <a:gd name="connsiteY2-96" fmla="*/ 1409700 h 4178300"/>
              <a:gd name="connsiteX3-97" fmla="*/ 8826500 w 10280650"/>
              <a:gd name="connsiteY3-98" fmla="*/ 2451100 h 4178300"/>
              <a:gd name="connsiteX4-99" fmla="*/ 9486900 w 10280650"/>
              <a:gd name="connsiteY4-100" fmla="*/ 2324100 h 4178300"/>
              <a:gd name="connsiteX5-101" fmla="*/ 9118600 w 10280650"/>
              <a:gd name="connsiteY5-102" fmla="*/ 2063750 h 4178300"/>
              <a:gd name="connsiteX6-103" fmla="*/ 7486650 w 10280650"/>
              <a:gd name="connsiteY6-104" fmla="*/ 4038600 h 4178300"/>
              <a:gd name="connsiteX7-105" fmla="*/ 6940550 w 10280650"/>
              <a:gd name="connsiteY7-106" fmla="*/ 4178300 h 4178300"/>
              <a:gd name="connsiteX8-107" fmla="*/ 0 w 10280650"/>
              <a:gd name="connsiteY8-108" fmla="*/ 4178300 h 4178300"/>
              <a:gd name="connsiteX0-109" fmla="*/ 10280650 w 10280650"/>
              <a:gd name="connsiteY0-110" fmla="*/ 0 h 4178300"/>
              <a:gd name="connsiteX1-111" fmla="*/ 8051800 w 10280650"/>
              <a:gd name="connsiteY1-112" fmla="*/ 990600 h 4178300"/>
              <a:gd name="connsiteX2-113" fmla="*/ 8674100 w 10280650"/>
              <a:gd name="connsiteY2-114" fmla="*/ 1409700 h 4178300"/>
              <a:gd name="connsiteX3-115" fmla="*/ 8826500 w 10280650"/>
              <a:gd name="connsiteY3-116" fmla="*/ 2451100 h 4178300"/>
              <a:gd name="connsiteX4-117" fmla="*/ 9486900 w 10280650"/>
              <a:gd name="connsiteY4-118" fmla="*/ 2324100 h 4178300"/>
              <a:gd name="connsiteX5-119" fmla="*/ 9118600 w 10280650"/>
              <a:gd name="connsiteY5-120" fmla="*/ 2063750 h 4178300"/>
              <a:gd name="connsiteX6-121" fmla="*/ 7486650 w 10280650"/>
              <a:gd name="connsiteY6-122" fmla="*/ 4038600 h 4178300"/>
              <a:gd name="connsiteX7-123" fmla="*/ 6940550 w 10280650"/>
              <a:gd name="connsiteY7-124" fmla="*/ 4178300 h 4178300"/>
              <a:gd name="connsiteX8-125" fmla="*/ 0 w 10280650"/>
              <a:gd name="connsiteY8-126" fmla="*/ 4178300 h 4178300"/>
              <a:gd name="connsiteX0-127" fmla="*/ 10280650 w 10280650"/>
              <a:gd name="connsiteY0-128" fmla="*/ 0 h 4178300"/>
              <a:gd name="connsiteX1-129" fmla="*/ 8051800 w 10280650"/>
              <a:gd name="connsiteY1-130" fmla="*/ 990600 h 4178300"/>
              <a:gd name="connsiteX2-131" fmla="*/ 8674100 w 10280650"/>
              <a:gd name="connsiteY2-132" fmla="*/ 1409700 h 4178300"/>
              <a:gd name="connsiteX3-133" fmla="*/ 8826500 w 10280650"/>
              <a:gd name="connsiteY3-134" fmla="*/ 2451100 h 4178300"/>
              <a:gd name="connsiteX4-135" fmla="*/ 9486900 w 10280650"/>
              <a:gd name="connsiteY4-136" fmla="*/ 2324100 h 4178300"/>
              <a:gd name="connsiteX5-137" fmla="*/ 9118600 w 10280650"/>
              <a:gd name="connsiteY5-138" fmla="*/ 2063750 h 4178300"/>
              <a:gd name="connsiteX6-139" fmla="*/ 7486650 w 10280650"/>
              <a:gd name="connsiteY6-140" fmla="*/ 4038600 h 4178300"/>
              <a:gd name="connsiteX7-141" fmla="*/ 6940550 w 10280650"/>
              <a:gd name="connsiteY7-142" fmla="*/ 4178300 h 4178300"/>
              <a:gd name="connsiteX8-143" fmla="*/ 0 w 10280650"/>
              <a:gd name="connsiteY8-144" fmla="*/ 4178300 h 4178300"/>
              <a:gd name="connsiteX0-145" fmla="*/ 10280650 w 10280650"/>
              <a:gd name="connsiteY0-146" fmla="*/ 0 h 4178300"/>
              <a:gd name="connsiteX1-147" fmla="*/ 8051800 w 10280650"/>
              <a:gd name="connsiteY1-148" fmla="*/ 990600 h 4178300"/>
              <a:gd name="connsiteX2-149" fmla="*/ 8674100 w 10280650"/>
              <a:gd name="connsiteY2-150" fmla="*/ 1409700 h 4178300"/>
              <a:gd name="connsiteX3-151" fmla="*/ 8826500 w 10280650"/>
              <a:gd name="connsiteY3-152" fmla="*/ 2451100 h 4178300"/>
              <a:gd name="connsiteX4-153" fmla="*/ 9486900 w 10280650"/>
              <a:gd name="connsiteY4-154" fmla="*/ 2324100 h 4178300"/>
              <a:gd name="connsiteX5-155" fmla="*/ 9118600 w 10280650"/>
              <a:gd name="connsiteY5-156" fmla="*/ 2063750 h 4178300"/>
              <a:gd name="connsiteX6-157" fmla="*/ 7486650 w 10280650"/>
              <a:gd name="connsiteY6-158" fmla="*/ 4038600 h 4178300"/>
              <a:gd name="connsiteX7-159" fmla="*/ 6940550 w 10280650"/>
              <a:gd name="connsiteY7-160" fmla="*/ 4178300 h 4178300"/>
              <a:gd name="connsiteX8-161" fmla="*/ 0 w 10280650"/>
              <a:gd name="connsiteY8-162" fmla="*/ 4178300 h 4178300"/>
              <a:gd name="connsiteX0-163" fmla="*/ 10280650 w 10280650"/>
              <a:gd name="connsiteY0-164" fmla="*/ 0 h 4178300"/>
              <a:gd name="connsiteX1-165" fmla="*/ 8051800 w 10280650"/>
              <a:gd name="connsiteY1-166" fmla="*/ 990600 h 4178300"/>
              <a:gd name="connsiteX2-167" fmla="*/ 8674100 w 10280650"/>
              <a:gd name="connsiteY2-168" fmla="*/ 1409700 h 4178300"/>
              <a:gd name="connsiteX3-169" fmla="*/ 8826500 w 10280650"/>
              <a:gd name="connsiteY3-170" fmla="*/ 2451100 h 4178300"/>
              <a:gd name="connsiteX4-171" fmla="*/ 9486900 w 10280650"/>
              <a:gd name="connsiteY4-172" fmla="*/ 2324100 h 4178300"/>
              <a:gd name="connsiteX5-173" fmla="*/ 9118600 w 10280650"/>
              <a:gd name="connsiteY5-174" fmla="*/ 2063750 h 4178300"/>
              <a:gd name="connsiteX6-175" fmla="*/ 7486650 w 10280650"/>
              <a:gd name="connsiteY6-176" fmla="*/ 4038600 h 4178300"/>
              <a:gd name="connsiteX7-177" fmla="*/ 6940550 w 10280650"/>
              <a:gd name="connsiteY7-178" fmla="*/ 4178300 h 4178300"/>
              <a:gd name="connsiteX8-179" fmla="*/ 0 w 10280650"/>
              <a:gd name="connsiteY8-180" fmla="*/ 4178300 h 4178300"/>
              <a:gd name="connsiteX0-181" fmla="*/ 10280650 w 10280650"/>
              <a:gd name="connsiteY0-182" fmla="*/ 0 h 4178300"/>
              <a:gd name="connsiteX1-183" fmla="*/ 8051800 w 10280650"/>
              <a:gd name="connsiteY1-184" fmla="*/ 990600 h 4178300"/>
              <a:gd name="connsiteX2-185" fmla="*/ 8674100 w 10280650"/>
              <a:gd name="connsiteY2-186" fmla="*/ 1409700 h 4178300"/>
              <a:gd name="connsiteX3-187" fmla="*/ 8826500 w 10280650"/>
              <a:gd name="connsiteY3-188" fmla="*/ 2451100 h 4178300"/>
              <a:gd name="connsiteX4-189" fmla="*/ 9486900 w 10280650"/>
              <a:gd name="connsiteY4-190" fmla="*/ 2324100 h 4178300"/>
              <a:gd name="connsiteX5-191" fmla="*/ 9118600 w 10280650"/>
              <a:gd name="connsiteY5-192" fmla="*/ 2063750 h 4178300"/>
              <a:gd name="connsiteX6-193" fmla="*/ 7486650 w 10280650"/>
              <a:gd name="connsiteY6-194" fmla="*/ 4038600 h 4178300"/>
              <a:gd name="connsiteX7-195" fmla="*/ 6940550 w 10280650"/>
              <a:gd name="connsiteY7-196" fmla="*/ 4178300 h 4178300"/>
              <a:gd name="connsiteX8-197" fmla="*/ 0 w 10280650"/>
              <a:gd name="connsiteY8-198" fmla="*/ 4178300 h 4178300"/>
              <a:gd name="connsiteX0-199" fmla="*/ 10280650 w 10280650"/>
              <a:gd name="connsiteY0-200" fmla="*/ 0 h 4178300"/>
              <a:gd name="connsiteX1-201" fmla="*/ 8051800 w 10280650"/>
              <a:gd name="connsiteY1-202" fmla="*/ 990600 h 4178300"/>
              <a:gd name="connsiteX2-203" fmla="*/ 8674100 w 10280650"/>
              <a:gd name="connsiteY2-204" fmla="*/ 1409700 h 4178300"/>
              <a:gd name="connsiteX3-205" fmla="*/ 8826500 w 10280650"/>
              <a:gd name="connsiteY3-206" fmla="*/ 2451100 h 4178300"/>
              <a:gd name="connsiteX4-207" fmla="*/ 9486900 w 10280650"/>
              <a:gd name="connsiteY4-208" fmla="*/ 2324100 h 4178300"/>
              <a:gd name="connsiteX5-209" fmla="*/ 9118600 w 10280650"/>
              <a:gd name="connsiteY5-210" fmla="*/ 2063750 h 4178300"/>
              <a:gd name="connsiteX6-211" fmla="*/ 7486650 w 10280650"/>
              <a:gd name="connsiteY6-212" fmla="*/ 4038600 h 4178300"/>
              <a:gd name="connsiteX7-213" fmla="*/ 6940550 w 10280650"/>
              <a:gd name="connsiteY7-214" fmla="*/ 4178300 h 4178300"/>
              <a:gd name="connsiteX8-215" fmla="*/ 0 w 10280650"/>
              <a:gd name="connsiteY8-216" fmla="*/ 4178300 h 4178300"/>
              <a:gd name="connsiteX0-217" fmla="*/ 10280650 w 10280650"/>
              <a:gd name="connsiteY0-218" fmla="*/ 0 h 4178300"/>
              <a:gd name="connsiteX1-219" fmla="*/ 8051800 w 10280650"/>
              <a:gd name="connsiteY1-220" fmla="*/ 990600 h 4178300"/>
              <a:gd name="connsiteX2-221" fmla="*/ 8674100 w 10280650"/>
              <a:gd name="connsiteY2-222" fmla="*/ 1409700 h 4178300"/>
              <a:gd name="connsiteX3-223" fmla="*/ 8826500 w 10280650"/>
              <a:gd name="connsiteY3-224" fmla="*/ 2451100 h 4178300"/>
              <a:gd name="connsiteX4-225" fmla="*/ 9486900 w 10280650"/>
              <a:gd name="connsiteY4-226" fmla="*/ 2324100 h 4178300"/>
              <a:gd name="connsiteX5-227" fmla="*/ 9118600 w 10280650"/>
              <a:gd name="connsiteY5-228" fmla="*/ 2063750 h 4178300"/>
              <a:gd name="connsiteX6-229" fmla="*/ 7486650 w 10280650"/>
              <a:gd name="connsiteY6-230" fmla="*/ 4038600 h 4178300"/>
              <a:gd name="connsiteX7-231" fmla="*/ 6940550 w 10280650"/>
              <a:gd name="connsiteY7-232" fmla="*/ 4178300 h 4178300"/>
              <a:gd name="connsiteX8-233" fmla="*/ 0 w 10280650"/>
              <a:gd name="connsiteY8-234" fmla="*/ 4178300 h 4178300"/>
              <a:gd name="connsiteX0-235" fmla="*/ 10280650 w 10280650"/>
              <a:gd name="connsiteY0-236" fmla="*/ 0 h 4178300"/>
              <a:gd name="connsiteX1-237" fmla="*/ 8051800 w 10280650"/>
              <a:gd name="connsiteY1-238" fmla="*/ 990600 h 4178300"/>
              <a:gd name="connsiteX2-239" fmla="*/ 8674100 w 10280650"/>
              <a:gd name="connsiteY2-240" fmla="*/ 1409700 h 4178300"/>
              <a:gd name="connsiteX3-241" fmla="*/ 8826500 w 10280650"/>
              <a:gd name="connsiteY3-242" fmla="*/ 2451100 h 4178300"/>
              <a:gd name="connsiteX4-243" fmla="*/ 9486900 w 10280650"/>
              <a:gd name="connsiteY4-244" fmla="*/ 2324100 h 4178300"/>
              <a:gd name="connsiteX5-245" fmla="*/ 9118600 w 10280650"/>
              <a:gd name="connsiteY5-246" fmla="*/ 2063750 h 4178300"/>
              <a:gd name="connsiteX6-247" fmla="*/ 7486650 w 10280650"/>
              <a:gd name="connsiteY6-248" fmla="*/ 4038600 h 4178300"/>
              <a:gd name="connsiteX7-249" fmla="*/ 6940550 w 10280650"/>
              <a:gd name="connsiteY7-250" fmla="*/ 4178300 h 4178300"/>
              <a:gd name="connsiteX8-251" fmla="*/ 0 w 10280650"/>
              <a:gd name="connsiteY8-252" fmla="*/ 4178300 h 4178300"/>
              <a:gd name="connsiteX0-253" fmla="*/ 10280650 w 10280650"/>
              <a:gd name="connsiteY0-254" fmla="*/ 0 h 4178300"/>
              <a:gd name="connsiteX1-255" fmla="*/ 8051800 w 10280650"/>
              <a:gd name="connsiteY1-256" fmla="*/ 990600 h 4178300"/>
              <a:gd name="connsiteX2-257" fmla="*/ 8674100 w 10280650"/>
              <a:gd name="connsiteY2-258" fmla="*/ 1409700 h 4178300"/>
              <a:gd name="connsiteX3-259" fmla="*/ 8826500 w 10280650"/>
              <a:gd name="connsiteY3-260" fmla="*/ 2451100 h 4178300"/>
              <a:gd name="connsiteX4-261" fmla="*/ 9486900 w 10280650"/>
              <a:gd name="connsiteY4-262" fmla="*/ 2324100 h 4178300"/>
              <a:gd name="connsiteX5-263" fmla="*/ 9118600 w 10280650"/>
              <a:gd name="connsiteY5-264" fmla="*/ 2063750 h 4178300"/>
              <a:gd name="connsiteX6-265" fmla="*/ 7486650 w 10280650"/>
              <a:gd name="connsiteY6-266" fmla="*/ 4038600 h 4178300"/>
              <a:gd name="connsiteX7-267" fmla="*/ 6940550 w 10280650"/>
              <a:gd name="connsiteY7-268" fmla="*/ 4178300 h 4178300"/>
              <a:gd name="connsiteX8-269" fmla="*/ 0 w 10280650"/>
              <a:gd name="connsiteY8-270" fmla="*/ 4178300 h 4178300"/>
              <a:gd name="connsiteX0-271" fmla="*/ 10280650 w 10280650"/>
              <a:gd name="connsiteY0-272" fmla="*/ 0 h 4178300"/>
              <a:gd name="connsiteX1-273" fmla="*/ 8051800 w 10280650"/>
              <a:gd name="connsiteY1-274" fmla="*/ 990600 h 4178300"/>
              <a:gd name="connsiteX2-275" fmla="*/ 8674100 w 10280650"/>
              <a:gd name="connsiteY2-276" fmla="*/ 1409700 h 4178300"/>
              <a:gd name="connsiteX3-277" fmla="*/ 8826500 w 10280650"/>
              <a:gd name="connsiteY3-278" fmla="*/ 2451100 h 4178300"/>
              <a:gd name="connsiteX4-279" fmla="*/ 9486900 w 10280650"/>
              <a:gd name="connsiteY4-280" fmla="*/ 2324100 h 4178300"/>
              <a:gd name="connsiteX5-281" fmla="*/ 9118600 w 10280650"/>
              <a:gd name="connsiteY5-282" fmla="*/ 2063750 h 4178300"/>
              <a:gd name="connsiteX6-283" fmla="*/ 7486650 w 10280650"/>
              <a:gd name="connsiteY6-284" fmla="*/ 4038600 h 4178300"/>
              <a:gd name="connsiteX7-285" fmla="*/ 6940550 w 10280650"/>
              <a:gd name="connsiteY7-286" fmla="*/ 4178300 h 4178300"/>
              <a:gd name="connsiteX8-287" fmla="*/ 0 w 10280650"/>
              <a:gd name="connsiteY8-288" fmla="*/ 4178300 h 4178300"/>
              <a:gd name="connsiteX0-289" fmla="*/ 10299700 w 10299700"/>
              <a:gd name="connsiteY0-290" fmla="*/ 0 h 4200525"/>
              <a:gd name="connsiteX1-291" fmla="*/ 8051800 w 10299700"/>
              <a:gd name="connsiteY1-292" fmla="*/ 1012825 h 4200525"/>
              <a:gd name="connsiteX2-293" fmla="*/ 8674100 w 10299700"/>
              <a:gd name="connsiteY2-294" fmla="*/ 1431925 h 4200525"/>
              <a:gd name="connsiteX3-295" fmla="*/ 8826500 w 10299700"/>
              <a:gd name="connsiteY3-296" fmla="*/ 2473325 h 4200525"/>
              <a:gd name="connsiteX4-297" fmla="*/ 9486900 w 10299700"/>
              <a:gd name="connsiteY4-298" fmla="*/ 2346325 h 4200525"/>
              <a:gd name="connsiteX5-299" fmla="*/ 9118600 w 10299700"/>
              <a:gd name="connsiteY5-300" fmla="*/ 2085975 h 4200525"/>
              <a:gd name="connsiteX6-301" fmla="*/ 7486650 w 10299700"/>
              <a:gd name="connsiteY6-302" fmla="*/ 4060825 h 4200525"/>
              <a:gd name="connsiteX7-303" fmla="*/ 6940550 w 10299700"/>
              <a:gd name="connsiteY7-304" fmla="*/ 4200525 h 4200525"/>
              <a:gd name="connsiteX8-305" fmla="*/ 0 w 10299700"/>
              <a:gd name="connsiteY8-306" fmla="*/ 4200525 h 4200525"/>
              <a:gd name="connsiteX0-307" fmla="*/ 10561637 w 10561637"/>
              <a:gd name="connsiteY0-308" fmla="*/ 0 h 4321969"/>
              <a:gd name="connsiteX1-309" fmla="*/ 8051800 w 10561637"/>
              <a:gd name="connsiteY1-310" fmla="*/ 1134269 h 4321969"/>
              <a:gd name="connsiteX2-311" fmla="*/ 8674100 w 10561637"/>
              <a:gd name="connsiteY2-312" fmla="*/ 1553369 h 4321969"/>
              <a:gd name="connsiteX3-313" fmla="*/ 8826500 w 10561637"/>
              <a:gd name="connsiteY3-314" fmla="*/ 2594769 h 4321969"/>
              <a:gd name="connsiteX4-315" fmla="*/ 9486900 w 10561637"/>
              <a:gd name="connsiteY4-316" fmla="*/ 2467769 h 4321969"/>
              <a:gd name="connsiteX5-317" fmla="*/ 9118600 w 10561637"/>
              <a:gd name="connsiteY5-318" fmla="*/ 2207419 h 4321969"/>
              <a:gd name="connsiteX6-319" fmla="*/ 7486650 w 10561637"/>
              <a:gd name="connsiteY6-320" fmla="*/ 4182269 h 4321969"/>
              <a:gd name="connsiteX7-321" fmla="*/ 6940550 w 10561637"/>
              <a:gd name="connsiteY7-322" fmla="*/ 4321969 h 4321969"/>
              <a:gd name="connsiteX8-323" fmla="*/ 0 w 10561637"/>
              <a:gd name="connsiteY8-324" fmla="*/ 4321969 h 4321969"/>
              <a:gd name="connsiteX0-325" fmla="*/ 10561637 w 10561637"/>
              <a:gd name="connsiteY0-326" fmla="*/ 0 h 4321969"/>
              <a:gd name="connsiteX1-327" fmla="*/ 10294938 w 10561637"/>
              <a:gd name="connsiteY1-328" fmla="*/ 117476 h 4321969"/>
              <a:gd name="connsiteX2-329" fmla="*/ 8051800 w 10561637"/>
              <a:gd name="connsiteY2-330" fmla="*/ 1134269 h 4321969"/>
              <a:gd name="connsiteX3-331" fmla="*/ 8674100 w 10561637"/>
              <a:gd name="connsiteY3-332" fmla="*/ 1553369 h 4321969"/>
              <a:gd name="connsiteX4-333" fmla="*/ 8826500 w 10561637"/>
              <a:gd name="connsiteY4-334" fmla="*/ 2594769 h 4321969"/>
              <a:gd name="connsiteX5-335" fmla="*/ 9486900 w 10561637"/>
              <a:gd name="connsiteY5-336" fmla="*/ 2467769 h 4321969"/>
              <a:gd name="connsiteX6-337" fmla="*/ 9118600 w 10561637"/>
              <a:gd name="connsiteY6-338" fmla="*/ 2207419 h 4321969"/>
              <a:gd name="connsiteX7-339" fmla="*/ 7486650 w 10561637"/>
              <a:gd name="connsiteY7-340" fmla="*/ 4182269 h 4321969"/>
              <a:gd name="connsiteX8-341" fmla="*/ 6940550 w 10561637"/>
              <a:gd name="connsiteY8-342" fmla="*/ 4321969 h 4321969"/>
              <a:gd name="connsiteX9" fmla="*/ 0 w 10561637"/>
              <a:gd name="connsiteY9" fmla="*/ 4321969 h 4321969"/>
              <a:gd name="connsiteX0-343" fmla="*/ 10083006 w 10294938"/>
              <a:gd name="connsiteY0-344" fmla="*/ 2259012 h 4204493"/>
              <a:gd name="connsiteX1-345" fmla="*/ 10294938 w 10294938"/>
              <a:gd name="connsiteY1-346" fmla="*/ 0 h 4204493"/>
              <a:gd name="connsiteX2-347" fmla="*/ 8051800 w 10294938"/>
              <a:gd name="connsiteY2-348" fmla="*/ 1016793 h 4204493"/>
              <a:gd name="connsiteX3-349" fmla="*/ 8674100 w 10294938"/>
              <a:gd name="connsiteY3-350" fmla="*/ 1435893 h 4204493"/>
              <a:gd name="connsiteX4-351" fmla="*/ 8826500 w 10294938"/>
              <a:gd name="connsiteY4-352" fmla="*/ 2477293 h 4204493"/>
              <a:gd name="connsiteX5-353" fmla="*/ 9486900 w 10294938"/>
              <a:gd name="connsiteY5-354" fmla="*/ 2350293 h 4204493"/>
              <a:gd name="connsiteX6-355" fmla="*/ 9118600 w 10294938"/>
              <a:gd name="connsiteY6-356" fmla="*/ 2089943 h 4204493"/>
              <a:gd name="connsiteX7-357" fmla="*/ 7486650 w 10294938"/>
              <a:gd name="connsiteY7-358" fmla="*/ 4064793 h 4204493"/>
              <a:gd name="connsiteX8-359" fmla="*/ 6940550 w 10294938"/>
              <a:gd name="connsiteY8-360" fmla="*/ 4204493 h 4204493"/>
              <a:gd name="connsiteX9-361" fmla="*/ 0 w 10294938"/>
              <a:gd name="connsiteY9-362" fmla="*/ 4204493 h 4204493"/>
              <a:gd name="connsiteX0-363" fmla="*/ 10083006 w 10304463"/>
              <a:gd name="connsiteY0-364" fmla="*/ 2261393 h 4206874"/>
              <a:gd name="connsiteX1-365" fmla="*/ 10304463 w 10304463"/>
              <a:gd name="connsiteY1-366" fmla="*/ 0 h 4206874"/>
              <a:gd name="connsiteX2-367" fmla="*/ 8051800 w 10304463"/>
              <a:gd name="connsiteY2-368" fmla="*/ 1019174 h 4206874"/>
              <a:gd name="connsiteX3-369" fmla="*/ 8674100 w 10304463"/>
              <a:gd name="connsiteY3-370" fmla="*/ 1438274 h 4206874"/>
              <a:gd name="connsiteX4-371" fmla="*/ 8826500 w 10304463"/>
              <a:gd name="connsiteY4-372" fmla="*/ 2479674 h 4206874"/>
              <a:gd name="connsiteX5-373" fmla="*/ 9486900 w 10304463"/>
              <a:gd name="connsiteY5-374" fmla="*/ 2352674 h 4206874"/>
              <a:gd name="connsiteX6-375" fmla="*/ 9118600 w 10304463"/>
              <a:gd name="connsiteY6-376" fmla="*/ 2092324 h 4206874"/>
              <a:gd name="connsiteX7-377" fmla="*/ 7486650 w 10304463"/>
              <a:gd name="connsiteY7-378" fmla="*/ 4067174 h 4206874"/>
              <a:gd name="connsiteX8-379" fmla="*/ 6940550 w 10304463"/>
              <a:gd name="connsiteY8-380" fmla="*/ 4206874 h 4206874"/>
              <a:gd name="connsiteX9-381" fmla="*/ 0 w 10304463"/>
              <a:gd name="connsiteY9-382" fmla="*/ 4206874 h 4206874"/>
              <a:gd name="connsiteX0-383" fmla="*/ 10083006 w 10304463"/>
              <a:gd name="connsiteY0-384" fmla="*/ 2261393 h 4206874"/>
              <a:gd name="connsiteX1-385" fmla="*/ 10106819 w 10304463"/>
              <a:gd name="connsiteY1-386" fmla="*/ 2019300 h 4206874"/>
              <a:gd name="connsiteX2-387" fmla="*/ 10304463 w 10304463"/>
              <a:gd name="connsiteY2-388" fmla="*/ 0 h 4206874"/>
              <a:gd name="connsiteX3-389" fmla="*/ 8051800 w 10304463"/>
              <a:gd name="connsiteY3-390" fmla="*/ 1019174 h 4206874"/>
              <a:gd name="connsiteX4-391" fmla="*/ 8674100 w 10304463"/>
              <a:gd name="connsiteY4-392" fmla="*/ 1438274 h 4206874"/>
              <a:gd name="connsiteX5-393" fmla="*/ 8826500 w 10304463"/>
              <a:gd name="connsiteY5-394" fmla="*/ 2479674 h 4206874"/>
              <a:gd name="connsiteX6-395" fmla="*/ 9486900 w 10304463"/>
              <a:gd name="connsiteY6-396" fmla="*/ 2352674 h 4206874"/>
              <a:gd name="connsiteX7-397" fmla="*/ 9118600 w 10304463"/>
              <a:gd name="connsiteY7-398" fmla="*/ 2092324 h 4206874"/>
              <a:gd name="connsiteX8-399" fmla="*/ 7486650 w 10304463"/>
              <a:gd name="connsiteY8-400" fmla="*/ 4067174 h 4206874"/>
              <a:gd name="connsiteX9-401" fmla="*/ 6940550 w 10304463"/>
              <a:gd name="connsiteY9-402" fmla="*/ 4206874 h 4206874"/>
              <a:gd name="connsiteX10" fmla="*/ 0 w 10304463"/>
              <a:gd name="connsiteY10" fmla="*/ 4206874 h 4206874"/>
              <a:gd name="connsiteX0-403" fmla="*/ 8799512 w 10304463"/>
              <a:gd name="connsiteY0-404" fmla="*/ 1416049 h 4206874"/>
              <a:gd name="connsiteX1-405" fmla="*/ 10106819 w 10304463"/>
              <a:gd name="connsiteY1-406" fmla="*/ 2019300 h 4206874"/>
              <a:gd name="connsiteX2-407" fmla="*/ 10304463 w 10304463"/>
              <a:gd name="connsiteY2-408" fmla="*/ 0 h 4206874"/>
              <a:gd name="connsiteX3-409" fmla="*/ 8051800 w 10304463"/>
              <a:gd name="connsiteY3-410" fmla="*/ 1019174 h 4206874"/>
              <a:gd name="connsiteX4-411" fmla="*/ 8674100 w 10304463"/>
              <a:gd name="connsiteY4-412" fmla="*/ 1438274 h 4206874"/>
              <a:gd name="connsiteX5-413" fmla="*/ 8826500 w 10304463"/>
              <a:gd name="connsiteY5-414" fmla="*/ 2479674 h 4206874"/>
              <a:gd name="connsiteX6-415" fmla="*/ 9486900 w 10304463"/>
              <a:gd name="connsiteY6-416" fmla="*/ 2352674 h 4206874"/>
              <a:gd name="connsiteX7-417" fmla="*/ 9118600 w 10304463"/>
              <a:gd name="connsiteY7-418" fmla="*/ 2092324 h 4206874"/>
              <a:gd name="connsiteX8-419" fmla="*/ 7486650 w 10304463"/>
              <a:gd name="connsiteY8-420" fmla="*/ 4067174 h 4206874"/>
              <a:gd name="connsiteX9-421" fmla="*/ 6940550 w 10304463"/>
              <a:gd name="connsiteY9-422" fmla="*/ 4206874 h 4206874"/>
              <a:gd name="connsiteX10-423" fmla="*/ 0 w 10304463"/>
              <a:gd name="connsiteY10-424" fmla="*/ 4206874 h 4206874"/>
              <a:gd name="connsiteX0-425" fmla="*/ 8799512 w 10304463"/>
              <a:gd name="connsiteY0-426" fmla="*/ 1416049 h 4206874"/>
              <a:gd name="connsiteX1-427" fmla="*/ 8999538 w 10304463"/>
              <a:gd name="connsiteY1-428" fmla="*/ 1507331 h 4206874"/>
              <a:gd name="connsiteX2-429" fmla="*/ 10106819 w 10304463"/>
              <a:gd name="connsiteY2-430" fmla="*/ 2019300 h 4206874"/>
              <a:gd name="connsiteX3-431" fmla="*/ 10304463 w 10304463"/>
              <a:gd name="connsiteY3-432" fmla="*/ 0 h 4206874"/>
              <a:gd name="connsiteX4-433" fmla="*/ 8051800 w 10304463"/>
              <a:gd name="connsiteY4-434" fmla="*/ 1019174 h 4206874"/>
              <a:gd name="connsiteX5-435" fmla="*/ 8674100 w 10304463"/>
              <a:gd name="connsiteY5-436" fmla="*/ 1438274 h 4206874"/>
              <a:gd name="connsiteX6-437" fmla="*/ 8826500 w 10304463"/>
              <a:gd name="connsiteY6-438" fmla="*/ 2479674 h 4206874"/>
              <a:gd name="connsiteX7-439" fmla="*/ 9486900 w 10304463"/>
              <a:gd name="connsiteY7-440" fmla="*/ 2352674 h 4206874"/>
              <a:gd name="connsiteX8-441" fmla="*/ 9118600 w 10304463"/>
              <a:gd name="connsiteY8-442" fmla="*/ 2092324 h 4206874"/>
              <a:gd name="connsiteX9-443" fmla="*/ 7486650 w 10304463"/>
              <a:gd name="connsiteY9-444" fmla="*/ 4067174 h 4206874"/>
              <a:gd name="connsiteX10-445" fmla="*/ 6940550 w 10304463"/>
              <a:gd name="connsiteY10-446" fmla="*/ 4206874 h 4206874"/>
              <a:gd name="connsiteX11" fmla="*/ 0 w 10304463"/>
              <a:gd name="connsiteY11" fmla="*/ 4206874 h 4206874"/>
              <a:gd name="connsiteX0-447" fmla="*/ 10290174 w 10304463"/>
              <a:gd name="connsiteY0-448" fmla="*/ 15874 h 4206874"/>
              <a:gd name="connsiteX1-449" fmla="*/ 8999538 w 10304463"/>
              <a:gd name="connsiteY1-450" fmla="*/ 1507331 h 4206874"/>
              <a:gd name="connsiteX2-451" fmla="*/ 10106819 w 10304463"/>
              <a:gd name="connsiteY2-452" fmla="*/ 2019300 h 4206874"/>
              <a:gd name="connsiteX3-453" fmla="*/ 10304463 w 10304463"/>
              <a:gd name="connsiteY3-454" fmla="*/ 0 h 4206874"/>
              <a:gd name="connsiteX4-455" fmla="*/ 8051800 w 10304463"/>
              <a:gd name="connsiteY4-456" fmla="*/ 1019174 h 4206874"/>
              <a:gd name="connsiteX5-457" fmla="*/ 8674100 w 10304463"/>
              <a:gd name="connsiteY5-458" fmla="*/ 1438274 h 4206874"/>
              <a:gd name="connsiteX6-459" fmla="*/ 8826500 w 10304463"/>
              <a:gd name="connsiteY6-460" fmla="*/ 2479674 h 4206874"/>
              <a:gd name="connsiteX7-461" fmla="*/ 9486900 w 10304463"/>
              <a:gd name="connsiteY7-462" fmla="*/ 2352674 h 4206874"/>
              <a:gd name="connsiteX8-463" fmla="*/ 9118600 w 10304463"/>
              <a:gd name="connsiteY8-464" fmla="*/ 2092324 h 4206874"/>
              <a:gd name="connsiteX9-465" fmla="*/ 7486650 w 10304463"/>
              <a:gd name="connsiteY9-466" fmla="*/ 4067174 h 4206874"/>
              <a:gd name="connsiteX10-467" fmla="*/ 6940550 w 10304463"/>
              <a:gd name="connsiteY10-468" fmla="*/ 4206874 h 4206874"/>
              <a:gd name="connsiteX11-469" fmla="*/ 0 w 10304463"/>
              <a:gd name="connsiteY11-470" fmla="*/ 4206874 h 4206874"/>
              <a:gd name="connsiteX0-471" fmla="*/ 10290174 w 10304463"/>
              <a:gd name="connsiteY0-472" fmla="*/ 15874 h 4206874"/>
              <a:gd name="connsiteX1-473" fmla="*/ 8999538 w 10304463"/>
              <a:gd name="connsiteY1-474" fmla="*/ 1507331 h 4206874"/>
              <a:gd name="connsiteX2-475" fmla="*/ 10106819 w 10304463"/>
              <a:gd name="connsiteY2-476" fmla="*/ 2019300 h 4206874"/>
              <a:gd name="connsiteX3-477" fmla="*/ 10304463 w 10304463"/>
              <a:gd name="connsiteY3-478" fmla="*/ 0 h 4206874"/>
              <a:gd name="connsiteX4-479" fmla="*/ 8051800 w 10304463"/>
              <a:gd name="connsiteY4-480" fmla="*/ 1019174 h 4206874"/>
              <a:gd name="connsiteX5-481" fmla="*/ 8674100 w 10304463"/>
              <a:gd name="connsiteY5-482" fmla="*/ 1438274 h 4206874"/>
              <a:gd name="connsiteX6-483" fmla="*/ 8826500 w 10304463"/>
              <a:gd name="connsiteY6-484" fmla="*/ 2479674 h 4206874"/>
              <a:gd name="connsiteX7-485" fmla="*/ 9486900 w 10304463"/>
              <a:gd name="connsiteY7-486" fmla="*/ 2352674 h 4206874"/>
              <a:gd name="connsiteX8-487" fmla="*/ 9118600 w 10304463"/>
              <a:gd name="connsiteY8-488" fmla="*/ 2092324 h 4206874"/>
              <a:gd name="connsiteX9-489" fmla="*/ 7486650 w 10304463"/>
              <a:gd name="connsiteY9-490" fmla="*/ 4067174 h 4206874"/>
              <a:gd name="connsiteX10-491" fmla="*/ 6940550 w 10304463"/>
              <a:gd name="connsiteY10-492" fmla="*/ 4206874 h 4206874"/>
              <a:gd name="connsiteX11-493" fmla="*/ 0 w 10304463"/>
              <a:gd name="connsiteY11-494" fmla="*/ 4206874 h 4206874"/>
              <a:gd name="connsiteX0-495" fmla="*/ 10290174 w 10304463"/>
              <a:gd name="connsiteY0-496" fmla="*/ 15874 h 4206874"/>
              <a:gd name="connsiteX1-497" fmla="*/ 8999538 w 10304463"/>
              <a:gd name="connsiteY1-498" fmla="*/ 1507331 h 4206874"/>
              <a:gd name="connsiteX2-499" fmla="*/ 10106819 w 10304463"/>
              <a:gd name="connsiteY2-500" fmla="*/ 2019300 h 4206874"/>
              <a:gd name="connsiteX3-501" fmla="*/ 10304463 w 10304463"/>
              <a:gd name="connsiteY3-502" fmla="*/ 0 h 4206874"/>
              <a:gd name="connsiteX4-503" fmla="*/ 8051800 w 10304463"/>
              <a:gd name="connsiteY4-504" fmla="*/ 1019174 h 4206874"/>
              <a:gd name="connsiteX5-505" fmla="*/ 8674100 w 10304463"/>
              <a:gd name="connsiteY5-506" fmla="*/ 1438274 h 4206874"/>
              <a:gd name="connsiteX6-507" fmla="*/ 8826500 w 10304463"/>
              <a:gd name="connsiteY6-508" fmla="*/ 2479674 h 4206874"/>
              <a:gd name="connsiteX7-509" fmla="*/ 9486900 w 10304463"/>
              <a:gd name="connsiteY7-510" fmla="*/ 2352674 h 4206874"/>
              <a:gd name="connsiteX8-511" fmla="*/ 9118600 w 10304463"/>
              <a:gd name="connsiteY8-512" fmla="*/ 2092324 h 4206874"/>
              <a:gd name="connsiteX9-513" fmla="*/ 7486650 w 10304463"/>
              <a:gd name="connsiteY9-514" fmla="*/ 4067174 h 4206874"/>
              <a:gd name="connsiteX10-515" fmla="*/ 6940550 w 10304463"/>
              <a:gd name="connsiteY10-516" fmla="*/ 4206874 h 4206874"/>
              <a:gd name="connsiteX11-517" fmla="*/ 0 w 10304463"/>
              <a:gd name="connsiteY11-518" fmla="*/ 4206874 h 4206874"/>
              <a:gd name="connsiteX0-519" fmla="*/ 10290174 w 10304463"/>
              <a:gd name="connsiteY0-520" fmla="*/ 15874 h 4206874"/>
              <a:gd name="connsiteX1-521" fmla="*/ 8999538 w 10304463"/>
              <a:gd name="connsiteY1-522" fmla="*/ 1507331 h 4206874"/>
              <a:gd name="connsiteX2-523" fmla="*/ 10106819 w 10304463"/>
              <a:gd name="connsiteY2-524" fmla="*/ 2019300 h 4206874"/>
              <a:gd name="connsiteX3-525" fmla="*/ 10304463 w 10304463"/>
              <a:gd name="connsiteY3-526" fmla="*/ 0 h 4206874"/>
              <a:gd name="connsiteX4-527" fmla="*/ 8051800 w 10304463"/>
              <a:gd name="connsiteY4-528" fmla="*/ 1019174 h 4206874"/>
              <a:gd name="connsiteX5-529" fmla="*/ 8674100 w 10304463"/>
              <a:gd name="connsiteY5-530" fmla="*/ 1438274 h 4206874"/>
              <a:gd name="connsiteX6-531" fmla="*/ 8826500 w 10304463"/>
              <a:gd name="connsiteY6-532" fmla="*/ 2479674 h 4206874"/>
              <a:gd name="connsiteX7-533" fmla="*/ 9486900 w 10304463"/>
              <a:gd name="connsiteY7-534" fmla="*/ 2352674 h 4206874"/>
              <a:gd name="connsiteX8-535" fmla="*/ 9118600 w 10304463"/>
              <a:gd name="connsiteY8-536" fmla="*/ 2092324 h 4206874"/>
              <a:gd name="connsiteX9-537" fmla="*/ 7486650 w 10304463"/>
              <a:gd name="connsiteY9-538" fmla="*/ 4067174 h 4206874"/>
              <a:gd name="connsiteX10-539" fmla="*/ 6940550 w 10304463"/>
              <a:gd name="connsiteY10-540" fmla="*/ 4206874 h 4206874"/>
              <a:gd name="connsiteX11-541" fmla="*/ 0 w 10304463"/>
              <a:gd name="connsiteY11-542" fmla="*/ 4206874 h 4206874"/>
              <a:gd name="connsiteX0-543" fmla="*/ 10290174 w 10304463"/>
              <a:gd name="connsiteY0-544" fmla="*/ 15874 h 4206874"/>
              <a:gd name="connsiteX1-545" fmla="*/ 8999538 w 10304463"/>
              <a:gd name="connsiteY1-546" fmla="*/ 1507331 h 4206874"/>
              <a:gd name="connsiteX2-547" fmla="*/ 10106819 w 10304463"/>
              <a:gd name="connsiteY2-548" fmla="*/ 2019300 h 4206874"/>
              <a:gd name="connsiteX3-549" fmla="*/ 10304463 w 10304463"/>
              <a:gd name="connsiteY3-550" fmla="*/ 0 h 4206874"/>
              <a:gd name="connsiteX4-551" fmla="*/ 8051800 w 10304463"/>
              <a:gd name="connsiteY4-552" fmla="*/ 1019174 h 4206874"/>
              <a:gd name="connsiteX5-553" fmla="*/ 8674100 w 10304463"/>
              <a:gd name="connsiteY5-554" fmla="*/ 1438274 h 4206874"/>
              <a:gd name="connsiteX6-555" fmla="*/ 8826500 w 10304463"/>
              <a:gd name="connsiteY6-556" fmla="*/ 2479674 h 4206874"/>
              <a:gd name="connsiteX7-557" fmla="*/ 9486900 w 10304463"/>
              <a:gd name="connsiteY7-558" fmla="*/ 2352674 h 4206874"/>
              <a:gd name="connsiteX8-559" fmla="*/ 9118600 w 10304463"/>
              <a:gd name="connsiteY8-560" fmla="*/ 2092324 h 4206874"/>
              <a:gd name="connsiteX9-561" fmla="*/ 7486650 w 10304463"/>
              <a:gd name="connsiteY9-562" fmla="*/ 4067174 h 4206874"/>
              <a:gd name="connsiteX10-563" fmla="*/ 6940550 w 10304463"/>
              <a:gd name="connsiteY10-564" fmla="*/ 4206874 h 4206874"/>
              <a:gd name="connsiteX11-565" fmla="*/ 0 w 10304463"/>
              <a:gd name="connsiteY11-566" fmla="*/ 4206874 h 4206874"/>
              <a:gd name="connsiteX0-567" fmla="*/ 10290174 w 10304463"/>
              <a:gd name="connsiteY0-568" fmla="*/ 15874 h 4206874"/>
              <a:gd name="connsiteX1-569" fmla="*/ 8999538 w 10304463"/>
              <a:gd name="connsiteY1-570" fmla="*/ 1507331 h 4206874"/>
              <a:gd name="connsiteX2-571" fmla="*/ 10106819 w 10304463"/>
              <a:gd name="connsiteY2-572" fmla="*/ 2019300 h 4206874"/>
              <a:gd name="connsiteX3-573" fmla="*/ 10304463 w 10304463"/>
              <a:gd name="connsiteY3-574" fmla="*/ 0 h 4206874"/>
              <a:gd name="connsiteX4-575" fmla="*/ 8051800 w 10304463"/>
              <a:gd name="connsiteY4-576" fmla="*/ 1019174 h 4206874"/>
              <a:gd name="connsiteX5-577" fmla="*/ 8674100 w 10304463"/>
              <a:gd name="connsiteY5-578" fmla="*/ 1438274 h 4206874"/>
              <a:gd name="connsiteX6-579" fmla="*/ 8826500 w 10304463"/>
              <a:gd name="connsiteY6-580" fmla="*/ 2479674 h 4206874"/>
              <a:gd name="connsiteX7-581" fmla="*/ 9486900 w 10304463"/>
              <a:gd name="connsiteY7-582" fmla="*/ 2352674 h 4206874"/>
              <a:gd name="connsiteX8-583" fmla="*/ 9118600 w 10304463"/>
              <a:gd name="connsiteY8-584" fmla="*/ 2092324 h 4206874"/>
              <a:gd name="connsiteX9-585" fmla="*/ 7486650 w 10304463"/>
              <a:gd name="connsiteY9-586" fmla="*/ 4067174 h 4206874"/>
              <a:gd name="connsiteX10-587" fmla="*/ 6940550 w 10304463"/>
              <a:gd name="connsiteY10-588" fmla="*/ 4206874 h 4206874"/>
              <a:gd name="connsiteX11-589" fmla="*/ 0 w 10304463"/>
              <a:gd name="connsiteY11-590" fmla="*/ 4206874 h 4206874"/>
              <a:gd name="connsiteX0-591" fmla="*/ 10290174 w 10304463"/>
              <a:gd name="connsiteY0-592" fmla="*/ 15874 h 4206874"/>
              <a:gd name="connsiteX1-593" fmla="*/ 8999538 w 10304463"/>
              <a:gd name="connsiteY1-594" fmla="*/ 1507331 h 4206874"/>
              <a:gd name="connsiteX2-595" fmla="*/ 10106819 w 10304463"/>
              <a:gd name="connsiteY2-596" fmla="*/ 2019300 h 4206874"/>
              <a:gd name="connsiteX3-597" fmla="*/ 10304463 w 10304463"/>
              <a:gd name="connsiteY3-598" fmla="*/ 0 h 4206874"/>
              <a:gd name="connsiteX4-599" fmla="*/ 8051800 w 10304463"/>
              <a:gd name="connsiteY4-600" fmla="*/ 1019174 h 4206874"/>
              <a:gd name="connsiteX5-601" fmla="*/ 8674100 w 10304463"/>
              <a:gd name="connsiteY5-602" fmla="*/ 1438274 h 4206874"/>
              <a:gd name="connsiteX6-603" fmla="*/ 8826500 w 10304463"/>
              <a:gd name="connsiteY6-604" fmla="*/ 2479674 h 4206874"/>
              <a:gd name="connsiteX7-605" fmla="*/ 9486900 w 10304463"/>
              <a:gd name="connsiteY7-606" fmla="*/ 2352674 h 4206874"/>
              <a:gd name="connsiteX8-607" fmla="*/ 9118600 w 10304463"/>
              <a:gd name="connsiteY8-608" fmla="*/ 2092324 h 4206874"/>
              <a:gd name="connsiteX9-609" fmla="*/ 7486650 w 10304463"/>
              <a:gd name="connsiteY9-610" fmla="*/ 4067174 h 4206874"/>
              <a:gd name="connsiteX10-611" fmla="*/ 6940550 w 10304463"/>
              <a:gd name="connsiteY10-612" fmla="*/ 4206874 h 4206874"/>
              <a:gd name="connsiteX11-613" fmla="*/ 0 w 10304463"/>
              <a:gd name="connsiteY11-614" fmla="*/ 4206874 h 4206874"/>
              <a:gd name="connsiteX0-615" fmla="*/ 10290174 w 10304463"/>
              <a:gd name="connsiteY0-616" fmla="*/ 15874 h 4206874"/>
              <a:gd name="connsiteX1-617" fmla="*/ 8999538 w 10304463"/>
              <a:gd name="connsiteY1-618" fmla="*/ 1507331 h 4206874"/>
              <a:gd name="connsiteX2-619" fmla="*/ 10106819 w 10304463"/>
              <a:gd name="connsiteY2-620" fmla="*/ 2019300 h 4206874"/>
              <a:gd name="connsiteX3-621" fmla="*/ 10304463 w 10304463"/>
              <a:gd name="connsiteY3-622" fmla="*/ 0 h 4206874"/>
              <a:gd name="connsiteX4-623" fmla="*/ 8051800 w 10304463"/>
              <a:gd name="connsiteY4-624" fmla="*/ 1019174 h 4206874"/>
              <a:gd name="connsiteX5-625" fmla="*/ 8674100 w 10304463"/>
              <a:gd name="connsiteY5-626" fmla="*/ 1438274 h 4206874"/>
              <a:gd name="connsiteX6-627" fmla="*/ 8826500 w 10304463"/>
              <a:gd name="connsiteY6-628" fmla="*/ 2479674 h 4206874"/>
              <a:gd name="connsiteX7-629" fmla="*/ 9486900 w 10304463"/>
              <a:gd name="connsiteY7-630" fmla="*/ 2352674 h 4206874"/>
              <a:gd name="connsiteX8-631" fmla="*/ 9118600 w 10304463"/>
              <a:gd name="connsiteY8-632" fmla="*/ 2092324 h 4206874"/>
              <a:gd name="connsiteX9-633" fmla="*/ 7486650 w 10304463"/>
              <a:gd name="connsiteY9-634" fmla="*/ 4067174 h 4206874"/>
              <a:gd name="connsiteX10-635" fmla="*/ 6940550 w 10304463"/>
              <a:gd name="connsiteY10-636" fmla="*/ 4206874 h 4206874"/>
              <a:gd name="connsiteX11-637" fmla="*/ 0 w 10304463"/>
              <a:gd name="connsiteY11-638" fmla="*/ 4206874 h 4206874"/>
              <a:gd name="connsiteX0-639" fmla="*/ 10290174 w 10304463"/>
              <a:gd name="connsiteY0-640" fmla="*/ 15874 h 4206874"/>
              <a:gd name="connsiteX1-641" fmla="*/ 8999538 w 10304463"/>
              <a:gd name="connsiteY1-642" fmla="*/ 1507331 h 4206874"/>
              <a:gd name="connsiteX2-643" fmla="*/ 10106819 w 10304463"/>
              <a:gd name="connsiteY2-644" fmla="*/ 2019300 h 4206874"/>
              <a:gd name="connsiteX3-645" fmla="*/ 10304463 w 10304463"/>
              <a:gd name="connsiteY3-646" fmla="*/ 0 h 4206874"/>
              <a:gd name="connsiteX4-647" fmla="*/ 8051800 w 10304463"/>
              <a:gd name="connsiteY4-648" fmla="*/ 1019174 h 4206874"/>
              <a:gd name="connsiteX5-649" fmla="*/ 8674100 w 10304463"/>
              <a:gd name="connsiteY5-650" fmla="*/ 1438274 h 4206874"/>
              <a:gd name="connsiteX6-651" fmla="*/ 8826500 w 10304463"/>
              <a:gd name="connsiteY6-652" fmla="*/ 2479674 h 4206874"/>
              <a:gd name="connsiteX7-653" fmla="*/ 9486900 w 10304463"/>
              <a:gd name="connsiteY7-654" fmla="*/ 2352674 h 4206874"/>
              <a:gd name="connsiteX8-655" fmla="*/ 9118600 w 10304463"/>
              <a:gd name="connsiteY8-656" fmla="*/ 2092324 h 4206874"/>
              <a:gd name="connsiteX9-657" fmla="*/ 7486650 w 10304463"/>
              <a:gd name="connsiteY9-658" fmla="*/ 4067174 h 4206874"/>
              <a:gd name="connsiteX10-659" fmla="*/ 6940550 w 10304463"/>
              <a:gd name="connsiteY10-660" fmla="*/ 4206874 h 4206874"/>
              <a:gd name="connsiteX11-661" fmla="*/ 0 w 10304463"/>
              <a:gd name="connsiteY11-662" fmla="*/ 4206874 h 4206874"/>
              <a:gd name="connsiteX0-663" fmla="*/ 10290174 w 10304463"/>
              <a:gd name="connsiteY0-664" fmla="*/ 15874 h 4206874"/>
              <a:gd name="connsiteX1-665" fmla="*/ 8999538 w 10304463"/>
              <a:gd name="connsiteY1-666" fmla="*/ 1507331 h 4206874"/>
              <a:gd name="connsiteX2-667" fmla="*/ 10106819 w 10304463"/>
              <a:gd name="connsiteY2-668" fmla="*/ 2019300 h 4206874"/>
              <a:gd name="connsiteX3-669" fmla="*/ 10304463 w 10304463"/>
              <a:gd name="connsiteY3-670" fmla="*/ 0 h 4206874"/>
              <a:gd name="connsiteX4-671" fmla="*/ 8051800 w 10304463"/>
              <a:gd name="connsiteY4-672" fmla="*/ 1019174 h 4206874"/>
              <a:gd name="connsiteX5-673" fmla="*/ 8674100 w 10304463"/>
              <a:gd name="connsiteY5-674" fmla="*/ 1438274 h 4206874"/>
              <a:gd name="connsiteX6-675" fmla="*/ 8826500 w 10304463"/>
              <a:gd name="connsiteY6-676" fmla="*/ 2479674 h 4206874"/>
              <a:gd name="connsiteX7-677" fmla="*/ 9486900 w 10304463"/>
              <a:gd name="connsiteY7-678" fmla="*/ 2352674 h 4206874"/>
              <a:gd name="connsiteX8-679" fmla="*/ 9118600 w 10304463"/>
              <a:gd name="connsiteY8-680" fmla="*/ 2092324 h 4206874"/>
              <a:gd name="connsiteX9-681" fmla="*/ 7486650 w 10304463"/>
              <a:gd name="connsiteY9-682" fmla="*/ 4067174 h 4206874"/>
              <a:gd name="connsiteX10-683" fmla="*/ 6940550 w 10304463"/>
              <a:gd name="connsiteY10-684" fmla="*/ 4206874 h 4206874"/>
              <a:gd name="connsiteX11-685" fmla="*/ 0 w 10304463"/>
              <a:gd name="connsiteY11-686" fmla="*/ 4206874 h 4206874"/>
              <a:gd name="connsiteX0-687" fmla="*/ 10290174 w 10304463"/>
              <a:gd name="connsiteY0-688" fmla="*/ 15874 h 4206874"/>
              <a:gd name="connsiteX1-689" fmla="*/ 8999538 w 10304463"/>
              <a:gd name="connsiteY1-690" fmla="*/ 1507331 h 4206874"/>
              <a:gd name="connsiteX2-691" fmla="*/ 10106819 w 10304463"/>
              <a:gd name="connsiteY2-692" fmla="*/ 2019300 h 4206874"/>
              <a:gd name="connsiteX3-693" fmla="*/ 10304463 w 10304463"/>
              <a:gd name="connsiteY3-694" fmla="*/ 0 h 4206874"/>
              <a:gd name="connsiteX4-695" fmla="*/ 8051800 w 10304463"/>
              <a:gd name="connsiteY4-696" fmla="*/ 1019174 h 4206874"/>
              <a:gd name="connsiteX5-697" fmla="*/ 8674100 w 10304463"/>
              <a:gd name="connsiteY5-698" fmla="*/ 1438274 h 4206874"/>
              <a:gd name="connsiteX6-699" fmla="*/ 8826500 w 10304463"/>
              <a:gd name="connsiteY6-700" fmla="*/ 2479674 h 4206874"/>
              <a:gd name="connsiteX7-701" fmla="*/ 9486900 w 10304463"/>
              <a:gd name="connsiteY7-702" fmla="*/ 2352674 h 4206874"/>
              <a:gd name="connsiteX8-703" fmla="*/ 9118600 w 10304463"/>
              <a:gd name="connsiteY8-704" fmla="*/ 2092324 h 4206874"/>
              <a:gd name="connsiteX9-705" fmla="*/ 7486650 w 10304463"/>
              <a:gd name="connsiteY9-706" fmla="*/ 4067174 h 4206874"/>
              <a:gd name="connsiteX10-707" fmla="*/ 6940550 w 10304463"/>
              <a:gd name="connsiteY10-708" fmla="*/ 4206874 h 4206874"/>
              <a:gd name="connsiteX11-709" fmla="*/ 0 w 10304463"/>
              <a:gd name="connsiteY11-710" fmla="*/ 4206874 h 4206874"/>
              <a:gd name="connsiteX0-711" fmla="*/ 10290174 w 10304463"/>
              <a:gd name="connsiteY0-712" fmla="*/ 15874 h 4206874"/>
              <a:gd name="connsiteX1-713" fmla="*/ 8999538 w 10304463"/>
              <a:gd name="connsiteY1-714" fmla="*/ 1507331 h 4206874"/>
              <a:gd name="connsiteX2-715" fmla="*/ 10106819 w 10304463"/>
              <a:gd name="connsiteY2-716" fmla="*/ 2019300 h 4206874"/>
              <a:gd name="connsiteX3-717" fmla="*/ 10304463 w 10304463"/>
              <a:gd name="connsiteY3-718" fmla="*/ 0 h 4206874"/>
              <a:gd name="connsiteX4-719" fmla="*/ 8051800 w 10304463"/>
              <a:gd name="connsiteY4-720" fmla="*/ 1019174 h 4206874"/>
              <a:gd name="connsiteX5-721" fmla="*/ 8674100 w 10304463"/>
              <a:gd name="connsiteY5-722" fmla="*/ 1438274 h 4206874"/>
              <a:gd name="connsiteX6-723" fmla="*/ 8826500 w 10304463"/>
              <a:gd name="connsiteY6-724" fmla="*/ 2479674 h 4206874"/>
              <a:gd name="connsiteX7-725" fmla="*/ 9486900 w 10304463"/>
              <a:gd name="connsiteY7-726" fmla="*/ 2352674 h 4206874"/>
              <a:gd name="connsiteX8-727" fmla="*/ 9118600 w 10304463"/>
              <a:gd name="connsiteY8-728" fmla="*/ 2092324 h 4206874"/>
              <a:gd name="connsiteX9-729" fmla="*/ 7486650 w 10304463"/>
              <a:gd name="connsiteY9-730" fmla="*/ 4067174 h 4206874"/>
              <a:gd name="connsiteX10-731" fmla="*/ 6940550 w 10304463"/>
              <a:gd name="connsiteY10-732" fmla="*/ 4206874 h 4206874"/>
              <a:gd name="connsiteX11-733" fmla="*/ 0 w 10304463"/>
              <a:gd name="connsiteY11-734" fmla="*/ 4206874 h 4206874"/>
              <a:gd name="connsiteX0-735" fmla="*/ 10290174 w 10304463"/>
              <a:gd name="connsiteY0-736" fmla="*/ 15874 h 4206874"/>
              <a:gd name="connsiteX1-737" fmla="*/ 8999538 w 10304463"/>
              <a:gd name="connsiteY1-738" fmla="*/ 1507331 h 4206874"/>
              <a:gd name="connsiteX2-739" fmla="*/ 10106819 w 10304463"/>
              <a:gd name="connsiteY2-740" fmla="*/ 2019300 h 4206874"/>
              <a:gd name="connsiteX3-741" fmla="*/ 10304463 w 10304463"/>
              <a:gd name="connsiteY3-742" fmla="*/ 0 h 4206874"/>
              <a:gd name="connsiteX4-743" fmla="*/ 8051800 w 10304463"/>
              <a:gd name="connsiteY4-744" fmla="*/ 1019174 h 4206874"/>
              <a:gd name="connsiteX5-745" fmla="*/ 8674100 w 10304463"/>
              <a:gd name="connsiteY5-746" fmla="*/ 1438274 h 4206874"/>
              <a:gd name="connsiteX6-747" fmla="*/ 8826500 w 10304463"/>
              <a:gd name="connsiteY6-748" fmla="*/ 2479674 h 4206874"/>
              <a:gd name="connsiteX7-749" fmla="*/ 9486900 w 10304463"/>
              <a:gd name="connsiteY7-750" fmla="*/ 2352674 h 4206874"/>
              <a:gd name="connsiteX8-751" fmla="*/ 9118600 w 10304463"/>
              <a:gd name="connsiteY8-752" fmla="*/ 2092324 h 4206874"/>
              <a:gd name="connsiteX9-753" fmla="*/ 7486650 w 10304463"/>
              <a:gd name="connsiteY9-754" fmla="*/ 4067174 h 4206874"/>
              <a:gd name="connsiteX10-755" fmla="*/ 6940550 w 10304463"/>
              <a:gd name="connsiteY10-756" fmla="*/ 4206874 h 4206874"/>
              <a:gd name="connsiteX11-757" fmla="*/ 0 w 10304463"/>
              <a:gd name="connsiteY11-758" fmla="*/ 4206874 h 4206874"/>
              <a:gd name="connsiteX0-759" fmla="*/ 10290174 w 10304463"/>
              <a:gd name="connsiteY0-760" fmla="*/ 15874 h 4206874"/>
              <a:gd name="connsiteX1-761" fmla="*/ 8999538 w 10304463"/>
              <a:gd name="connsiteY1-762" fmla="*/ 1507331 h 4206874"/>
              <a:gd name="connsiteX2-763" fmla="*/ 10106819 w 10304463"/>
              <a:gd name="connsiteY2-764" fmla="*/ 2019300 h 4206874"/>
              <a:gd name="connsiteX3-765" fmla="*/ 10304463 w 10304463"/>
              <a:gd name="connsiteY3-766" fmla="*/ 0 h 4206874"/>
              <a:gd name="connsiteX4-767" fmla="*/ 8051800 w 10304463"/>
              <a:gd name="connsiteY4-768" fmla="*/ 1019174 h 4206874"/>
              <a:gd name="connsiteX5-769" fmla="*/ 8674100 w 10304463"/>
              <a:gd name="connsiteY5-770" fmla="*/ 1438274 h 4206874"/>
              <a:gd name="connsiteX6-771" fmla="*/ 8826500 w 10304463"/>
              <a:gd name="connsiteY6-772" fmla="*/ 2479674 h 4206874"/>
              <a:gd name="connsiteX7-773" fmla="*/ 9486900 w 10304463"/>
              <a:gd name="connsiteY7-774" fmla="*/ 2352674 h 4206874"/>
              <a:gd name="connsiteX8-775" fmla="*/ 9118600 w 10304463"/>
              <a:gd name="connsiteY8-776" fmla="*/ 2092324 h 4206874"/>
              <a:gd name="connsiteX9-777" fmla="*/ 7486650 w 10304463"/>
              <a:gd name="connsiteY9-778" fmla="*/ 4067174 h 4206874"/>
              <a:gd name="connsiteX10-779" fmla="*/ 6940550 w 10304463"/>
              <a:gd name="connsiteY10-780" fmla="*/ 4206874 h 4206874"/>
              <a:gd name="connsiteX11-781" fmla="*/ 0 w 10304463"/>
              <a:gd name="connsiteY11-782" fmla="*/ 4206874 h 4206874"/>
              <a:gd name="connsiteX0-783" fmla="*/ 10290174 w 10304463"/>
              <a:gd name="connsiteY0-784" fmla="*/ 15874 h 4206874"/>
              <a:gd name="connsiteX1-785" fmla="*/ 8999538 w 10304463"/>
              <a:gd name="connsiteY1-786" fmla="*/ 1507331 h 4206874"/>
              <a:gd name="connsiteX2-787" fmla="*/ 10106819 w 10304463"/>
              <a:gd name="connsiteY2-788" fmla="*/ 2019300 h 4206874"/>
              <a:gd name="connsiteX3-789" fmla="*/ 10304463 w 10304463"/>
              <a:gd name="connsiteY3-790" fmla="*/ 0 h 4206874"/>
              <a:gd name="connsiteX4-791" fmla="*/ 8051800 w 10304463"/>
              <a:gd name="connsiteY4-792" fmla="*/ 1019174 h 4206874"/>
              <a:gd name="connsiteX5-793" fmla="*/ 8674100 w 10304463"/>
              <a:gd name="connsiteY5-794" fmla="*/ 1438274 h 4206874"/>
              <a:gd name="connsiteX6-795" fmla="*/ 8826500 w 10304463"/>
              <a:gd name="connsiteY6-796" fmla="*/ 2479674 h 4206874"/>
              <a:gd name="connsiteX7-797" fmla="*/ 9486900 w 10304463"/>
              <a:gd name="connsiteY7-798" fmla="*/ 2352674 h 4206874"/>
              <a:gd name="connsiteX8-799" fmla="*/ 9118600 w 10304463"/>
              <a:gd name="connsiteY8-800" fmla="*/ 2092324 h 4206874"/>
              <a:gd name="connsiteX9-801" fmla="*/ 7486650 w 10304463"/>
              <a:gd name="connsiteY9-802" fmla="*/ 4067174 h 4206874"/>
              <a:gd name="connsiteX10-803" fmla="*/ 6940550 w 10304463"/>
              <a:gd name="connsiteY10-804" fmla="*/ 4206874 h 4206874"/>
              <a:gd name="connsiteX11-805" fmla="*/ 0 w 10304463"/>
              <a:gd name="connsiteY11-806" fmla="*/ 4206874 h 4206874"/>
              <a:gd name="connsiteX0-807" fmla="*/ 10290174 w 10304463"/>
              <a:gd name="connsiteY0-808" fmla="*/ 15874 h 4206874"/>
              <a:gd name="connsiteX1-809" fmla="*/ 8999538 w 10304463"/>
              <a:gd name="connsiteY1-810" fmla="*/ 1507331 h 4206874"/>
              <a:gd name="connsiteX2-811" fmla="*/ 10106819 w 10304463"/>
              <a:gd name="connsiteY2-812" fmla="*/ 2019300 h 4206874"/>
              <a:gd name="connsiteX3-813" fmla="*/ 10304463 w 10304463"/>
              <a:gd name="connsiteY3-814" fmla="*/ 0 h 4206874"/>
              <a:gd name="connsiteX4-815" fmla="*/ 8051800 w 10304463"/>
              <a:gd name="connsiteY4-816" fmla="*/ 1019174 h 4206874"/>
              <a:gd name="connsiteX5-817" fmla="*/ 8674100 w 10304463"/>
              <a:gd name="connsiteY5-818" fmla="*/ 1438274 h 4206874"/>
              <a:gd name="connsiteX6-819" fmla="*/ 8826500 w 10304463"/>
              <a:gd name="connsiteY6-820" fmla="*/ 2479674 h 4206874"/>
              <a:gd name="connsiteX7-821" fmla="*/ 9486900 w 10304463"/>
              <a:gd name="connsiteY7-822" fmla="*/ 2352674 h 4206874"/>
              <a:gd name="connsiteX8-823" fmla="*/ 9118600 w 10304463"/>
              <a:gd name="connsiteY8-824" fmla="*/ 2092324 h 4206874"/>
              <a:gd name="connsiteX9-825" fmla="*/ 7486650 w 10304463"/>
              <a:gd name="connsiteY9-826" fmla="*/ 4067174 h 4206874"/>
              <a:gd name="connsiteX10-827" fmla="*/ 6940550 w 10304463"/>
              <a:gd name="connsiteY10-828" fmla="*/ 4206874 h 4206874"/>
              <a:gd name="connsiteX11-829" fmla="*/ 0 w 10304463"/>
              <a:gd name="connsiteY11-830" fmla="*/ 4206874 h 4206874"/>
              <a:gd name="connsiteX0-831" fmla="*/ 10290174 w 10304463"/>
              <a:gd name="connsiteY0-832" fmla="*/ 15874 h 4206874"/>
              <a:gd name="connsiteX1-833" fmla="*/ 8999538 w 10304463"/>
              <a:gd name="connsiteY1-834" fmla="*/ 1507331 h 4206874"/>
              <a:gd name="connsiteX2-835" fmla="*/ 10106819 w 10304463"/>
              <a:gd name="connsiteY2-836" fmla="*/ 2019300 h 4206874"/>
              <a:gd name="connsiteX3-837" fmla="*/ 10304463 w 10304463"/>
              <a:gd name="connsiteY3-838" fmla="*/ 0 h 4206874"/>
              <a:gd name="connsiteX4-839" fmla="*/ 8051800 w 10304463"/>
              <a:gd name="connsiteY4-840" fmla="*/ 1019174 h 4206874"/>
              <a:gd name="connsiteX5-841" fmla="*/ 8674100 w 10304463"/>
              <a:gd name="connsiteY5-842" fmla="*/ 1438274 h 4206874"/>
              <a:gd name="connsiteX6-843" fmla="*/ 8826500 w 10304463"/>
              <a:gd name="connsiteY6-844" fmla="*/ 2479674 h 4206874"/>
              <a:gd name="connsiteX7-845" fmla="*/ 9486900 w 10304463"/>
              <a:gd name="connsiteY7-846" fmla="*/ 2352674 h 4206874"/>
              <a:gd name="connsiteX8-847" fmla="*/ 9118600 w 10304463"/>
              <a:gd name="connsiteY8-848" fmla="*/ 2092324 h 4206874"/>
              <a:gd name="connsiteX9-849" fmla="*/ 7486650 w 10304463"/>
              <a:gd name="connsiteY9-850" fmla="*/ 4067174 h 4206874"/>
              <a:gd name="connsiteX10-851" fmla="*/ 6940550 w 10304463"/>
              <a:gd name="connsiteY10-852" fmla="*/ 4206874 h 4206874"/>
              <a:gd name="connsiteX11-853" fmla="*/ 0 w 10304463"/>
              <a:gd name="connsiteY11-854" fmla="*/ 4206874 h 4206874"/>
              <a:gd name="connsiteX0-855" fmla="*/ 10290174 w 10304463"/>
              <a:gd name="connsiteY0-856" fmla="*/ 15874 h 4206874"/>
              <a:gd name="connsiteX1-857" fmla="*/ 8999538 w 10304463"/>
              <a:gd name="connsiteY1-858" fmla="*/ 1507331 h 4206874"/>
              <a:gd name="connsiteX2-859" fmla="*/ 10106819 w 10304463"/>
              <a:gd name="connsiteY2-860" fmla="*/ 2019300 h 4206874"/>
              <a:gd name="connsiteX3-861" fmla="*/ 10304463 w 10304463"/>
              <a:gd name="connsiteY3-862" fmla="*/ 0 h 4206874"/>
              <a:gd name="connsiteX4-863" fmla="*/ 8051800 w 10304463"/>
              <a:gd name="connsiteY4-864" fmla="*/ 1019174 h 4206874"/>
              <a:gd name="connsiteX5-865" fmla="*/ 8674100 w 10304463"/>
              <a:gd name="connsiteY5-866" fmla="*/ 1438274 h 4206874"/>
              <a:gd name="connsiteX6-867" fmla="*/ 8826500 w 10304463"/>
              <a:gd name="connsiteY6-868" fmla="*/ 2479674 h 4206874"/>
              <a:gd name="connsiteX7-869" fmla="*/ 9486900 w 10304463"/>
              <a:gd name="connsiteY7-870" fmla="*/ 2352674 h 4206874"/>
              <a:gd name="connsiteX8-871" fmla="*/ 9118600 w 10304463"/>
              <a:gd name="connsiteY8-872" fmla="*/ 2092324 h 4206874"/>
              <a:gd name="connsiteX9-873" fmla="*/ 7486650 w 10304463"/>
              <a:gd name="connsiteY9-874" fmla="*/ 4067174 h 4206874"/>
              <a:gd name="connsiteX10-875" fmla="*/ 6940550 w 10304463"/>
              <a:gd name="connsiteY10-876" fmla="*/ 4206874 h 4206874"/>
              <a:gd name="connsiteX11-877" fmla="*/ 0 w 10304463"/>
              <a:gd name="connsiteY11-878" fmla="*/ 4206874 h 4206874"/>
              <a:gd name="connsiteX0-879" fmla="*/ 10565979 w 10580268"/>
              <a:gd name="connsiteY0-880" fmla="*/ 15874 h 4206874"/>
              <a:gd name="connsiteX1-881" fmla="*/ 9275343 w 10580268"/>
              <a:gd name="connsiteY1-882" fmla="*/ 1507331 h 4206874"/>
              <a:gd name="connsiteX2-883" fmla="*/ 10382624 w 10580268"/>
              <a:gd name="connsiteY2-884" fmla="*/ 2019300 h 4206874"/>
              <a:gd name="connsiteX3-885" fmla="*/ 10580268 w 10580268"/>
              <a:gd name="connsiteY3-886" fmla="*/ 0 h 4206874"/>
              <a:gd name="connsiteX4-887" fmla="*/ 8327605 w 10580268"/>
              <a:gd name="connsiteY4-888" fmla="*/ 1019174 h 4206874"/>
              <a:gd name="connsiteX5-889" fmla="*/ 8949905 w 10580268"/>
              <a:gd name="connsiteY5-890" fmla="*/ 1438274 h 4206874"/>
              <a:gd name="connsiteX6-891" fmla="*/ 9102305 w 10580268"/>
              <a:gd name="connsiteY6-892" fmla="*/ 2479674 h 4206874"/>
              <a:gd name="connsiteX7-893" fmla="*/ 9762705 w 10580268"/>
              <a:gd name="connsiteY7-894" fmla="*/ 2352674 h 4206874"/>
              <a:gd name="connsiteX8-895" fmla="*/ 9394405 w 10580268"/>
              <a:gd name="connsiteY8-896" fmla="*/ 2092324 h 4206874"/>
              <a:gd name="connsiteX9-897" fmla="*/ 7762455 w 10580268"/>
              <a:gd name="connsiteY9-898" fmla="*/ 4067174 h 4206874"/>
              <a:gd name="connsiteX10-899" fmla="*/ 7216355 w 10580268"/>
              <a:gd name="connsiteY10-900" fmla="*/ 4206874 h 4206874"/>
              <a:gd name="connsiteX11-901" fmla="*/ 0 w 10580268"/>
              <a:gd name="connsiteY11-902" fmla="*/ 4197024 h 4206874"/>
              <a:gd name="connsiteX0-903" fmla="*/ 10565979 w 10580268"/>
              <a:gd name="connsiteY0-904" fmla="*/ 15874 h 4206874"/>
              <a:gd name="connsiteX1-905" fmla="*/ 9275343 w 10580268"/>
              <a:gd name="connsiteY1-906" fmla="*/ 1507331 h 4206874"/>
              <a:gd name="connsiteX2-907" fmla="*/ 10382624 w 10580268"/>
              <a:gd name="connsiteY2-908" fmla="*/ 2019300 h 4206874"/>
              <a:gd name="connsiteX3-909" fmla="*/ 10580268 w 10580268"/>
              <a:gd name="connsiteY3-910" fmla="*/ 0 h 4206874"/>
              <a:gd name="connsiteX4-911" fmla="*/ 8327605 w 10580268"/>
              <a:gd name="connsiteY4-912" fmla="*/ 1019174 h 4206874"/>
              <a:gd name="connsiteX5-913" fmla="*/ 8949905 w 10580268"/>
              <a:gd name="connsiteY5-914" fmla="*/ 1438274 h 4206874"/>
              <a:gd name="connsiteX6-915" fmla="*/ 9102305 w 10580268"/>
              <a:gd name="connsiteY6-916" fmla="*/ 2479674 h 4206874"/>
              <a:gd name="connsiteX7-917" fmla="*/ 9762705 w 10580268"/>
              <a:gd name="connsiteY7-918" fmla="*/ 2352674 h 4206874"/>
              <a:gd name="connsiteX8-919" fmla="*/ 9394405 w 10580268"/>
              <a:gd name="connsiteY8-920" fmla="*/ 2092324 h 4206874"/>
              <a:gd name="connsiteX9-921" fmla="*/ 7762455 w 10580268"/>
              <a:gd name="connsiteY9-922" fmla="*/ 4067174 h 4206874"/>
              <a:gd name="connsiteX10-923" fmla="*/ 7216355 w 10580268"/>
              <a:gd name="connsiteY10-924" fmla="*/ 4206874 h 4206874"/>
              <a:gd name="connsiteX11-925" fmla="*/ 0 w 10580268"/>
              <a:gd name="connsiteY11-926" fmla="*/ 4197024 h 4206874"/>
              <a:gd name="connsiteX0-927" fmla="*/ 10565979 w 10580268"/>
              <a:gd name="connsiteY0-928" fmla="*/ 15874 h 4206874"/>
              <a:gd name="connsiteX1-929" fmla="*/ 9275343 w 10580268"/>
              <a:gd name="connsiteY1-930" fmla="*/ 1507331 h 4206874"/>
              <a:gd name="connsiteX2-931" fmla="*/ 10382624 w 10580268"/>
              <a:gd name="connsiteY2-932" fmla="*/ 2019300 h 4206874"/>
              <a:gd name="connsiteX3-933" fmla="*/ 10580268 w 10580268"/>
              <a:gd name="connsiteY3-934" fmla="*/ 0 h 4206874"/>
              <a:gd name="connsiteX4-935" fmla="*/ 8327605 w 10580268"/>
              <a:gd name="connsiteY4-936" fmla="*/ 1019174 h 4206874"/>
              <a:gd name="connsiteX5-937" fmla="*/ 8949905 w 10580268"/>
              <a:gd name="connsiteY5-938" fmla="*/ 1438274 h 4206874"/>
              <a:gd name="connsiteX6-939" fmla="*/ 9102305 w 10580268"/>
              <a:gd name="connsiteY6-940" fmla="*/ 2479674 h 4206874"/>
              <a:gd name="connsiteX7-941" fmla="*/ 9762705 w 10580268"/>
              <a:gd name="connsiteY7-942" fmla="*/ 2352674 h 4206874"/>
              <a:gd name="connsiteX8-943" fmla="*/ 9394405 w 10580268"/>
              <a:gd name="connsiteY8-944" fmla="*/ 2092324 h 4206874"/>
              <a:gd name="connsiteX9-945" fmla="*/ 7762455 w 10580268"/>
              <a:gd name="connsiteY9-946" fmla="*/ 4067174 h 4206874"/>
              <a:gd name="connsiteX10-947" fmla="*/ 7216355 w 10580268"/>
              <a:gd name="connsiteY10-948" fmla="*/ 4206874 h 4206874"/>
              <a:gd name="connsiteX11-949" fmla="*/ 0 w 10580268"/>
              <a:gd name="connsiteY11-950" fmla="*/ 4197024 h 4206874"/>
              <a:gd name="connsiteX0-951" fmla="*/ 10565979 w 10580268"/>
              <a:gd name="connsiteY0-952" fmla="*/ 15874 h 4206874"/>
              <a:gd name="connsiteX1-953" fmla="*/ 9275343 w 10580268"/>
              <a:gd name="connsiteY1-954" fmla="*/ 1507331 h 4206874"/>
              <a:gd name="connsiteX2-955" fmla="*/ 10382624 w 10580268"/>
              <a:gd name="connsiteY2-956" fmla="*/ 2019300 h 4206874"/>
              <a:gd name="connsiteX3-957" fmla="*/ 10580268 w 10580268"/>
              <a:gd name="connsiteY3-958" fmla="*/ 0 h 4206874"/>
              <a:gd name="connsiteX4-959" fmla="*/ 8327605 w 10580268"/>
              <a:gd name="connsiteY4-960" fmla="*/ 1019174 h 4206874"/>
              <a:gd name="connsiteX5-961" fmla="*/ 8949905 w 10580268"/>
              <a:gd name="connsiteY5-962" fmla="*/ 1438274 h 4206874"/>
              <a:gd name="connsiteX6-963" fmla="*/ 9102305 w 10580268"/>
              <a:gd name="connsiteY6-964" fmla="*/ 2479674 h 4206874"/>
              <a:gd name="connsiteX7-965" fmla="*/ 9762705 w 10580268"/>
              <a:gd name="connsiteY7-966" fmla="*/ 2352674 h 4206874"/>
              <a:gd name="connsiteX8-967" fmla="*/ 9394405 w 10580268"/>
              <a:gd name="connsiteY8-968" fmla="*/ 2092324 h 4206874"/>
              <a:gd name="connsiteX9-969" fmla="*/ 7762455 w 10580268"/>
              <a:gd name="connsiteY9-970" fmla="*/ 4067174 h 4206874"/>
              <a:gd name="connsiteX10-971" fmla="*/ 7216355 w 10580268"/>
              <a:gd name="connsiteY10-972" fmla="*/ 4206874 h 4206874"/>
              <a:gd name="connsiteX11-973" fmla="*/ 0 w 10580268"/>
              <a:gd name="connsiteY11-974" fmla="*/ 4197024 h 4206874"/>
              <a:gd name="connsiteX0-975" fmla="*/ 10565979 w 10580268"/>
              <a:gd name="connsiteY0-976" fmla="*/ 15874 h 4206874"/>
              <a:gd name="connsiteX1-977" fmla="*/ 9275343 w 10580268"/>
              <a:gd name="connsiteY1-978" fmla="*/ 1507331 h 4206874"/>
              <a:gd name="connsiteX2-979" fmla="*/ 10382624 w 10580268"/>
              <a:gd name="connsiteY2-980" fmla="*/ 2019300 h 4206874"/>
              <a:gd name="connsiteX3-981" fmla="*/ 10580268 w 10580268"/>
              <a:gd name="connsiteY3-982" fmla="*/ 0 h 4206874"/>
              <a:gd name="connsiteX4-983" fmla="*/ 8327605 w 10580268"/>
              <a:gd name="connsiteY4-984" fmla="*/ 1019174 h 4206874"/>
              <a:gd name="connsiteX5-985" fmla="*/ 8949905 w 10580268"/>
              <a:gd name="connsiteY5-986" fmla="*/ 1438274 h 4206874"/>
              <a:gd name="connsiteX6-987" fmla="*/ 9102305 w 10580268"/>
              <a:gd name="connsiteY6-988" fmla="*/ 2479674 h 4206874"/>
              <a:gd name="connsiteX7-989" fmla="*/ 9762705 w 10580268"/>
              <a:gd name="connsiteY7-990" fmla="*/ 2352674 h 4206874"/>
              <a:gd name="connsiteX8-991" fmla="*/ 9394405 w 10580268"/>
              <a:gd name="connsiteY8-992" fmla="*/ 2092324 h 4206874"/>
              <a:gd name="connsiteX9-993" fmla="*/ 7762455 w 10580268"/>
              <a:gd name="connsiteY9-994" fmla="*/ 4067174 h 4206874"/>
              <a:gd name="connsiteX10-995" fmla="*/ 7216355 w 10580268"/>
              <a:gd name="connsiteY10-996" fmla="*/ 4206874 h 4206874"/>
              <a:gd name="connsiteX11-997" fmla="*/ 0 w 10580268"/>
              <a:gd name="connsiteY11-998" fmla="*/ 4197024 h 4206874"/>
              <a:gd name="connsiteX0-999" fmla="*/ 10565979 w 10580268"/>
              <a:gd name="connsiteY0-1000" fmla="*/ 15874 h 4206874"/>
              <a:gd name="connsiteX1-1001" fmla="*/ 9275343 w 10580268"/>
              <a:gd name="connsiteY1-1002" fmla="*/ 1507331 h 4206874"/>
              <a:gd name="connsiteX2-1003" fmla="*/ 10382624 w 10580268"/>
              <a:gd name="connsiteY2-1004" fmla="*/ 2019300 h 4206874"/>
              <a:gd name="connsiteX3-1005" fmla="*/ 10580268 w 10580268"/>
              <a:gd name="connsiteY3-1006" fmla="*/ 0 h 4206874"/>
              <a:gd name="connsiteX4-1007" fmla="*/ 8327605 w 10580268"/>
              <a:gd name="connsiteY4-1008" fmla="*/ 1019174 h 4206874"/>
              <a:gd name="connsiteX5-1009" fmla="*/ 8949905 w 10580268"/>
              <a:gd name="connsiteY5-1010" fmla="*/ 1438274 h 4206874"/>
              <a:gd name="connsiteX6-1011" fmla="*/ 9102305 w 10580268"/>
              <a:gd name="connsiteY6-1012" fmla="*/ 2479674 h 4206874"/>
              <a:gd name="connsiteX7-1013" fmla="*/ 9762705 w 10580268"/>
              <a:gd name="connsiteY7-1014" fmla="*/ 2352674 h 4206874"/>
              <a:gd name="connsiteX8-1015" fmla="*/ 9394405 w 10580268"/>
              <a:gd name="connsiteY8-1016" fmla="*/ 2092324 h 4206874"/>
              <a:gd name="connsiteX9-1017" fmla="*/ 7762455 w 10580268"/>
              <a:gd name="connsiteY9-1018" fmla="*/ 4067174 h 4206874"/>
              <a:gd name="connsiteX10-1019" fmla="*/ 7216355 w 10580268"/>
              <a:gd name="connsiteY10-1020" fmla="*/ 4206874 h 4206874"/>
              <a:gd name="connsiteX11-1021" fmla="*/ 0 w 10580268"/>
              <a:gd name="connsiteY11-1022" fmla="*/ 4197024 h 4206874"/>
              <a:gd name="connsiteX0-1023" fmla="*/ 10565979 w 10580268"/>
              <a:gd name="connsiteY0-1024" fmla="*/ 15874 h 4206874"/>
              <a:gd name="connsiteX1-1025" fmla="*/ 9275343 w 10580268"/>
              <a:gd name="connsiteY1-1026" fmla="*/ 1507331 h 4206874"/>
              <a:gd name="connsiteX2-1027" fmla="*/ 10382624 w 10580268"/>
              <a:gd name="connsiteY2-1028" fmla="*/ 2019300 h 4206874"/>
              <a:gd name="connsiteX3-1029" fmla="*/ 10580268 w 10580268"/>
              <a:gd name="connsiteY3-1030" fmla="*/ 0 h 4206874"/>
              <a:gd name="connsiteX4-1031" fmla="*/ 8327605 w 10580268"/>
              <a:gd name="connsiteY4-1032" fmla="*/ 1019174 h 4206874"/>
              <a:gd name="connsiteX5-1033" fmla="*/ 8949905 w 10580268"/>
              <a:gd name="connsiteY5-1034" fmla="*/ 1438274 h 4206874"/>
              <a:gd name="connsiteX6-1035" fmla="*/ 9102305 w 10580268"/>
              <a:gd name="connsiteY6-1036" fmla="*/ 2479674 h 4206874"/>
              <a:gd name="connsiteX7-1037" fmla="*/ 9762705 w 10580268"/>
              <a:gd name="connsiteY7-1038" fmla="*/ 2352674 h 4206874"/>
              <a:gd name="connsiteX8-1039" fmla="*/ 9394405 w 10580268"/>
              <a:gd name="connsiteY8-1040" fmla="*/ 2092324 h 4206874"/>
              <a:gd name="connsiteX9-1041" fmla="*/ 7762455 w 10580268"/>
              <a:gd name="connsiteY9-1042" fmla="*/ 4067174 h 4206874"/>
              <a:gd name="connsiteX10-1043" fmla="*/ 7216355 w 10580268"/>
              <a:gd name="connsiteY10-1044" fmla="*/ 4206874 h 4206874"/>
              <a:gd name="connsiteX11-1045" fmla="*/ 0 w 10580268"/>
              <a:gd name="connsiteY11-1046" fmla="*/ 4197024 h 4206874"/>
              <a:gd name="connsiteX0-1047" fmla="*/ 10565979 w 10580268"/>
              <a:gd name="connsiteY0-1048" fmla="*/ 15874 h 4206874"/>
              <a:gd name="connsiteX1-1049" fmla="*/ 9275343 w 10580268"/>
              <a:gd name="connsiteY1-1050" fmla="*/ 1507331 h 4206874"/>
              <a:gd name="connsiteX2-1051" fmla="*/ 10382624 w 10580268"/>
              <a:gd name="connsiteY2-1052" fmla="*/ 2019300 h 4206874"/>
              <a:gd name="connsiteX3-1053" fmla="*/ 10580268 w 10580268"/>
              <a:gd name="connsiteY3-1054" fmla="*/ 0 h 4206874"/>
              <a:gd name="connsiteX4-1055" fmla="*/ 8327605 w 10580268"/>
              <a:gd name="connsiteY4-1056" fmla="*/ 1019174 h 4206874"/>
              <a:gd name="connsiteX5-1057" fmla="*/ 8949905 w 10580268"/>
              <a:gd name="connsiteY5-1058" fmla="*/ 1438274 h 4206874"/>
              <a:gd name="connsiteX6-1059" fmla="*/ 9102305 w 10580268"/>
              <a:gd name="connsiteY6-1060" fmla="*/ 2479674 h 4206874"/>
              <a:gd name="connsiteX7-1061" fmla="*/ 9762705 w 10580268"/>
              <a:gd name="connsiteY7-1062" fmla="*/ 2352674 h 4206874"/>
              <a:gd name="connsiteX8-1063" fmla="*/ 9394405 w 10580268"/>
              <a:gd name="connsiteY8-1064" fmla="*/ 2092324 h 4206874"/>
              <a:gd name="connsiteX9-1065" fmla="*/ 7762455 w 10580268"/>
              <a:gd name="connsiteY9-1066" fmla="*/ 4067174 h 4206874"/>
              <a:gd name="connsiteX10-1067" fmla="*/ 7216355 w 10580268"/>
              <a:gd name="connsiteY10-1068" fmla="*/ 4206874 h 4206874"/>
              <a:gd name="connsiteX11-1069" fmla="*/ 0 w 10580268"/>
              <a:gd name="connsiteY11-1070" fmla="*/ 4197024 h 4206874"/>
              <a:gd name="connsiteX0-1071" fmla="*/ 10565979 w 10580268"/>
              <a:gd name="connsiteY0-1072" fmla="*/ 15874 h 4206874"/>
              <a:gd name="connsiteX1-1073" fmla="*/ 9275343 w 10580268"/>
              <a:gd name="connsiteY1-1074" fmla="*/ 1507331 h 4206874"/>
              <a:gd name="connsiteX2-1075" fmla="*/ 10382624 w 10580268"/>
              <a:gd name="connsiteY2-1076" fmla="*/ 2019300 h 4206874"/>
              <a:gd name="connsiteX3-1077" fmla="*/ 10580268 w 10580268"/>
              <a:gd name="connsiteY3-1078" fmla="*/ 0 h 4206874"/>
              <a:gd name="connsiteX4-1079" fmla="*/ 8327605 w 10580268"/>
              <a:gd name="connsiteY4-1080" fmla="*/ 1019174 h 4206874"/>
              <a:gd name="connsiteX5-1081" fmla="*/ 8949905 w 10580268"/>
              <a:gd name="connsiteY5-1082" fmla="*/ 1438274 h 4206874"/>
              <a:gd name="connsiteX6-1083" fmla="*/ 9102305 w 10580268"/>
              <a:gd name="connsiteY6-1084" fmla="*/ 2479674 h 4206874"/>
              <a:gd name="connsiteX7-1085" fmla="*/ 9762705 w 10580268"/>
              <a:gd name="connsiteY7-1086" fmla="*/ 2352674 h 4206874"/>
              <a:gd name="connsiteX8-1087" fmla="*/ 9394405 w 10580268"/>
              <a:gd name="connsiteY8-1088" fmla="*/ 2092324 h 4206874"/>
              <a:gd name="connsiteX9-1089" fmla="*/ 7762455 w 10580268"/>
              <a:gd name="connsiteY9-1090" fmla="*/ 4067174 h 4206874"/>
              <a:gd name="connsiteX10-1091" fmla="*/ 7216355 w 10580268"/>
              <a:gd name="connsiteY10-1092" fmla="*/ 4206874 h 4206874"/>
              <a:gd name="connsiteX11-1093" fmla="*/ 0 w 10580268"/>
              <a:gd name="connsiteY11-1094" fmla="*/ 4197024 h 4206874"/>
              <a:gd name="connsiteX0-1095" fmla="*/ 10565979 w 10580268"/>
              <a:gd name="connsiteY0-1096" fmla="*/ 15874 h 4206874"/>
              <a:gd name="connsiteX1-1097" fmla="*/ 9275343 w 10580268"/>
              <a:gd name="connsiteY1-1098" fmla="*/ 1507331 h 4206874"/>
              <a:gd name="connsiteX2-1099" fmla="*/ 10382624 w 10580268"/>
              <a:gd name="connsiteY2-1100" fmla="*/ 2019300 h 4206874"/>
              <a:gd name="connsiteX3-1101" fmla="*/ 10580268 w 10580268"/>
              <a:gd name="connsiteY3-1102" fmla="*/ 0 h 4206874"/>
              <a:gd name="connsiteX4-1103" fmla="*/ 8327605 w 10580268"/>
              <a:gd name="connsiteY4-1104" fmla="*/ 1019174 h 4206874"/>
              <a:gd name="connsiteX5-1105" fmla="*/ 8949905 w 10580268"/>
              <a:gd name="connsiteY5-1106" fmla="*/ 1438274 h 4206874"/>
              <a:gd name="connsiteX6-1107" fmla="*/ 9102305 w 10580268"/>
              <a:gd name="connsiteY6-1108" fmla="*/ 2479674 h 4206874"/>
              <a:gd name="connsiteX7-1109" fmla="*/ 9762705 w 10580268"/>
              <a:gd name="connsiteY7-1110" fmla="*/ 2352674 h 4206874"/>
              <a:gd name="connsiteX8-1111" fmla="*/ 9394405 w 10580268"/>
              <a:gd name="connsiteY8-1112" fmla="*/ 2092324 h 4206874"/>
              <a:gd name="connsiteX9-1113" fmla="*/ 7762455 w 10580268"/>
              <a:gd name="connsiteY9-1114" fmla="*/ 4067174 h 4206874"/>
              <a:gd name="connsiteX10-1115" fmla="*/ 7216355 w 10580268"/>
              <a:gd name="connsiteY10-1116" fmla="*/ 4206874 h 4206874"/>
              <a:gd name="connsiteX11-1117" fmla="*/ 0 w 10580268"/>
              <a:gd name="connsiteY11-1118" fmla="*/ 4197024 h 4206874"/>
              <a:gd name="connsiteX0-1119" fmla="*/ 10565979 w 10580268"/>
              <a:gd name="connsiteY0-1120" fmla="*/ 15874 h 4206874"/>
              <a:gd name="connsiteX1-1121" fmla="*/ 9275343 w 10580268"/>
              <a:gd name="connsiteY1-1122" fmla="*/ 1507331 h 4206874"/>
              <a:gd name="connsiteX2-1123" fmla="*/ 10382624 w 10580268"/>
              <a:gd name="connsiteY2-1124" fmla="*/ 2019300 h 4206874"/>
              <a:gd name="connsiteX3-1125" fmla="*/ 10580268 w 10580268"/>
              <a:gd name="connsiteY3-1126" fmla="*/ 0 h 4206874"/>
              <a:gd name="connsiteX4-1127" fmla="*/ 8327605 w 10580268"/>
              <a:gd name="connsiteY4-1128" fmla="*/ 1019174 h 4206874"/>
              <a:gd name="connsiteX5-1129" fmla="*/ 8949905 w 10580268"/>
              <a:gd name="connsiteY5-1130" fmla="*/ 1438274 h 4206874"/>
              <a:gd name="connsiteX6-1131" fmla="*/ 9102305 w 10580268"/>
              <a:gd name="connsiteY6-1132" fmla="*/ 2479674 h 4206874"/>
              <a:gd name="connsiteX7-1133" fmla="*/ 9762705 w 10580268"/>
              <a:gd name="connsiteY7-1134" fmla="*/ 2352674 h 4206874"/>
              <a:gd name="connsiteX8-1135" fmla="*/ 9394405 w 10580268"/>
              <a:gd name="connsiteY8-1136" fmla="*/ 2092324 h 4206874"/>
              <a:gd name="connsiteX9-1137" fmla="*/ 7762455 w 10580268"/>
              <a:gd name="connsiteY9-1138" fmla="*/ 4067174 h 4206874"/>
              <a:gd name="connsiteX10-1139" fmla="*/ 7216355 w 10580268"/>
              <a:gd name="connsiteY10-1140" fmla="*/ 4206874 h 4206874"/>
              <a:gd name="connsiteX11-1141" fmla="*/ 0 w 10580268"/>
              <a:gd name="connsiteY11-1142" fmla="*/ 4197024 h 4206874"/>
              <a:gd name="connsiteX0-1143" fmla="*/ 10565979 w 10580268"/>
              <a:gd name="connsiteY0-1144" fmla="*/ 15874 h 4206874"/>
              <a:gd name="connsiteX1-1145" fmla="*/ 9275343 w 10580268"/>
              <a:gd name="connsiteY1-1146" fmla="*/ 1507331 h 4206874"/>
              <a:gd name="connsiteX2-1147" fmla="*/ 10382624 w 10580268"/>
              <a:gd name="connsiteY2-1148" fmla="*/ 2019300 h 4206874"/>
              <a:gd name="connsiteX3-1149" fmla="*/ 10580268 w 10580268"/>
              <a:gd name="connsiteY3-1150" fmla="*/ 0 h 4206874"/>
              <a:gd name="connsiteX4-1151" fmla="*/ 8327605 w 10580268"/>
              <a:gd name="connsiteY4-1152" fmla="*/ 1019174 h 4206874"/>
              <a:gd name="connsiteX5-1153" fmla="*/ 8949905 w 10580268"/>
              <a:gd name="connsiteY5-1154" fmla="*/ 1438274 h 4206874"/>
              <a:gd name="connsiteX6-1155" fmla="*/ 9102305 w 10580268"/>
              <a:gd name="connsiteY6-1156" fmla="*/ 2479674 h 4206874"/>
              <a:gd name="connsiteX7-1157" fmla="*/ 9762705 w 10580268"/>
              <a:gd name="connsiteY7-1158" fmla="*/ 2352674 h 4206874"/>
              <a:gd name="connsiteX8-1159" fmla="*/ 9394405 w 10580268"/>
              <a:gd name="connsiteY8-1160" fmla="*/ 2092324 h 4206874"/>
              <a:gd name="connsiteX9-1161" fmla="*/ 7762455 w 10580268"/>
              <a:gd name="connsiteY9-1162" fmla="*/ 4067174 h 4206874"/>
              <a:gd name="connsiteX10-1163" fmla="*/ 7216355 w 10580268"/>
              <a:gd name="connsiteY10-1164" fmla="*/ 4206874 h 4206874"/>
              <a:gd name="connsiteX11-1165" fmla="*/ 0 w 10580268"/>
              <a:gd name="connsiteY11-1166" fmla="*/ 4197024 h 4206874"/>
              <a:gd name="connsiteX0-1167" fmla="*/ 10565979 w 10580268"/>
              <a:gd name="connsiteY0-1168" fmla="*/ 15874 h 4206874"/>
              <a:gd name="connsiteX1-1169" fmla="*/ 9275343 w 10580268"/>
              <a:gd name="connsiteY1-1170" fmla="*/ 1507331 h 4206874"/>
              <a:gd name="connsiteX2-1171" fmla="*/ 10382624 w 10580268"/>
              <a:gd name="connsiteY2-1172" fmla="*/ 2019300 h 4206874"/>
              <a:gd name="connsiteX3-1173" fmla="*/ 10580268 w 10580268"/>
              <a:gd name="connsiteY3-1174" fmla="*/ 0 h 4206874"/>
              <a:gd name="connsiteX4-1175" fmla="*/ 8327605 w 10580268"/>
              <a:gd name="connsiteY4-1176" fmla="*/ 1019174 h 4206874"/>
              <a:gd name="connsiteX5-1177" fmla="*/ 8949905 w 10580268"/>
              <a:gd name="connsiteY5-1178" fmla="*/ 1438274 h 4206874"/>
              <a:gd name="connsiteX6-1179" fmla="*/ 9102305 w 10580268"/>
              <a:gd name="connsiteY6-1180" fmla="*/ 2479674 h 4206874"/>
              <a:gd name="connsiteX7-1181" fmla="*/ 9762705 w 10580268"/>
              <a:gd name="connsiteY7-1182" fmla="*/ 2352674 h 4206874"/>
              <a:gd name="connsiteX8-1183" fmla="*/ 9394405 w 10580268"/>
              <a:gd name="connsiteY8-1184" fmla="*/ 2092324 h 4206874"/>
              <a:gd name="connsiteX9-1185" fmla="*/ 7762455 w 10580268"/>
              <a:gd name="connsiteY9-1186" fmla="*/ 4067174 h 4206874"/>
              <a:gd name="connsiteX10-1187" fmla="*/ 7216355 w 10580268"/>
              <a:gd name="connsiteY10-1188" fmla="*/ 4206874 h 4206874"/>
              <a:gd name="connsiteX11-1189" fmla="*/ 0 w 10580268"/>
              <a:gd name="connsiteY11-1190" fmla="*/ 4197024 h 4206874"/>
              <a:gd name="connsiteX0-1191" fmla="*/ 10565979 w 10580268"/>
              <a:gd name="connsiteY0-1192" fmla="*/ 15874 h 4206874"/>
              <a:gd name="connsiteX1-1193" fmla="*/ 9275343 w 10580268"/>
              <a:gd name="connsiteY1-1194" fmla="*/ 1507331 h 4206874"/>
              <a:gd name="connsiteX2-1195" fmla="*/ 10382624 w 10580268"/>
              <a:gd name="connsiteY2-1196" fmla="*/ 2019300 h 4206874"/>
              <a:gd name="connsiteX3-1197" fmla="*/ 10580268 w 10580268"/>
              <a:gd name="connsiteY3-1198" fmla="*/ 0 h 4206874"/>
              <a:gd name="connsiteX4-1199" fmla="*/ 8327605 w 10580268"/>
              <a:gd name="connsiteY4-1200" fmla="*/ 1019174 h 4206874"/>
              <a:gd name="connsiteX5-1201" fmla="*/ 8949905 w 10580268"/>
              <a:gd name="connsiteY5-1202" fmla="*/ 1438274 h 4206874"/>
              <a:gd name="connsiteX6-1203" fmla="*/ 9102305 w 10580268"/>
              <a:gd name="connsiteY6-1204" fmla="*/ 2479674 h 4206874"/>
              <a:gd name="connsiteX7-1205" fmla="*/ 9762705 w 10580268"/>
              <a:gd name="connsiteY7-1206" fmla="*/ 2352674 h 4206874"/>
              <a:gd name="connsiteX8-1207" fmla="*/ 9394405 w 10580268"/>
              <a:gd name="connsiteY8-1208" fmla="*/ 2092324 h 4206874"/>
              <a:gd name="connsiteX9-1209" fmla="*/ 7762455 w 10580268"/>
              <a:gd name="connsiteY9-1210" fmla="*/ 4067174 h 4206874"/>
              <a:gd name="connsiteX10-1211" fmla="*/ 7216355 w 10580268"/>
              <a:gd name="connsiteY10-1212" fmla="*/ 4206874 h 4206874"/>
              <a:gd name="connsiteX11-1213" fmla="*/ 0 w 10580268"/>
              <a:gd name="connsiteY11-1214" fmla="*/ 4197024 h 4206874"/>
              <a:gd name="connsiteX0-1215" fmla="*/ 10565979 w 10580268"/>
              <a:gd name="connsiteY0-1216" fmla="*/ 15874 h 4206874"/>
              <a:gd name="connsiteX1-1217" fmla="*/ 9275343 w 10580268"/>
              <a:gd name="connsiteY1-1218" fmla="*/ 1507331 h 4206874"/>
              <a:gd name="connsiteX2-1219" fmla="*/ 10382624 w 10580268"/>
              <a:gd name="connsiteY2-1220" fmla="*/ 2019300 h 4206874"/>
              <a:gd name="connsiteX3-1221" fmla="*/ 10580268 w 10580268"/>
              <a:gd name="connsiteY3-1222" fmla="*/ 0 h 4206874"/>
              <a:gd name="connsiteX4-1223" fmla="*/ 8327605 w 10580268"/>
              <a:gd name="connsiteY4-1224" fmla="*/ 1019174 h 4206874"/>
              <a:gd name="connsiteX5-1225" fmla="*/ 8949905 w 10580268"/>
              <a:gd name="connsiteY5-1226" fmla="*/ 1438274 h 4206874"/>
              <a:gd name="connsiteX6-1227" fmla="*/ 9102305 w 10580268"/>
              <a:gd name="connsiteY6-1228" fmla="*/ 2479674 h 4206874"/>
              <a:gd name="connsiteX7-1229" fmla="*/ 9762705 w 10580268"/>
              <a:gd name="connsiteY7-1230" fmla="*/ 2352674 h 4206874"/>
              <a:gd name="connsiteX8-1231" fmla="*/ 9394405 w 10580268"/>
              <a:gd name="connsiteY8-1232" fmla="*/ 2092324 h 4206874"/>
              <a:gd name="connsiteX9-1233" fmla="*/ 7762455 w 10580268"/>
              <a:gd name="connsiteY9-1234" fmla="*/ 4067174 h 4206874"/>
              <a:gd name="connsiteX10-1235" fmla="*/ 7216355 w 10580268"/>
              <a:gd name="connsiteY10-1236" fmla="*/ 4206874 h 4206874"/>
              <a:gd name="connsiteX11-1237" fmla="*/ 0 w 10580268"/>
              <a:gd name="connsiteY11-1238" fmla="*/ 4197024 h 4206874"/>
              <a:gd name="connsiteX0-1239" fmla="*/ 10565979 w 10580268"/>
              <a:gd name="connsiteY0-1240" fmla="*/ 15874 h 4206874"/>
              <a:gd name="connsiteX1-1241" fmla="*/ 9275343 w 10580268"/>
              <a:gd name="connsiteY1-1242" fmla="*/ 1507331 h 4206874"/>
              <a:gd name="connsiteX2-1243" fmla="*/ 10382624 w 10580268"/>
              <a:gd name="connsiteY2-1244" fmla="*/ 2019300 h 4206874"/>
              <a:gd name="connsiteX3-1245" fmla="*/ 10580268 w 10580268"/>
              <a:gd name="connsiteY3-1246" fmla="*/ 0 h 4206874"/>
              <a:gd name="connsiteX4-1247" fmla="*/ 8327605 w 10580268"/>
              <a:gd name="connsiteY4-1248" fmla="*/ 1019174 h 4206874"/>
              <a:gd name="connsiteX5-1249" fmla="*/ 8949905 w 10580268"/>
              <a:gd name="connsiteY5-1250" fmla="*/ 1438274 h 4206874"/>
              <a:gd name="connsiteX6-1251" fmla="*/ 9102305 w 10580268"/>
              <a:gd name="connsiteY6-1252" fmla="*/ 2479674 h 4206874"/>
              <a:gd name="connsiteX7-1253" fmla="*/ 9762705 w 10580268"/>
              <a:gd name="connsiteY7-1254" fmla="*/ 2352674 h 4206874"/>
              <a:gd name="connsiteX8-1255" fmla="*/ 9394405 w 10580268"/>
              <a:gd name="connsiteY8-1256" fmla="*/ 2092324 h 4206874"/>
              <a:gd name="connsiteX9-1257" fmla="*/ 7762455 w 10580268"/>
              <a:gd name="connsiteY9-1258" fmla="*/ 4067174 h 4206874"/>
              <a:gd name="connsiteX10-1259" fmla="*/ 7216355 w 10580268"/>
              <a:gd name="connsiteY10-1260" fmla="*/ 4206874 h 4206874"/>
              <a:gd name="connsiteX11-1261" fmla="*/ 0 w 10580268"/>
              <a:gd name="connsiteY11-1262" fmla="*/ 4197024 h 4206874"/>
              <a:gd name="connsiteX0-1263" fmla="*/ 10565979 w 10580268"/>
              <a:gd name="connsiteY0-1264" fmla="*/ 15874 h 4206874"/>
              <a:gd name="connsiteX1-1265" fmla="*/ 9275343 w 10580268"/>
              <a:gd name="connsiteY1-1266" fmla="*/ 1507331 h 4206874"/>
              <a:gd name="connsiteX2-1267" fmla="*/ 10382624 w 10580268"/>
              <a:gd name="connsiteY2-1268" fmla="*/ 2019300 h 4206874"/>
              <a:gd name="connsiteX3-1269" fmla="*/ 10580268 w 10580268"/>
              <a:gd name="connsiteY3-1270" fmla="*/ 0 h 4206874"/>
              <a:gd name="connsiteX4-1271" fmla="*/ 8327605 w 10580268"/>
              <a:gd name="connsiteY4-1272" fmla="*/ 1019174 h 4206874"/>
              <a:gd name="connsiteX5-1273" fmla="*/ 8949905 w 10580268"/>
              <a:gd name="connsiteY5-1274" fmla="*/ 1438274 h 4206874"/>
              <a:gd name="connsiteX6-1275" fmla="*/ 9102305 w 10580268"/>
              <a:gd name="connsiteY6-1276" fmla="*/ 2479674 h 4206874"/>
              <a:gd name="connsiteX7-1277" fmla="*/ 9762705 w 10580268"/>
              <a:gd name="connsiteY7-1278" fmla="*/ 2352674 h 4206874"/>
              <a:gd name="connsiteX8-1279" fmla="*/ 9394405 w 10580268"/>
              <a:gd name="connsiteY8-1280" fmla="*/ 2092324 h 4206874"/>
              <a:gd name="connsiteX9-1281" fmla="*/ 7762455 w 10580268"/>
              <a:gd name="connsiteY9-1282" fmla="*/ 4067174 h 4206874"/>
              <a:gd name="connsiteX10-1283" fmla="*/ 7216355 w 10580268"/>
              <a:gd name="connsiteY10-1284" fmla="*/ 4206874 h 4206874"/>
              <a:gd name="connsiteX11-1285" fmla="*/ 0 w 10580268"/>
              <a:gd name="connsiteY11-1286" fmla="*/ 4197024 h 4206874"/>
              <a:gd name="connsiteX0-1287" fmla="*/ 10565979 w 10580268"/>
              <a:gd name="connsiteY0-1288" fmla="*/ 15874 h 4206874"/>
              <a:gd name="connsiteX1-1289" fmla="*/ 9275343 w 10580268"/>
              <a:gd name="connsiteY1-1290" fmla="*/ 1507331 h 4206874"/>
              <a:gd name="connsiteX2-1291" fmla="*/ 10382624 w 10580268"/>
              <a:gd name="connsiteY2-1292" fmla="*/ 2019300 h 4206874"/>
              <a:gd name="connsiteX3-1293" fmla="*/ 10580268 w 10580268"/>
              <a:gd name="connsiteY3-1294" fmla="*/ 0 h 4206874"/>
              <a:gd name="connsiteX4-1295" fmla="*/ 8327605 w 10580268"/>
              <a:gd name="connsiteY4-1296" fmla="*/ 1019174 h 4206874"/>
              <a:gd name="connsiteX5-1297" fmla="*/ 8949905 w 10580268"/>
              <a:gd name="connsiteY5-1298" fmla="*/ 1438274 h 4206874"/>
              <a:gd name="connsiteX6-1299" fmla="*/ 9102305 w 10580268"/>
              <a:gd name="connsiteY6-1300" fmla="*/ 2479674 h 4206874"/>
              <a:gd name="connsiteX7-1301" fmla="*/ 9762705 w 10580268"/>
              <a:gd name="connsiteY7-1302" fmla="*/ 2352674 h 4206874"/>
              <a:gd name="connsiteX8-1303" fmla="*/ 9394405 w 10580268"/>
              <a:gd name="connsiteY8-1304" fmla="*/ 2092324 h 4206874"/>
              <a:gd name="connsiteX9-1305" fmla="*/ 7762455 w 10580268"/>
              <a:gd name="connsiteY9-1306" fmla="*/ 4067174 h 4206874"/>
              <a:gd name="connsiteX10-1307" fmla="*/ 7216355 w 10580268"/>
              <a:gd name="connsiteY10-1308" fmla="*/ 4206874 h 4206874"/>
              <a:gd name="connsiteX11-1309" fmla="*/ 0 w 10580268"/>
              <a:gd name="connsiteY11-1310" fmla="*/ 4197024 h 42068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423" y="connsiteY10-424"/>
              </a:cxn>
              <a:cxn ang="0">
                <a:pos x="connsiteX11-469" y="connsiteY11-470"/>
              </a:cxn>
            </a:cxnLst>
            <a:rect l="l" t="t" r="r" b="b"/>
            <a:pathLst>
              <a:path w="10580268" h="4206874">
                <a:moveTo>
                  <a:pt x="10565979" y="15874"/>
                </a:moveTo>
                <a:lnTo>
                  <a:pt x="9275343" y="1507331"/>
                </a:lnTo>
                <a:lnTo>
                  <a:pt x="10382624" y="2019300"/>
                </a:lnTo>
                <a:lnTo>
                  <a:pt x="10580268" y="0"/>
                </a:lnTo>
                <a:lnTo>
                  <a:pt x="8327605" y="1019174"/>
                </a:lnTo>
                <a:lnTo>
                  <a:pt x="8949905" y="1438274"/>
                </a:lnTo>
                <a:cubicBezTo>
                  <a:pt x="8888522" y="1703916"/>
                  <a:pt x="8795650" y="2269670"/>
                  <a:pt x="9102305" y="2479674"/>
                </a:cubicBezTo>
                <a:cubicBezTo>
                  <a:pt x="9473413" y="2733817"/>
                  <a:pt x="9758633" y="2587691"/>
                  <a:pt x="9762705" y="2352674"/>
                </a:cubicBezTo>
                <a:cubicBezTo>
                  <a:pt x="9766498" y="2133771"/>
                  <a:pt x="9553731" y="2041040"/>
                  <a:pt x="9394405" y="2092324"/>
                </a:cubicBezTo>
                <a:cubicBezTo>
                  <a:pt x="8993582" y="2221341"/>
                  <a:pt x="8553028" y="3701093"/>
                  <a:pt x="7762455" y="4067174"/>
                </a:cubicBezTo>
                <a:cubicBezTo>
                  <a:pt x="7532529" y="4173643"/>
                  <a:pt x="7476540" y="4187080"/>
                  <a:pt x="7216355" y="4206874"/>
                </a:cubicBezTo>
                <a:lnTo>
                  <a:pt x="0" y="4197024"/>
                </a:lnTo>
              </a:path>
            </a:pathLst>
          </a:custGeom>
          <a:noFill/>
          <a:ln w="165100" cap="rnd">
            <a:gradFill>
              <a:gsLst>
                <a:gs pos="18000">
                  <a:schemeClr val="accent1">
                    <a:lumMod val="5000"/>
                    <a:lumOff val="95000"/>
                  </a:schemeClr>
                </a:gs>
                <a:gs pos="95000">
                  <a:schemeClr val="accent1">
                    <a:lumMod val="20000"/>
                    <a:lumOff val="80000"/>
                    <a:alpha val="0"/>
                  </a:schemeClr>
                </a:gs>
              </a:gsLst>
              <a:lin ang="10800000" scaled="0"/>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3"/>
            </p:custDataLst>
          </p:nvPr>
        </p:nvSpPr>
        <p:spPr>
          <a:xfrm>
            <a:off x="1412100" y="3009900"/>
            <a:ext cx="4569600" cy="1930400"/>
          </a:xfrm>
        </p:spPr>
        <p:txBody>
          <a:bodyPr wrap="square" anchor="t">
            <a:normAutofit/>
          </a:bodyPr>
          <a:lstStyle>
            <a:lvl1pPr algn="l">
              <a:defRPr sz="5400">
                <a:solidFill>
                  <a:srgbClr val="FFFFFF"/>
                </a:solidFill>
              </a:defRPr>
            </a:lvl1pPr>
          </a:lstStyle>
          <a:p>
            <a:r>
              <a:rPr lang="zh-CN" altLang="en-US" dirty="0"/>
              <a:t>单击编辑母版标题</a:t>
            </a:r>
          </a:p>
        </p:txBody>
      </p:sp>
      <p:sp>
        <p:nvSpPr>
          <p:cNvPr id="8" name="节编号 3"/>
          <p:cNvSpPr>
            <a:spLocks noGrp="1"/>
          </p:cNvSpPr>
          <p:nvPr>
            <p:ph type="body" sz="quarter" idx="13" hasCustomPrompt="1"/>
            <p:custDataLst>
              <p:tags r:id="rId4"/>
            </p:custDataLst>
          </p:nvPr>
        </p:nvSpPr>
        <p:spPr>
          <a:xfrm>
            <a:off x="1412100" y="1645400"/>
            <a:ext cx="4569600" cy="1224000"/>
          </a:xfrm>
        </p:spPr>
        <p:txBody>
          <a:bodyPr wrap="none" anchor="b">
            <a:normAutofit/>
          </a:bodyPr>
          <a:lstStyle>
            <a:lvl1pPr marL="0" indent="0" algn="l">
              <a:buNone/>
              <a:defRPr sz="5400" b="1">
                <a:solidFill>
                  <a:srgbClr val="FFFFFF">
                    <a:alpha val="25000"/>
                  </a:srgbClr>
                </a:solidFill>
              </a:defRPr>
            </a:lvl1pPr>
          </a:lstStyle>
          <a:p>
            <a:pPr lvl="0"/>
            <a:r>
              <a:rPr lang="zh-CN" altLang="en-US" dirty="0"/>
              <a:t>节编号</a:t>
            </a:r>
          </a:p>
        </p:txBody>
      </p:sp>
      <p:sp>
        <p:nvSpPr>
          <p:cNvPr id="4"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t>2026/1/27</a:t>
            </a:fld>
            <a:endParaRPr lang="zh-CN" altLang="en-US"/>
          </a:p>
        </p:txBody>
      </p:sp>
      <p:sp>
        <p:nvSpPr>
          <p:cNvPr id="5" name="页脚占位符 5"/>
          <p:cNvSpPr>
            <a:spLocks noGrp="1"/>
          </p:cNvSpPr>
          <p:nvPr>
            <p:ph type="ftr" sz="quarter" idx="11"/>
            <p:custDataLst>
              <p:tags r:id="rId6"/>
            </p:custDataLst>
          </p:nvPr>
        </p:nvSpPr>
        <p:spPr/>
        <p:txBody>
          <a:bodyPr/>
          <a:lstStyle/>
          <a:p>
            <a:endParaRPr lang="zh-CN" altLang="en-US"/>
          </a:p>
        </p:txBody>
      </p:sp>
      <p:sp>
        <p:nvSpPr>
          <p:cNvPr id="6"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微软雅黑" panose="020B0503020204020204" pitchFamily="34" charset="-122"/>
                <a:cs typeface="微软雅黑" panose="020B0503020204020204" pitchFamily="34" charset="-122"/>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solidFill>
                  <a:schemeClr val="tx1"/>
                </a:solidFill>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fld id="{1D8BD707-D9CF-40AE-B4C6-C98DA3205C09}" type="datetimeFigureOut">
              <a:rPr lang="en-US"/>
              <a:t>1/27/26</a:t>
            </a:fld>
            <a:endParaRPr lang="en-US"/>
          </a:p>
        </p:txBody>
      </p:sp>
      <p:sp>
        <p:nvSpPr>
          <p:cNvPr id="7" name="Holder 7"/>
          <p:cNvSpPr>
            <a:spLocks noGrp="1"/>
          </p:cNvSpPr>
          <p:nvPr>
            <p:ph type="sldNum" sz="quarter" idx="7"/>
          </p:nvPr>
        </p:nvSpPr>
        <p:spPr/>
        <p:txBody>
          <a:bodyPr lIns="0" tIns="0" rIns="0" bIns="0"/>
          <a:lstStyle>
            <a:lvl1pPr algn="r">
              <a:defRPr>
                <a:solidFill>
                  <a:schemeClr val="tx1"/>
                </a:solidFill>
              </a:defRPr>
            </a:lvl1pPr>
          </a:lstStyle>
          <a:p>
            <a:fld id="{B6F15528-21DE-4FAA-801E-634DDDAF4B2B}" type="slidenum">
              <a:rPr/>
              <a:t>‹#›</a:t>
            </a:fld>
            <a:endParaRPr/>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21" name="矩形 20"/>
          <p:cNvSpPr/>
          <p:nvPr userDrawn="1">
            <p:custDataLst>
              <p:tags r:id="rId1"/>
            </p:custDataLst>
          </p:nvPr>
        </p:nvSpPr>
        <p:spPr>
          <a:xfrm>
            <a:off x="0" y="0"/>
            <a:ext cx="121896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custDataLst>
              <p:tags r:id="rId2"/>
            </p:custDataLst>
          </p:nvPr>
        </p:nvSpPr>
        <p:spPr>
          <a:xfrm>
            <a:off x="0" y="0"/>
            <a:ext cx="12192000" cy="6858000"/>
          </a:xfrm>
          <a:prstGeom prst="rect">
            <a:avLst/>
          </a:prstGeom>
          <a:gradFill flip="none" rotWithShape="1">
            <a:gsLst>
              <a:gs pos="49000">
                <a:schemeClr val="accent1">
                  <a:alpha val="0"/>
                </a:schemeClr>
              </a:gs>
              <a:gs pos="100000">
                <a:schemeClr val="accent1">
                  <a:alpha val="63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userDrawn="1">
            <p:custDataLst>
              <p:tags r:id="rId3"/>
            </p:custDataLst>
          </p:nvPr>
        </p:nvSpPr>
        <p:spPr>
          <a:xfrm>
            <a:off x="0" y="0"/>
            <a:ext cx="12192000" cy="6858000"/>
          </a:xfrm>
          <a:prstGeom prst="rect">
            <a:avLst/>
          </a:prstGeom>
          <a:gradFill flip="none" rotWithShape="1">
            <a:gsLst>
              <a:gs pos="71000">
                <a:schemeClr val="accent1">
                  <a:alpha val="0"/>
                </a:schemeClr>
              </a:gs>
              <a:gs pos="100000">
                <a:schemeClr val="accent1">
                  <a:alpha val="3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userDrawn="1">
            <p:custDataLst>
              <p:tags r:id="rId4"/>
            </p:custDataLst>
          </p:nvPr>
        </p:nvSpPr>
        <p:spPr>
          <a:xfrm>
            <a:off x="7073374" y="1312092"/>
            <a:ext cx="3941754" cy="3941754"/>
          </a:xfrm>
          <a:prstGeom prst="ellipse">
            <a:avLst/>
          </a:prstGeom>
          <a:gradFill flip="none" rotWithShape="1">
            <a:gsLst>
              <a:gs pos="100000">
                <a:schemeClr val="accent1">
                  <a:alpha val="0"/>
                </a:schemeClr>
              </a:gs>
              <a:gs pos="0">
                <a:schemeClr val="accent1"/>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userDrawn="1">
            <p:custDataLst>
              <p:tags r:id="rId5"/>
            </p:custDataLst>
          </p:nvPr>
        </p:nvCxnSpPr>
        <p:spPr>
          <a:xfrm flipH="1">
            <a:off x="9962074" y="2990211"/>
            <a:ext cx="1782297" cy="3867789"/>
          </a:xfrm>
          <a:prstGeom prst="line">
            <a:avLst/>
          </a:prstGeom>
          <a:ln w="12700">
            <a:gradFill>
              <a:gsLst>
                <a:gs pos="9000">
                  <a:schemeClr val="accent1">
                    <a:alpha val="0"/>
                  </a:schemeClr>
                </a:gs>
                <a:gs pos="100000">
                  <a:schemeClr val="accent1">
                    <a:alpha val="3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 name="任意多边形: 形状 26"/>
          <p:cNvSpPr/>
          <p:nvPr userDrawn="1">
            <p:custDataLst>
              <p:tags r:id="rId6"/>
            </p:custDataLst>
          </p:nvPr>
        </p:nvSpPr>
        <p:spPr>
          <a:xfrm>
            <a:off x="10154210" y="5432436"/>
            <a:ext cx="892935" cy="1425564"/>
          </a:xfrm>
          <a:custGeom>
            <a:avLst/>
            <a:gdLst>
              <a:gd name="connsiteX0" fmla="*/ 656887 w 892935"/>
              <a:gd name="connsiteY0" fmla="*/ 0 h 1425564"/>
              <a:gd name="connsiteX1" fmla="*/ 892935 w 892935"/>
              <a:gd name="connsiteY1" fmla="*/ 0 h 1425564"/>
              <a:gd name="connsiteX2" fmla="*/ 236048 w 892935"/>
              <a:gd name="connsiteY2" fmla="*/ 1425564 h 1425564"/>
              <a:gd name="connsiteX3" fmla="*/ 0 w 892935"/>
              <a:gd name="connsiteY3" fmla="*/ 1425564 h 1425564"/>
            </a:gdLst>
            <a:ahLst/>
            <a:cxnLst>
              <a:cxn ang="0">
                <a:pos x="connsiteX0" y="connsiteY0"/>
              </a:cxn>
              <a:cxn ang="0">
                <a:pos x="connsiteX1" y="connsiteY1"/>
              </a:cxn>
              <a:cxn ang="0">
                <a:pos x="connsiteX2" y="connsiteY2"/>
              </a:cxn>
              <a:cxn ang="0">
                <a:pos x="connsiteX3" y="connsiteY3"/>
              </a:cxn>
            </a:cxnLst>
            <a:rect l="l" t="t" r="r" b="b"/>
            <a:pathLst>
              <a:path w="892935" h="1425564">
                <a:moveTo>
                  <a:pt x="656887" y="0"/>
                </a:moveTo>
                <a:lnTo>
                  <a:pt x="892935" y="0"/>
                </a:lnTo>
                <a:lnTo>
                  <a:pt x="236048" y="1425564"/>
                </a:lnTo>
                <a:lnTo>
                  <a:pt x="0" y="1425564"/>
                </a:lnTo>
                <a:close/>
              </a:path>
            </a:pathLst>
          </a:custGeom>
          <a:gradFill>
            <a:gsLst>
              <a:gs pos="2000">
                <a:schemeClr val="accent1">
                  <a:alpha val="0"/>
                </a:schemeClr>
              </a:gs>
              <a:gs pos="100000">
                <a:schemeClr val="accent1">
                  <a:alpha val="4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等腰三角形 27"/>
          <p:cNvSpPr/>
          <p:nvPr userDrawn="1">
            <p:custDataLst>
              <p:tags r:id="rId7"/>
            </p:custDataLst>
          </p:nvPr>
        </p:nvSpPr>
        <p:spPr>
          <a:xfrm rot="153305" flipV="1">
            <a:off x="11632494" y="4197556"/>
            <a:ext cx="129789" cy="132300"/>
          </a:xfrm>
          <a:prstGeom prst="triangle">
            <a:avLst/>
          </a:prstGeom>
          <a:gradFill>
            <a:gsLst>
              <a:gs pos="2000">
                <a:schemeClr val="accent1">
                  <a:alpha val="0"/>
                </a:schemeClr>
              </a:gs>
              <a:gs pos="100000">
                <a:schemeClr val="accent1">
                  <a:alpha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p:cNvSpPr/>
          <p:nvPr userDrawn="1">
            <p:custDataLst>
              <p:tags r:id="rId8"/>
            </p:custDataLst>
          </p:nvPr>
        </p:nvSpPr>
        <p:spPr>
          <a:xfrm rot="153305" flipV="1">
            <a:off x="10267719" y="5117810"/>
            <a:ext cx="281981" cy="287436"/>
          </a:xfrm>
          <a:prstGeom prst="triangle">
            <a:avLst/>
          </a:prstGeom>
          <a:gradFill>
            <a:gsLst>
              <a:gs pos="2000">
                <a:schemeClr val="accent1">
                  <a:alpha val="0"/>
                </a:schemeClr>
              </a:gs>
              <a:gs pos="100000">
                <a:schemeClr val="accent1">
                  <a:alpha val="2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平行四边形 5"/>
          <p:cNvSpPr/>
          <p:nvPr userDrawn="1">
            <p:custDataLst>
              <p:tags r:id="rId9"/>
            </p:custDataLst>
          </p:nvPr>
        </p:nvSpPr>
        <p:spPr>
          <a:xfrm>
            <a:off x="6823576" y="1600990"/>
            <a:ext cx="4667150" cy="3502229"/>
          </a:xfrm>
          <a:custGeom>
            <a:avLst/>
            <a:gdLst>
              <a:gd name="connsiteX0" fmla="*/ 34527 w 4667150"/>
              <a:gd name="connsiteY0" fmla="*/ 2715607 h 3502229"/>
              <a:gd name="connsiteX1" fmla="*/ 1213435 w 4667150"/>
              <a:gd name="connsiteY1" fmla="*/ 206895 h 3502229"/>
              <a:gd name="connsiteX2" fmla="*/ 1574657 w 4667150"/>
              <a:gd name="connsiteY2" fmla="*/ 1751 h 3502229"/>
              <a:gd name="connsiteX3" fmla="*/ 4342211 w 4667150"/>
              <a:gd name="connsiteY3" fmla="*/ 275258 h 3502229"/>
              <a:gd name="connsiteX4" fmla="*/ 4632624 w 4667150"/>
              <a:gd name="connsiteY4" fmla="*/ 786623 h 3502229"/>
              <a:gd name="connsiteX5" fmla="*/ 3453716 w 4667150"/>
              <a:gd name="connsiteY5" fmla="*/ 3295335 h 3502229"/>
              <a:gd name="connsiteX6" fmla="*/ 3092493 w 4667150"/>
              <a:gd name="connsiteY6" fmla="*/ 3500479 h 3502229"/>
              <a:gd name="connsiteX7" fmla="*/ 324939 w 4667150"/>
              <a:gd name="connsiteY7" fmla="*/ 3226972 h 3502229"/>
              <a:gd name="connsiteX8" fmla="*/ 34527 w 4667150"/>
              <a:gd name="connsiteY8" fmla="*/ 2715607 h 3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150" h="3502229">
                <a:moveTo>
                  <a:pt x="34527" y="2715607"/>
                </a:moveTo>
                <a:lnTo>
                  <a:pt x="1213435" y="206895"/>
                </a:lnTo>
                <a:cubicBezTo>
                  <a:pt x="1278220" y="69033"/>
                  <a:pt x="1423070" y="-13230"/>
                  <a:pt x="1574657" y="1751"/>
                </a:cubicBezTo>
                <a:lnTo>
                  <a:pt x="4342211" y="275258"/>
                </a:lnTo>
                <a:cubicBezTo>
                  <a:pt x="4589707" y="299717"/>
                  <a:pt x="4738398" y="561536"/>
                  <a:pt x="4632624" y="786623"/>
                </a:cubicBezTo>
                <a:lnTo>
                  <a:pt x="3453716" y="3295335"/>
                </a:lnTo>
                <a:cubicBezTo>
                  <a:pt x="3388930" y="3433197"/>
                  <a:pt x="3244080" y="3515460"/>
                  <a:pt x="3092493" y="3500479"/>
                </a:cubicBezTo>
                <a:lnTo>
                  <a:pt x="324939" y="3226972"/>
                </a:lnTo>
                <a:cubicBezTo>
                  <a:pt x="77443" y="3202513"/>
                  <a:pt x="-71247" y="2940694"/>
                  <a:pt x="34527" y="2715607"/>
                </a:cubicBezTo>
              </a:path>
            </a:pathLst>
          </a:custGeom>
          <a:noFill/>
          <a:ln>
            <a:gradFill flip="none" rotWithShape="1">
              <a:gsLst>
                <a:gs pos="42000">
                  <a:schemeClr val="accent1"/>
                </a:gs>
                <a:gs pos="0">
                  <a:schemeClr val="accent1">
                    <a:alpha val="0"/>
                  </a:schemeClr>
                </a:gs>
                <a:gs pos="61000">
                  <a:schemeClr val="accent2"/>
                </a:gs>
                <a:gs pos="95000">
                  <a:schemeClr val="accent1">
                    <a:alpha val="0"/>
                  </a:schemeClr>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1" name="平行四边形 5"/>
          <p:cNvSpPr/>
          <p:nvPr userDrawn="1">
            <p:custDataLst>
              <p:tags r:id="rId10"/>
            </p:custDataLst>
          </p:nvPr>
        </p:nvSpPr>
        <p:spPr>
          <a:xfrm>
            <a:off x="7049961" y="1796462"/>
            <a:ext cx="4214380" cy="3111285"/>
          </a:xfrm>
          <a:custGeom>
            <a:avLst/>
            <a:gdLst>
              <a:gd name="connsiteX0" fmla="*/ 34527 w 4667150"/>
              <a:gd name="connsiteY0" fmla="*/ 2715607 h 3502229"/>
              <a:gd name="connsiteX1" fmla="*/ 1213435 w 4667150"/>
              <a:gd name="connsiteY1" fmla="*/ 206895 h 3502229"/>
              <a:gd name="connsiteX2" fmla="*/ 1574657 w 4667150"/>
              <a:gd name="connsiteY2" fmla="*/ 1751 h 3502229"/>
              <a:gd name="connsiteX3" fmla="*/ 4342211 w 4667150"/>
              <a:gd name="connsiteY3" fmla="*/ 275258 h 3502229"/>
              <a:gd name="connsiteX4" fmla="*/ 4632624 w 4667150"/>
              <a:gd name="connsiteY4" fmla="*/ 786623 h 3502229"/>
              <a:gd name="connsiteX5" fmla="*/ 3453716 w 4667150"/>
              <a:gd name="connsiteY5" fmla="*/ 3295335 h 3502229"/>
              <a:gd name="connsiteX6" fmla="*/ 3092493 w 4667150"/>
              <a:gd name="connsiteY6" fmla="*/ 3500479 h 3502229"/>
              <a:gd name="connsiteX7" fmla="*/ 324939 w 4667150"/>
              <a:gd name="connsiteY7" fmla="*/ 3226972 h 3502229"/>
              <a:gd name="connsiteX8" fmla="*/ 34527 w 4667150"/>
              <a:gd name="connsiteY8" fmla="*/ 2715607 h 3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150" h="3502229">
                <a:moveTo>
                  <a:pt x="34527" y="2715607"/>
                </a:moveTo>
                <a:lnTo>
                  <a:pt x="1213435" y="206895"/>
                </a:lnTo>
                <a:cubicBezTo>
                  <a:pt x="1278220" y="69033"/>
                  <a:pt x="1423070" y="-13230"/>
                  <a:pt x="1574657" y="1751"/>
                </a:cubicBezTo>
                <a:lnTo>
                  <a:pt x="4342211" y="275258"/>
                </a:lnTo>
                <a:cubicBezTo>
                  <a:pt x="4589707" y="299717"/>
                  <a:pt x="4738398" y="561536"/>
                  <a:pt x="4632624" y="786623"/>
                </a:cubicBezTo>
                <a:lnTo>
                  <a:pt x="3453716" y="3295335"/>
                </a:lnTo>
                <a:cubicBezTo>
                  <a:pt x="3388930" y="3433197"/>
                  <a:pt x="3244080" y="3515460"/>
                  <a:pt x="3092493" y="3500479"/>
                </a:cubicBezTo>
                <a:lnTo>
                  <a:pt x="324939" y="3226972"/>
                </a:lnTo>
                <a:cubicBezTo>
                  <a:pt x="77443" y="3202513"/>
                  <a:pt x="-71247" y="2940694"/>
                  <a:pt x="34527" y="2715607"/>
                </a:cubicBezTo>
              </a:path>
            </a:pathLst>
          </a:custGeom>
          <a:noFill/>
          <a:ln w="28575">
            <a:gradFill flip="none" rotWithShape="1">
              <a:gsLst>
                <a:gs pos="25000">
                  <a:schemeClr val="accent1"/>
                </a:gs>
                <a:gs pos="0">
                  <a:schemeClr val="accent1">
                    <a:alpha val="0"/>
                  </a:schemeClr>
                </a:gs>
                <a:gs pos="61000">
                  <a:schemeClr val="accent2"/>
                </a:gs>
                <a:gs pos="95000">
                  <a:schemeClr val="accent1">
                    <a:alpha val="0"/>
                  </a:schemeClr>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32" name="图片 31"/>
          <p:cNvPicPr>
            <a:picLocks noChangeAspect="1"/>
          </p:cNvPicPr>
          <p:nvPr userDrawn="1">
            <p:custDataLst>
              <p:tags r:id="rId11"/>
            </p:custDataLst>
          </p:nvPr>
        </p:nvPicPr>
        <p:blipFill>
          <a:blip r:embed="rId62" cstate="print">
            <a:extLst>
              <a:ext uri="{BEBA8EAE-BF5A-486C-A8C5-ECC9F3942E4B}">
                <a14:imgProps xmlns:a14="http://schemas.microsoft.com/office/drawing/2010/main">
                  <a14:imgLayer r:embed="rId6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510511" y="2113944"/>
            <a:ext cx="3174051" cy="2427771"/>
          </a:xfrm>
          <a:prstGeom prst="rect">
            <a:avLst/>
          </a:prstGeom>
          <a:effectLst>
            <a:outerShdw blurRad="190500" dist="317500" dir="2700000" algn="tl" rotWithShape="0">
              <a:schemeClr val="bg2">
                <a:alpha val="70000"/>
              </a:schemeClr>
            </a:outerShdw>
          </a:effectLst>
        </p:spPr>
      </p:pic>
      <p:pic>
        <p:nvPicPr>
          <p:cNvPr id="33" name="图片 32"/>
          <p:cNvPicPr>
            <a:picLocks noChangeAspect="1"/>
          </p:cNvPicPr>
          <p:nvPr userDrawn="1">
            <p:custDataLst>
              <p:tags r:id="rId12"/>
            </p:custDataLst>
          </p:nvPr>
        </p:nvPicPr>
        <p:blipFill rotWithShape="1">
          <a:blip r:embed="rId64" cstate="print">
            <a:duotone>
              <a:prstClr val="black"/>
              <a:schemeClr val="accent2">
                <a:tint val="45000"/>
                <a:satMod val="400000"/>
              </a:schemeClr>
            </a:duotone>
            <a:extLst>
              <a:ext uri="{BEBA8EAE-BF5A-486C-A8C5-ECC9F3942E4B}">
                <a14:imgProps xmlns:a14="http://schemas.microsoft.com/office/drawing/2010/main">
                  <a14:imgLayer r:embed="rId65">
                    <a14:imgEffect>
                      <a14:brightnessContrast bright="40000"/>
                    </a14:imgEffect>
                    <a14:imgEffect>
                      <a14:saturation sat="0"/>
                    </a14:imgEffect>
                  </a14:imgLayer>
                </a14:imgProps>
              </a:ext>
              <a:ext uri="{28A0092B-C50C-407E-A947-70E740481C1C}">
                <a14:useLocalDpi xmlns:a14="http://schemas.microsoft.com/office/drawing/2010/main" val="0"/>
              </a:ext>
            </a:extLst>
          </a:blip>
          <a:srcRect b="16742"/>
          <a:stretch>
            <a:fillRect/>
          </a:stretch>
        </p:blipFill>
        <p:spPr>
          <a:xfrm rot="1542971">
            <a:off x="9991509" y="2704940"/>
            <a:ext cx="1247498" cy="2178651"/>
          </a:xfrm>
          <a:prstGeom prst="rect">
            <a:avLst/>
          </a:prstGeom>
        </p:spPr>
      </p:pic>
      <p:pic>
        <p:nvPicPr>
          <p:cNvPr id="34" name="图片 33"/>
          <p:cNvPicPr>
            <a:picLocks noChangeAspect="1"/>
          </p:cNvPicPr>
          <p:nvPr userDrawn="1">
            <p:custDataLst>
              <p:tags r:id="rId13"/>
            </p:custDataLst>
          </p:nvPr>
        </p:nvPicPr>
        <p:blipFill>
          <a:blip r:embed="rId66" cstate="print">
            <a:duotone>
              <a:prstClr val="black"/>
              <a:schemeClr val="accent2">
                <a:tint val="45000"/>
                <a:satMod val="400000"/>
              </a:schemeClr>
            </a:duotone>
            <a:extLst>
              <a:ext uri="{BEBA8EAE-BF5A-486C-A8C5-ECC9F3942E4B}">
                <a14:imgProps xmlns:a14="http://schemas.microsoft.com/office/drawing/2010/main">
                  <a14:imgLayer r:embed="rId67">
                    <a14:imgEffect>
                      <a14:brightnessContrast bright="40000"/>
                    </a14:imgEffect>
                    <a14:imgEffect>
                      <a14:saturation sat="0"/>
                    </a14:imgEffect>
                  </a14:imgLayer>
                </a14:imgProps>
              </a:ext>
              <a:ext uri="{28A0092B-C50C-407E-A947-70E740481C1C}">
                <a14:useLocalDpi xmlns:a14="http://schemas.microsoft.com/office/drawing/2010/main" val="0"/>
              </a:ext>
            </a:extLst>
          </a:blip>
          <a:stretch>
            <a:fillRect/>
          </a:stretch>
        </p:blipFill>
        <p:spPr>
          <a:xfrm rot="5734924">
            <a:off x="9001993" y="598666"/>
            <a:ext cx="1215271" cy="2616741"/>
          </a:xfrm>
          <a:prstGeom prst="rect">
            <a:avLst/>
          </a:prstGeom>
        </p:spPr>
      </p:pic>
      <p:pic>
        <p:nvPicPr>
          <p:cNvPr id="35" name="图片 34"/>
          <p:cNvPicPr>
            <a:picLocks noChangeAspect="1"/>
          </p:cNvPicPr>
          <p:nvPr userDrawn="1">
            <p:custDataLst>
              <p:tags r:id="rId14"/>
            </p:custDataLst>
          </p:nvPr>
        </p:nvPicPr>
        <p:blipFill>
          <a:blip r:embed="rId68" cstate="print">
            <a:duotone>
              <a:prstClr val="black"/>
              <a:schemeClr val="accent2">
                <a:tint val="45000"/>
                <a:satMod val="400000"/>
              </a:schemeClr>
            </a:duotone>
            <a:extLst>
              <a:ext uri="{BEBA8EAE-BF5A-486C-A8C5-ECC9F3942E4B}">
                <a14:imgProps xmlns:a14="http://schemas.microsoft.com/office/drawing/2010/main">
                  <a14:imgLayer r:embed="rId69">
                    <a14:imgEffect>
                      <a14:brightnessContrast bright="40000"/>
                    </a14:imgEffect>
                    <a14:imgEffect>
                      <a14:saturation sat="0"/>
                    </a14:imgEffect>
                  </a14:imgLayer>
                </a14:imgProps>
              </a:ext>
              <a:ext uri="{28A0092B-C50C-407E-A947-70E740481C1C}">
                <a14:useLocalDpi xmlns:a14="http://schemas.microsoft.com/office/drawing/2010/main" val="0"/>
              </a:ext>
            </a:extLst>
          </a:blip>
          <a:stretch>
            <a:fillRect/>
          </a:stretch>
        </p:blipFill>
        <p:spPr>
          <a:xfrm rot="1560501">
            <a:off x="6946118" y="1681841"/>
            <a:ext cx="1443533" cy="2616741"/>
          </a:xfrm>
          <a:prstGeom prst="rect">
            <a:avLst/>
          </a:prstGeom>
        </p:spPr>
      </p:pic>
      <p:sp>
        <p:nvSpPr>
          <p:cNvPr id="36" name="任意多边形: 形状 35"/>
          <p:cNvSpPr/>
          <p:nvPr userDrawn="1">
            <p:custDataLst>
              <p:tags r:id="rId15"/>
            </p:custDataLst>
          </p:nvPr>
        </p:nvSpPr>
        <p:spPr>
          <a:xfrm rot="183462">
            <a:off x="10713981" y="3167844"/>
            <a:ext cx="878203" cy="1234725"/>
          </a:xfrm>
          <a:custGeom>
            <a:avLst/>
            <a:gdLst>
              <a:gd name="connsiteX0" fmla="*/ 322516 w 878203"/>
              <a:gd name="connsiteY0" fmla="*/ 1145095 h 1234725"/>
              <a:gd name="connsiteX1" fmla="*/ 409574 w 878203"/>
              <a:gd name="connsiteY1" fmla="*/ 1154144 h 1234725"/>
              <a:gd name="connsiteX2" fmla="*/ 374236 w 878203"/>
              <a:gd name="connsiteY2" fmla="*/ 1234725 h 1234725"/>
              <a:gd name="connsiteX3" fmla="*/ 287273 w 878203"/>
              <a:gd name="connsiteY3" fmla="*/ 1225772 h 1234725"/>
              <a:gd name="connsiteX4" fmla="*/ 179069 w 878203"/>
              <a:gd name="connsiteY4" fmla="*/ 1130332 h 1234725"/>
              <a:gd name="connsiteX5" fmla="*/ 266604 w 878203"/>
              <a:gd name="connsiteY5" fmla="*/ 1139381 h 1234725"/>
              <a:gd name="connsiteX6" fmla="*/ 231456 w 878203"/>
              <a:gd name="connsiteY6" fmla="*/ 1220153 h 1234725"/>
              <a:gd name="connsiteX7" fmla="*/ 144017 w 878203"/>
              <a:gd name="connsiteY7" fmla="*/ 1211199 h 1234725"/>
              <a:gd name="connsiteX8" fmla="*/ 34957 w 878203"/>
              <a:gd name="connsiteY8" fmla="*/ 1115377 h 1234725"/>
              <a:gd name="connsiteX9" fmla="*/ 122873 w 878203"/>
              <a:gd name="connsiteY9" fmla="*/ 1124426 h 1234725"/>
              <a:gd name="connsiteX10" fmla="*/ 87916 w 878203"/>
              <a:gd name="connsiteY10" fmla="*/ 1205483 h 1234725"/>
              <a:gd name="connsiteX11" fmla="*/ 0 w 878203"/>
              <a:gd name="connsiteY11" fmla="*/ 1196530 h 1234725"/>
              <a:gd name="connsiteX12" fmla="*/ 375475 w 878203"/>
              <a:gd name="connsiteY12" fmla="*/ 1023651 h 1234725"/>
              <a:gd name="connsiteX13" fmla="*/ 462724 w 878203"/>
              <a:gd name="connsiteY13" fmla="*/ 1032890 h 1234725"/>
              <a:gd name="connsiteX14" fmla="*/ 427195 w 878203"/>
              <a:gd name="connsiteY14" fmla="*/ 1113757 h 1234725"/>
              <a:gd name="connsiteX15" fmla="*/ 340137 w 878203"/>
              <a:gd name="connsiteY15" fmla="*/ 1104709 h 1234725"/>
              <a:gd name="connsiteX16" fmla="*/ 231934 w 878203"/>
              <a:gd name="connsiteY16" fmla="*/ 1008411 h 1234725"/>
              <a:gd name="connsiteX17" fmla="*/ 319564 w 878203"/>
              <a:gd name="connsiteY17" fmla="*/ 1017745 h 1234725"/>
              <a:gd name="connsiteX18" fmla="*/ 284226 w 878203"/>
              <a:gd name="connsiteY18" fmla="*/ 1098803 h 1234725"/>
              <a:gd name="connsiteX19" fmla="*/ 196691 w 878203"/>
              <a:gd name="connsiteY19" fmla="*/ 1089755 h 1234725"/>
              <a:gd name="connsiteX20" fmla="*/ 87533 w 878203"/>
              <a:gd name="connsiteY20" fmla="*/ 993171 h 1234725"/>
              <a:gd name="connsiteX21" fmla="*/ 175639 w 878203"/>
              <a:gd name="connsiteY21" fmla="*/ 1002506 h 1234725"/>
              <a:gd name="connsiteX22" fmla="*/ 140492 w 878203"/>
              <a:gd name="connsiteY22" fmla="*/ 1083849 h 1234725"/>
              <a:gd name="connsiteX23" fmla="*/ 52481 w 878203"/>
              <a:gd name="connsiteY23" fmla="*/ 1074705 h 1234725"/>
              <a:gd name="connsiteX24" fmla="*/ 428815 w 878203"/>
              <a:gd name="connsiteY24" fmla="*/ 901542 h 1234725"/>
              <a:gd name="connsiteX25" fmla="*/ 516064 w 878203"/>
              <a:gd name="connsiteY25" fmla="*/ 910972 h 1234725"/>
              <a:gd name="connsiteX26" fmla="*/ 480440 w 878203"/>
              <a:gd name="connsiteY26" fmla="*/ 992315 h 1234725"/>
              <a:gd name="connsiteX27" fmla="*/ 393191 w 878203"/>
              <a:gd name="connsiteY27" fmla="*/ 983076 h 1234725"/>
              <a:gd name="connsiteX28" fmla="*/ 284987 w 878203"/>
              <a:gd name="connsiteY28" fmla="*/ 886016 h 1234725"/>
              <a:gd name="connsiteX29" fmla="*/ 372712 w 878203"/>
              <a:gd name="connsiteY29" fmla="*/ 895446 h 1234725"/>
              <a:gd name="connsiteX30" fmla="*/ 337184 w 878203"/>
              <a:gd name="connsiteY30" fmla="*/ 977075 h 1234725"/>
              <a:gd name="connsiteX31" fmla="*/ 249554 w 878203"/>
              <a:gd name="connsiteY31" fmla="*/ 967741 h 1234725"/>
              <a:gd name="connsiteX32" fmla="*/ 140397 w 878203"/>
              <a:gd name="connsiteY32" fmla="*/ 870395 h 1234725"/>
              <a:gd name="connsiteX33" fmla="*/ 228598 w 878203"/>
              <a:gd name="connsiteY33" fmla="*/ 879920 h 1234725"/>
              <a:gd name="connsiteX34" fmla="*/ 193260 w 878203"/>
              <a:gd name="connsiteY34" fmla="*/ 961740 h 1234725"/>
              <a:gd name="connsiteX35" fmla="*/ 105154 w 878203"/>
              <a:gd name="connsiteY35" fmla="*/ 952310 h 1234725"/>
              <a:gd name="connsiteX36" fmla="*/ 648890 w 878203"/>
              <a:gd name="connsiteY36" fmla="*/ 515032 h 1234725"/>
              <a:gd name="connsiteX37" fmla="*/ 691181 w 878203"/>
              <a:gd name="connsiteY37" fmla="*/ 519318 h 1234725"/>
              <a:gd name="connsiteX38" fmla="*/ 581358 w 878203"/>
              <a:gd name="connsiteY38" fmla="*/ 775446 h 1234725"/>
              <a:gd name="connsiteX39" fmla="*/ 538876 w 878203"/>
              <a:gd name="connsiteY39" fmla="*/ 770874 h 1234725"/>
              <a:gd name="connsiteX40" fmla="*/ 564951 w 878203"/>
              <a:gd name="connsiteY40" fmla="*/ 505363 h 1234725"/>
              <a:gd name="connsiteX41" fmla="*/ 607051 w 878203"/>
              <a:gd name="connsiteY41" fmla="*/ 509649 h 1234725"/>
              <a:gd name="connsiteX42" fmla="*/ 496847 w 878203"/>
              <a:gd name="connsiteY42" fmla="*/ 765110 h 1234725"/>
              <a:gd name="connsiteX43" fmla="*/ 454556 w 878203"/>
              <a:gd name="connsiteY43" fmla="*/ 760538 h 1234725"/>
              <a:gd name="connsiteX44" fmla="*/ 480726 w 878203"/>
              <a:gd name="connsiteY44" fmla="*/ 496267 h 1234725"/>
              <a:gd name="connsiteX45" fmla="*/ 480821 w 878203"/>
              <a:gd name="connsiteY45" fmla="*/ 496267 h 1234725"/>
              <a:gd name="connsiteX46" fmla="*/ 522731 w 878203"/>
              <a:gd name="connsiteY46" fmla="*/ 500553 h 1234725"/>
              <a:gd name="connsiteX47" fmla="*/ 412146 w 878203"/>
              <a:gd name="connsiteY47" fmla="*/ 755442 h 1234725"/>
              <a:gd name="connsiteX48" fmla="*/ 370046 w 878203"/>
              <a:gd name="connsiteY48" fmla="*/ 750870 h 1234725"/>
              <a:gd name="connsiteX49" fmla="*/ 396501 w 878203"/>
              <a:gd name="connsiteY49" fmla="*/ 487837 h 1234725"/>
              <a:gd name="connsiteX50" fmla="*/ 438221 w 878203"/>
              <a:gd name="connsiteY50" fmla="*/ 492123 h 1234725"/>
              <a:gd name="connsiteX51" fmla="*/ 327350 w 878203"/>
              <a:gd name="connsiteY51" fmla="*/ 746346 h 1234725"/>
              <a:gd name="connsiteX52" fmla="*/ 285440 w 878203"/>
              <a:gd name="connsiteY52" fmla="*/ 741773 h 1234725"/>
              <a:gd name="connsiteX53" fmla="*/ 311990 w 878203"/>
              <a:gd name="connsiteY53" fmla="*/ 479979 h 1234725"/>
              <a:gd name="connsiteX54" fmla="*/ 353615 w 878203"/>
              <a:gd name="connsiteY54" fmla="*/ 484265 h 1234725"/>
              <a:gd name="connsiteX55" fmla="*/ 242362 w 878203"/>
              <a:gd name="connsiteY55" fmla="*/ 737916 h 1234725"/>
              <a:gd name="connsiteX56" fmla="*/ 200643 w 878203"/>
              <a:gd name="connsiteY56" fmla="*/ 733439 h 1234725"/>
              <a:gd name="connsiteX57" fmla="*/ 312085 w 878203"/>
              <a:gd name="connsiteY57" fmla="*/ 480074 h 1234725"/>
              <a:gd name="connsiteX58" fmla="*/ 684656 w 878203"/>
              <a:gd name="connsiteY58" fmla="*/ 274797 h 1234725"/>
              <a:gd name="connsiteX59" fmla="*/ 771715 w 878203"/>
              <a:gd name="connsiteY59" fmla="*/ 283846 h 1234725"/>
              <a:gd name="connsiteX60" fmla="*/ 736377 w 878203"/>
              <a:gd name="connsiteY60" fmla="*/ 364332 h 1234725"/>
              <a:gd name="connsiteX61" fmla="*/ 649414 w 878203"/>
              <a:gd name="connsiteY61" fmla="*/ 355474 h 1234725"/>
              <a:gd name="connsiteX62" fmla="*/ 541210 w 878203"/>
              <a:gd name="connsiteY62" fmla="*/ 259938 h 1234725"/>
              <a:gd name="connsiteX63" fmla="*/ 628745 w 878203"/>
              <a:gd name="connsiteY63" fmla="*/ 268987 h 1234725"/>
              <a:gd name="connsiteX64" fmla="*/ 593598 w 878203"/>
              <a:gd name="connsiteY64" fmla="*/ 349759 h 1234725"/>
              <a:gd name="connsiteX65" fmla="*/ 506158 w 878203"/>
              <a:gd name="connsiteY65" fmla="*/ 340805 h 1234725"/>
              <a:gd name="connsiteX66" fmla="*/ 397096 w 878203"/>
              <a:gd name="connsiteY66" fmla="*/ 244983 h 1234725"/>
              <a:gd name="connsiteX67" fmla="*/ 485011 w 878203"/>
              <a:gd name="connsiteY67" fmla="*/ 254127 h 1234725"/>
              <a:gd name="connsiteX68" fmla="*/ 450055 w 878203"/>
              <a:gd name="connsiteY68" fmla="*/ 335090 h 1234725"/>
              <a:gd name="connsiteX69" fmla="*/ 362139 w 878203"/>
              <a:gd name="connsiteY69" fmla="*/ 326136 h 1234725"/>
              <a:gd name="connsiteX70" fmla="*/ 737711 w 878203"/>
              <a:gd name="connsiteY70" fmla="*/ 153257 h 1234725"/>
              <a:gd name="connsiteX71" fmla="*/ 824865 w 878203"/>
              <a:gd name="connsiteY71" fmla="*/ 162496 h 1234725"/>
              <a:gd name="connsiteX72" fmla="*/ 789432 w 878203"/>
              <a:gd name="connsiteY72" fmla="*/ 243459 h 1234725"/>
              <a:gd name="connsiteX73" fmla="*/ 702278 w 878203"/>
              <a:gd name="connsiteY73" fmla="*/ 234315 h 1234725"/>
              <a:gd name="connsiteX74" fmla="*/ 594074 w 878203"/>
              <a:gd name="connsiteY74" fmla="*/ 138112 h 1234725"/>
              <a:gd name="connsiteX75" fmla="*/ 681704 w 878203"/>
              <a:gd name="connsiteY75" fmla="*/ 147351 h 1234725"/>
              <a:gd name="connsiteX76" fmla="*/ 646366 w 878203"/>
              <a:gd name="connsiteY76" fmla="*/ 228504 h 1234725"/>
              <a:gd name="connsiteX77" fmla="*/ 558831 w 878203"/>
              <a:gd name="connsiteY77" fmla="*/ 219360 h 1234725"/>
              <a:gd name="connsiteX78" fmla="*/ 449674 w 878203"/>
              <a:gd name="connsiteY78" fmla="*/ 122777 h 1234725"/>
              <a:gd name="connsiteX79" fmla="*/ 537780 w 878203"/>
              <a:gd name="connsiteY79" fmla="*/ 132111 h 1234725"/>
              <a:gd name="connsiteX80" fmla="*/ 502633 w 878203"/>
              <a:gd name="connsiteY80" fmla="*/ 213455 h 1234725"/>
              <a:gd name="connsiteX81" fmla="*/ 414622 w 878203"/>
              <a:gd name="connsiteY81" fmla="*/ 204311 h 1234725"/>
              <a:gd name="connsiteX82" fmla="*/ 790954 w 878203"/>
              <a:gd name="connsiteY82" fmla="*/ 31242 h 1234725"/>
              <a:gd name="connsiteX83" fmla="*/ 878203 w 878203"/>
              <a:gd name="connsiteY83" fmla="*/ 40672 h 1234725"/>
              <a:gd name="connsiteX84" fmla="*/ 842580 w 878203"/>
              <a:gd name="connsiteY84" fmla="*/ 122015 h 1234725"/>
              <a:gd name="connsiteX85" fmla="*/ 755331 w 878203"/>
              <a:gd name="connsiteY85" fmla="*/ 112681 h 1234725"/>
              <a:gd name="connsiteX86" fmla="*/ 647127 w 878203"/>
              <a:gd name="connsiteY86" fmla="*/ 15621 h 1234725"/>
              <a:gd name="connsiteX87" fmla="*/ 734852 w 878203"/>
              <a:gd name="connsiteY87" fmla="*/ 25146 h 1234725"/>
              <a:gd name="connsiteX88" fmla="*/ 699419 w 878203"/>
              <a:gd name="connsiteY88" fmla="*/ 106680 h 1234725"/>
              <a:gd name="connsiteX89" fmla="*/ 611694 w 878203"/>
              <a:gd name="connsiteY89" fmla="*/ 97346 h 1234725"/>
              <a:gd name="connsiteX90" fmla="*/ 502537 w 878203"/>
              <a:gd name="connsiteY90" fmla="*/ 0 h 1234725"/>
              <a:gd name="connsiteX91" fmla="*/ 590739 w 878203"/>
              <a:gd name="connsiteY91" fmla="*/ 9525 h 1234725"/>
              <a:gd name="connsiteX92" fmla="*/ 555401 w 878203"/>
              <a:gd name="connsiteY92" fmla="*/ 91345 h 1234725"/>
              <a:gd name="connsiteX93" fmla="*/ 467295 w 878203"/>
              <a:gd name="connsiteY93" fmla="*/ 82010 h 123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78203" h="1234725">
                <a:moveTo>
                  <a:pt x="322516" y="1145095"/>
                </a:moveTo>
                <a:lnTo>
                  <a:pt x="409574" y="1154144"/>
                </a:lnTo>
                <a:lnTo>
                  <a:pt x="374236" y="1234725"/>
                </a:lnTo>
                <a:lnTo>
                  <a:pt x="287273" y="1225772"/>
                </a:lnTo>
                <a:close/>
                <a:moveTo>
                  <a:pt x="179069" y="1130332"/>
                </a:moveTo>
                <a:lnTo>
                  <a:pt x="266604" y="1139381"/>
                </a:lnTo>
                <a:lnTo>
                  <a:pt x="231456" y="1220153"/>
                </a:lnTo>
                <a:lnTo>
                  <a:pt x="144017" y="1211199"/>
                </a:lnTo>
                <a:close/>
                <a:moveTo>
                  <a:pt x="34957" y="1115377"/>
                </a:moveTo>
                <a:lnTo>
                  <a:pt x="122873" y="1124426"/>
                </a:lnTo>
                <a:lnTo>
                  <a:pt x="87916" y="1205483"/>
                </a:lnTo>
                <a:lnTo>
                  <a:pt x="0" y="1196530"/>
                </a:lnTo>
                <a:close/>
                <a:moveTo>
                  <a:pt x="375475" y="1023651"/>
                </a:moveTo>
                <a:lnTo>
                  <a:pt x="462724" y="1032890"/>
                </a:lnTo>
                <a:lnTo>
                  <a:pt x="427195" y="1113757"/>
                </a:lnTo>
                <a:lnTo>
                  <a:pt x="340137" y="1104709"/>
                </a:lnTo>
                <a:close/>
                <a:moveTo>
                  <a:pt x="231934" y="1008411"/>
                </a:moveTo>
                <a:lnTo>
                  <a:pt x="319564" y="1017745"/>
                </a:lnTo>
                <a:lnTo>
                  <a:pt x="284226" y="1098803"/>
                </a:lnTo>
                <a:lnTo>
                  <a:pt x="196691" y="1089755"/>
                </a:lnTo>
                <a:close/>
                <a:moveTo>
                  <a:pt x="87533" y="993171"/>
                </a:moveTo>
                <a:lnTo>
                  <a:pt x="175639" y="1002506"/>
                </a:lnTo>
                <a:lnTo>
                  <a:pt x="140492" y="1083849"/>
                </a:lnTo>
                <a:lnTo>
                  <a:pt x="52481" y="1074705"/>
                </a:lnTo>
                <a:close/>
                <a:moveTo>
                  <a:pt x="428815" y="901542"/>
                </a:moveTo>
                <a:lnTo>
                  <a:pt x="516064" y="910972"/>
                </a:lnTo>
                <a:lnTo>
                  <a:pt x="480440" y="992315"/>
                </a:lnTo>
                <a:lnTo>
                  <a:pt x="393191" y="983076"/>
                </a:lnTo>
                <a:close/>
                <a:moveTo>
                  <a:pt x="284987" y="886016"/>
                </a:moveTo>
                <a:lnTo>
                  <a:pt x="372712" y="895446"/>
                </a:lnTo>
                <a:lnTo>
                  <a:pt x="337184" y="977075"/>
                </a:lnTo>
                <a:lnTo>
                  <a:pt x="249554" y="967741"/>
                </a:lnTo>
                <a:close/>
                <a:moveTo>
                  <a:pt x="140397" y="870395"/>
                </a:moveTo>
                <a:lnTo>
                  <a:pt x="228598" y="879920"/>
                </a:lnTo>
                <a:lnTo>
                  <a:pt x="193260" y="961740"/>
                </a:lnTo>
                <a:lnTo>
                  <a:pt x="105154" y="952310"/>
                </a:lnTo>
                <a:close/>
                <a:moveTo>
                  <a:pt x="648890" y="515032"/>
                </a:moveTo>
                <a:lnTo>
                  <a:pt x="691181" y="519318"/>
                </a:lnTo>
                <a:lnTo>
                  <a:pt x="581358" y="775446"/>
                </a:lnTo>
                <a:lnTo>
                  <a:pt x="538876" y="770874"/>
                </a:lnTo>
                <a:close/>
                <a:moveTo>
                  <a:pt x="564951" y="505363"/>
                </a:moveTo>
                <a:lnTo>
                  <a:pt x="607051" y="509649"/>
                </a:lnTo>
                <a:lnTo>
                  <a:pt x="496847" y="765110"/>
                </a:lnTo>
                <a:lnTo>
                  <a:pt x="454556" y="760538"/>
                </a:lnTo>
                <a:close/>
                <a:moveTo>
                  <a:pt x="480726" y="496267"/>
                </a:moveTo>
                <a:lnTo>
                  <a:pt x="480821" y="496267"/>
                </a:lnTo>
                <a:lnTo>
                  <a:pt x="522731" y="500553"/>
                </a:lnTo>
                <a:lnTo>
                  <a:pt x="412146" y="755442"/>
                </a:lnTo>
                <a:lnTo>
                  <a:pt x="370046" y="750870"/>
                </a:lnTo>
                <a:close/>
                <a:moveTo>
                  <a:pt x="396501" y="487837"/>
                </a:moveTo>
                <a:lnTo>
                  <a:pt x="438221" y="492123"/>
                </a:lnTo>
                <a:lnTo>
                  <a:pt x="327350" y="746346"/>
                </a:lnTo>
                <a:lnTo>
                  <a:pt x="285440" y="741773"/>
                </a:lnTo>
                <a:close/>
                <a:moveTo>
                  <a:pt x="311990" y="479979"/>
                </a:moveTo>
                <a:lnTo>
                  <a:pt x="353615" y="484265"/>
                </a:lnTo>
                <a:lnTo>
                  <a:pt x="242362" y="737916"/>
                </a:lnTo>
                <a:lnTo>
                  <a:pt x="200643" y="733439"/>
                </a:lnTo>
                <a:lnTo>
                  <a:pt x="312085" y="480074"/>
                </a:lnTo>
                <a:close/>
                <a:moveTo>
                  <a:pt x="684656" y="274797"/>
                </a:moveTo>
                <a:lnTo>
                  <a:pt x="771715" y="283846"/>
                </a:lnTo>
                <a:lnTo>
                  <a:pt x="736377" y="364332"/>
                </a:lnTo>
                <a:lnTo>
                  <a:pt x="649414" y="355474"/>
                </a:lnTo>
                <a:close/>
                <a:moveTo>
                  <a:pt x="541210" y="259938"/>
                </a:moveTo>
                <a:lnTo>
                  <a:pt x="628745" y="268987"/>
                </a:lnTo>
                <a:lnTo>
                  <a:pt x="593598" y="349759"/>
                </a:lnTo>
                <a:lnTo>
                  <a:pt x="506158" y="340805"/>
                </a:lnTo>
                <a:close/>
                <a:moveTo>
                  <a:pt x="397096" y="244983"/>
                </a:moveTo>
                <a:lnTo>
                  <a:pt x="485011" y="254127"/>
                </a:lnTo>
                <a:lnTo>
                  <a:pt x="450055" y="335090"/>
                </a:lnTo>
                <a:lnTo>
                  <a:pt x="362139" y="326136"/>
                </a:lnTo>
                <a:close/>
                <a:moveTo>
                  <a:pt x="737711" y="153257"/>
                </a:moveTo>
                <a:lnTo>
                  <a:pt x="824865" y="162496"/>
                </a:lnTo>
                <a:lnTo>
                  <a:pt x="789432" y="243459"/>
                </a:lnTo>
                <a:lnTo>
                  <a:pt x="702278" y="234315"/>
                </a:lnTo>
                <a:close/>
                <a:moveTo>
                  <a:pt x="594074" y="138112"/>
                </a:moveTo>
                <a:lnTo>
                  <a:pt x="681704" y="147351"/>
                </a:lnTo>
                <a:lnTo>
                  <a:pt x="646366" y="228504"/>
                </a:lnTo>
                <a:lnTo>
                  <a:pt x="558831" y="219360"/>
                </a:lnTo>
                <a:close/>
                <a:moveTo>
                  <a:pt x="449674" y="122777"/>
                </a:moveTo>
                <a:lnTo>
                  <a:pt x="537780" y="132111"/>
                </a:lnTo>
                <a:lnTo>
                  <a:pt x="502633" y="213455"/>
                </a:lnTo>
                <a:lnTo>
                  <a:pt x="414622" y="204311"/>
                </a:lnTo>
                <a:close/>
                <a:moveTo>
                  <a:pt x="790954" y="31242"/>
                </a:moveTo>
                <a:lnTo>
                  <a:pt x="878203" y="40672"/>
                </a:lnTo>
                <a:lnTo>
                  <a:pt x="842580" y="122015"/>
                </a:lnTo>
                <a:lnTo>
                  <a:pt x="755331" y="112681"/>
                </a:lnTo>
                <a:close/>
                <a:moveTo>
                  <a:pt x="647127" y="15621"/>
                </a:moveTo>
                <a:lnTo>
                  <a:pt x="734852" y="25146"/>
                </a:lnTo>
                <a:lnTo>
                  <a:pt x="699419" y="106680"/>
                </a:lnTo>
                <a:lnTo>
                  <a:pt x="611694" y="97346"/>
                </a:lnTo>
                <a:close/>
                <a:moveTo>
                  <a:pt x="502537" y="0"/>
                </a:moveTo>
                <a:lnTo>
                  <a:pt x="590739" y="9525"/>
                </a:lnTo>
                <a:lnTo>
                  <a:pt x="555401" y="91345"/>
                </a:lnTo>
                <a:lnTo>
                  <a:pt x="467295" y="82010"/>
                </a:lnTo>
                <a:close/>
              </a:path>
            </a:pathLst>
          </a:custGeom>
          <a:gradFill flip="none" rotWithShape="1">
            <a:gsLst>
              <a:gs pos="1282">
                <a:schemeClr val="accent2">
                  <a:alpha val="30000"/>
                </a:schemeClr>
              </a:gs>
              <a:gs pos="42000">
                <a:schemeClr val="accent2">
                  <a:alpha val="70000"/>
                </a:schemeClr>
              </a:gs>
              <a:gs pos="100000">
                <a:schemeClr val="accent1">
                  <a:alpha val="30000"/>
                </a:schemeClr>
              </a:gs>
            </a:gsLst>
            <a:lin ang="162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cxnSp>
        <p:nvCxnSpPr>
          <p:cNvPr id="37" name="直接连接符 36"/>
          <p:cNvCxnSpPr/>
          <p:nvPr userDrawn="1">
            <p:custDataLst>
              <p:tags r:id="rId16"/>
            </p:custDataLst>
          </p:nvPr>
        </p:nvCxnSpPr>
        <p:spPr>
          <a:xfrm flipH="1">
            <a:off x="11299201" y="4263706"/>
            <a:ext cx="892799" cy="1937477"/>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userDrawn="1">
            <p:custDataLst>
              <p:tags r:id="rId17"/>
            </p:custDataLst>
          </p:nvPr>
        </p:nvCxnSpPr>
        <p:spPr>
          <a:xfrm flipH="1">
            <a:off x="0" y="9530"/>
            <a:ext cx="1817359" cy="3724139"/>
          </a:xfrm>
          <a:prstGeom prst="line">
            <a:avLst/>
          </a:prstGeom>
          <a:ln w="9525">
            <a:solidFill>
              <a:schemeClr val="accent1">
                <a:alpha val="10000"/>
              </a:schemeClr>
            </a:solidFill>
          </a:ln>
        </p:spPr>
        <p:style>
          <a:lnRef idx="1">
            <a:schemeClr val="accent1"/>
          </a:lnRef>
          <a:fillRef idx="0">
            <a:schemeClr val="accent1"/>
          </a:fillRef>
          <a:effectRef idx="0">
            <a:schemeClr val="accent1"/>
          </a:effectRef>
          <a:fontRef idx="minor">
            <a:schemeClr val="tx1"/>
          </a:fontRef>
        </p:style>
      </p:cxnSp>
      <p:sp>
        <p:nvSpPr>
          <p:cNvPr id="39" name="等腰三角形 38"/>
          <p:cNvSpPr/>
          <p:nvPr userDrawn="1">
            <p:custDataLst>
              <p:tags r:id="rId18"/>
            </p:custDataLst>
          </p:nvPr>
        </p:nvSpPr>
        <p:spPr>
          <a:xfrm rot="153305" flipV="1">
            <a:off x="435157" y="948178"/>
            <a:ext cx="281981" cy="287436"/>
          </a:xfrm>
          <a:prstGeom prst="triangle">
            <a:avLst/>
          </a:prstGeom>
          <a:gradFill>
            <a:gsLst>
              <a:gs pos="2000">
                <a:schemeClr val="accent1">
                  <a:alpha val="0"/>
                </a:schemeClr>
              </a:gs>
              <a:gs pos="100000">
                <a:schemeClr val="accent1">
                  <a:alpha val="2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p:cNvCxnSpPr/>
          <p:nvPr>
            <p:custDataLst>
              <p:tags r:id="rId19"/>
            </p:custDataLst>
          </p:nvPr>
        </p:nvCxnSpPr>
        <p:spPr>
          <a:xfrm flipH="1">
            <a:off x="7196799" y="5154621"/>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42" name="椭圆 41"/>
          <p:cNvSpPr/>
          <p:nvPr>
            <p:custDataLst>
              <p:tags r:id="rId20"/>
            </p:custDataLst>
          </p:nvPr>
        </p:nvSpPr>
        <p:spPr>
          <a:xfrm>
            <a:off x="7586809" y="5123155"/>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3" name="直接连接符 42"/>
          <p:cNvCxnSpPr/>
          <p:nvPr>
            <p:custDataLst>
              <p:tags r:id="rId21"/>
            </p:custDataLst>
          </p:nvPr>
        </p:nvCxnSpPr>
        <p:spPr>
          <a:xfrm flipH="1">
            <a:off x="7404920" y="5172478"/>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44" name="椭圆 43"/>
          <p:cNvSpPr/>
          <p:nvPr>
            <p:custDataLst>
              <p:tags r:id="rId22"/>
            </p:custDataLst>
          </p:nvPr>
        </p:nvSpPr>
        <p:spPr>
          <a:xfrm>
            <a:off x="7794930" y="5141012"/>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5" name="直接连接符 44"/>
          <p:cNvCxnSpPr/>
          <p:nvPr>
            <p:custDataLst>
              <p:tags r:id="rId23"/>
            </p:custDataLst>
          </p:nvPr>
        </p:nvCxnSpPr>
        <p:spPr>
          <a:xfrm flipH="1">
            <a:off x="7613041" y="5190335"/>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46" name="椭圆 45"/>
          <p:cNvSpPr/>
          <p:nvPr>
            <p:custDataLst>
              <p:tags r:id="rId24"/>
            </p:custDataLst>
          </p:nvPr>
        </p:nvSpPr>
        <p:spPr>
          <a:xfrm>
            <a:off x="8003051" y="5158869"/>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7" name="直接连接符 46"/>
          <p:cNvCxnSpPr/>
          <p:nvPr>
            <p:custDataLst>
              <p:tags r:id="rId25"/>
            </p:custDataLst>
          </p:nvPr>
        </p:nvCxnSpPr>
        <p:spPr>
          <a:xfrm flipH="1">
            <a:off x="7821162" y="5208192"/>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48" name="椭圆 47"/>
          <p:cNvSpPr/>
          <p:nvPr>
            <p:custDataLst>
              <p:tags r:id="rId26"/>
            </p:custDataLst>
          </p:nvPr>
        </p:nvSpPr>
        <p:spPr>
          <a:xfrm>
            <a:off x="8211172" y="5176726"/>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9" name="直接连接符 48"/>
          <p:cNvCxnSpPr/>
          <p:nvPr>
            <p:custDataLst>
              <p:tags r:id="rId27"/>
            </p:custDataLst>
          </p:nvPr>
        </p:nvCxnSpPr>
        <p:spPr>
          <a:xfrm flipH="1">
            <a:off x="8029283" y="5226049"/>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50" name="椭圆 49"/>
          <p:cNvSpPr/>
          <p:nvPr>
            <p:custDataLst>
              <p:tags r:id="rId28"/>
            </p:custDataLst>
          </p:nvPr>
        </p:nvSpPr>
        <p:spPr>
          <a:xfrm>
            <a:off x="8419293" y="5194583"/>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1" name="直接连接符 50"/>
          <p:cNvCxnSpPr/>
          <p:nvPr>
            <p:custDataLst>
              <p:tags r:id="rId29"/>
            </p:custDataLst>
          </p:nvPr>
        </p:nvCxnSpPr>
        <p:spPr>
          <a:xfrm flipH="1">
            <a:off x="8237404" y="5243906"/>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52" name="椭圆 51"/>
          <p:cNvSpPr/>
          <p:nvPr>
            <p:custDataLst>
              <p:tags r:id="rId30"/>
            </p:custDataLst>
          </p:nvPr>
        </p:nvSpPr>
        <p:spPr>
          <a:xfrm>
            <a:off x="8627414" y="5212440"/>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3" name="直接连接符 52"/>
          <p:cNvCxnSpPr/>
          <p:nvPr>
            <p:custDataLst>
              <p:tags r:id="rId31"/>
            </p:custDataLst>
          </p:nvPr>
        </p:nvCxnSpPr>
        <p:spPr>
          <a:xfrm flipH="1">
            <a:off x="8445525" y="5261763"/>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54" name="椭圆 53"/>
          <p:cNvSpPr/>
          <p:nvPr>
            <p:custDataLst>
              <p:tags r:id="rId32"/>
            </p:custDataLst>
          </p:nvPr>
        </p:nvSpPr>
        <p:spPr>
          <a:xfrm>
            <a:off x="8835535" y="5230297"/>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5" name="直接连接符 54"/>
          <p:cNvCxnSpPr/>
          <p:nvPr>
            <p:custDataLst>
              <p:tags r:id="rId33"/>
            </p:custDataLst>
          </p:nvPr>
        </p:nvCxnSpPr>
        <p:spPr>
          <a:xfrm flipH="1">
            <a:off x="8653648" y="5279619"/>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56" name="椭圆 55"/>
          <p:cNvSpPr/>
          <p:nvPr>
            <p:custDataLst>
              <p:tags r:id="rId34"/>
            </p:custDataLst>
          </p:nvPr>
        </p:nvSpPr>
        <p:spPr>
          <a:xfrm>
            <a:off x="9043658" y="5248153"/>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8" name="直接连接符 57"/>
          <p:cNvCxnSpPr/>
          <p:nvPr>
            <p:custDataLst>
              <p:tags r:id="rId35"/>
            </p:custDataLst>
          </p:nvPr>
        </p:nvCxnSpPr>
        <p:spPr>
          <a:xfrm flipV="1">
            <a:off x="10531375" y="644394"/>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59" name="椭圆 58"/>
          <p:cNvSpPr/>
          <p:nvPr>
            <p:custDataLst>
              <p:tags r:id="rId36"/>
            </p:custDataLst>
          </p:nvPr>
        </p:nvSpPr>
        <p:spPr>
          <a:xfrm flipH="1" flipV="1">
            <a:off x="10501100" y="1510316"/>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0" name="直接连接符 59"/>
          <p:cNvCxnSpPr/>
          <p:nvPr>
            <p:custDataLst>
              <p:tags r:id="rId37"/>
            </p:custDataLst>
          </p:nvPr>
        </p:nvCxnSpPr>
        <p:spPr>
          <a:xfrm flipV="1">
            <a:off x="10323254" y="626537"/>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61" name="椭圆 60"/>
          <p:cNvSpPr/>
          <p:nvPr>
            <p:custDataLst>
              <p:tags r:id="rId38"/>
            </p:custDataLst>
          </p:nvPr>
        </p:nvSpPr>
        <p:spPr>
          <a:xfrm flipH="1" flipV="1">
            <a:off x="10292979" y="1492459"/>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2" name="直接连接符 61"/>
          <p:cNvCxnSpPr/>
          <p:nvPr>
            <p:custDataLst>
              <p:tags r:id="rId39"/>
            </p:custDataLst>
          </p:nvPr>
        </p:nvCxnSpPr>
        <p:spPr>
          <a:xfrm flipV="1">
            <a:off x="10115133" y="608680"/>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63" name="椭圆 62"/>
          <p:cNvSpPr/>
          <p:nvPr>
            <p:custDataLst>
              <p:tags r:id="rId40"/>
            </p:custDataLst>
          </p:nvPr>
        </p:nvSpPr>
        <p:spPr>
          <a:xfrm flipH="1" flipV="1">
            <a:off x="10084858" y="1474602"/>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4" name="直接连接符 63"/>
          <p:cNvCxnSpPr/>
          <p:nvPr>
            <p:custDataLst>
              <p:tags r:id="rId41"/>
            </p:custDataLst>
          </p:nvPr>
        </p:nvCxnSpPr>
        <p:spPr>
          <a:xfrm flipV="1">
            <a:off x="9907012" y="590823"/>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65" name="椭圆 64"/>
          <p:cNvSpPr/>
          <p:nvPr>
            <p:custDataLst>
              <p:tags r:id="rId42"/>
            </p:custDataLst>
          </p:nvPr>
        </p:nvSpPr>
        <p:spPr>
          <a:xfrm flipH="1" flipV="1">
            <a:off x="9876737" y="1456745"/>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6" name="直接连接符 65"/>
          <p:cNvCxnSpPr/>
          <p:nvPr>
            <p:custDataLst>
              <p:tags r:id="rId43"/>
            </p:custDataLst>
          </p:nvPr>
        </p:nvCxnSpPr>
        <p:spPr>
          <a:xfrm flipV="1">
            <a:off x="9698891" y="572966"/>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67" name="椭圆 66"/>
          <p:cNvSpPr/>
          <p:nvPr>
            <p:custDataLst>
              <p:tags r:id="rId44"/>
            </p:custDataLst>
          </p:nvPr>
        </p:nvSpPr>
        <p:spPr>
          <a:xfrm flipH="1" flipV="1">
            <a:off x="9668616" y="1438888"/>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8" name="直接连接符 67"/>
          <p:cNvCxnSpPr/>
          <p:nvPr>
            <p:custDataLst>
              <p:tags r:id="rId45"/>
            </p:custDataLst>
          </p:nvPr>
        </p:nvCxnSpPr>
        <p:spPr>
          <a:xfrm flipV="1">
            <a:off x="9490770" y="555109"/>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69" name="椭圆 68"/>
          <p:cNvSpPr/>
          <p:nvPr>
            <p:custDataLst>
              <p:tags r:id="rId46"/>
            </p:custDataLst>
          </p:nvPr>
        </p:nvSpPr>
        <p:spPr>
          <a:xfrm flipH="1" flipV="1">
            <a:off x="9460495" y="1421031"/>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0" name="直接连接符 69"/>
          <p:cNvCxnSpPr/>
          <p:nvPr>
            <p:custDataLst>
              <p:tags r:id="rId47"/>
            </p:custDataLst>
          </p:nvPr>
        </p:nvCxnSpPr>
        <p:spPr>
          <a:xfrm flipV="1">
            <a:off x="9282649" y="537252"/>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1" name="椭圆 70"/>
          <p:cNvSpPr/>
          <p:nvPr>
            <p:custDataLst>
              <p:tags r:id="rId48"/>
            </p:custDataLst>
          </p:nvPr>
        </p:nvSpPr>
        <p:spPr>
          <a:xfrm flipH="1" flipV="1">
            <a:off x="9252374" y="1403174"/>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2" name="直接连接符 71"/>
          <p:cNvCxnSpPr/>
          <p:nvPr>
            <p:custDataLst>
              <p:tags r:id="rId49"/>
            </p:custDataLst>
          </p:nvPr>
        </p:nvCxnSpPr>
        <p:spPr>
          <a:xfrm flipV="1">
            <a:off x="9074526" y="519396"/>
            <a:ext cx="420285" cy="895006"/>
          </a:xfrm>
          <a:prstGeom prst="line">
            <a:avLst/>
          </a:prstGeom>
          <a:ln w="15875">
            <a:gradFill flip="none" rotWithShape="1">
              <a:gsLst>
                <a:gs pos="6000">
                  <a:schemeClr val="accent1">
                    <a:alpha val="0"/>
                  </a:schemeClr>
                </a:gs>
                <a:gs pos="99000">
                  <a:schemeClr val="accent1">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3" name="椭圆 72"/>
          <p:cNvSpPr/>
          <p:nvPr>
            <p:custDataLst>
              <p:tags r:id="rId50"/>
            </p:custDataLst>
          </p:nvPr>
        </p:nvSpPr>
        <p:spPr>
          <a:xfrm flipH="1" flipV="1">
            <a:off x="9044251" y="1385318"/>
            <a:ext cx="60550" cy="60550"/>
          </a:xfrm>
          <a:prstGeom prst="ellipse">
            <a:avLst/>
          </a:prstGeom>
          <a:solidFill>
            <a:schemeClr val="accent1">
              <a:lumMod val="60000"/>
              <a:lumOff val="40000"/>
            </a:schemeClr>
          </a:solidFill>
          <a:ln>
            <a:noFill/>
          </a:ln>
          <a:effectLst>
            <a:glow rad="152400">
              <a:schemeClr val="accent1">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平行四边形 14"/>
          <p:cNvSpPr/>
          <p:nvPr userDrawn="1">
            <p:custDataLst>
              <p:tags r:id="rId51"/>
            </p:custDataLst>
          </p:nvPr>
        </p:nvSpPr>
        <p:spPr>
          <a:xfrm>
            <a:off x="1163638" y="836613"/>
            <a:ext cx="119893" cy="102391"/>
          </a:xfrm>
          <a:prstGeom prst="parallelogram">
            <a:avLst>
              <a:gd name="adj" fmla="val 5064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p:cNvSpPr/>
          <p:nvPr userDrawn="1">
            <p:custDataLst>
              <p:tags r:id="rId52"/>
            </p:custDataLst>
          </p:nvPr>
        </p:nvSpPr>
        <p:spPr>
          <a:xfrm>
            <a:off x="1269188" y="836613"/>
            <a:ext cx="119893" cy="102391"/>
          </a:xfrm>
          <a:prstGeom prst="parallelogram">
            <a:avLst>
              <a:gd name="adj" fmla="val 50641"/>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p:nvPr userDrawn="1">
            <p:custDataLst>
              <p:tags r:id="rId53"/>
            </p:custDataLst>
          </p:nvPr>
        </p:nvSpPr>
        <p:spPr>
          <a:xfrm>
            <a:off x="1374738" y="836613"/>
            <a:ext cx="119893" cy="102391"/>
          </a:xfrm>
          <a:prstGeom prst="parallelogram">
            <a:avLst>
              <a:gd name="adj" fmla="val 50641"/>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任意多边形: 形状 74"/>
          <p:cNvSpPr/>
          <p:nvPr userDrawn="1">
            <p:custDataLst>
              <p:tags r:id="rId54"/>
            </p:custDataLst>
          </p:nvPr>
        </p:nvSpPr>
        <p:spPr>
          <a:xfrm rot="164495">
            <a:off x="6651897" y="2340923"/>
            <a:ext cx="878203" cy="1234725"/>
          </a:xfrm>
          <a:custGeom>
            <a:avLst/>
            <a:gdLst>
              <a:gd name="connsiteX0" fmla="*/ 322516 w 878203"/>
              <a:gd name="connsiteY0" fmla="*/ 1145095 h 1234725"/>
              <a:gd name="connsiteX1" fmla="*/ 409574 w 878203"/>
              <a:gd name="connsiteY1" fmla="*/ 1154144 h 1234725"/>
              <a:gd name="connsiteX2" fmla="*/ 374236 w 878203"/>
              <a:gd name="connsiteY2" fmla="*/ 1234725 h 1234725"/>
              <a:gd name="connsiteX3" fmla="*/ 287273 w 878203"/>
              <a:gd name="connsiteY3" fmla="*/ 1225772 h 1234725"/>
              <a:gd name="connsiteX4" fmla="*/ 179069 w 878203"/>
              <a:gd name="connsiteY4" fmla="*/ 1130332 h 1234725"/>
              <a:gd name="connsiteX5" fmla="*/ 266604 w 878203"/>
              <a:gd name="connsiteY5" fmla="*/ 1139381 h 1234725"/>
              <a:gd name="connsiteX6" fmla="*/ 231456 w 878203"/>
              <a:gd name="connsiteY6" fmla="*/ 1220153 h 1234725"/>
              <a:gd name="connsiteX7" fmla="*/ 144017 w 878203"/>
              <a:gd name="connsiteY7" fmla="*/ 1211199 h 1234725"/>
              <a:gd name="connsiteX8" fmla="*/ 34957 w 878203"/>
              <a:gd name="connsiteY8" fmla="*/ 1115377 h 1234725"/>
              <a:gd name="connsiteX9" fmla="*/ 122873 w 878203"/>
              <a:gd name="connsiteY9" fmla="*/ 1124426 h 1234725"/>
              <a:gd name="connsiteX10" fmla="*/ 87916 w 878203"/>
              <a:gd name="connsiteY10" fmla="*/ 1205483 h 1234725"/>
              <a:gd name="connsiteX11" fmla="*/ 0 w 878203"/>
              <a:gd name="connsiteY11" fmla="*/ 1196530 h 1234725"/>
              <a:gd name="connsiteX12" fmla="*/ 375475 w 878203"/>
              <a:gd name="connsiteY12" fmla="*/ 1023651 h 1234725"/>
              <a:gd name="connsiteX13" fmla="*/ 462724 w 878203"/>
              <a:gd name="connsiteY13" fmla="*/ 1032890 h 1234725"/>
              <a:gd name="connsiteX14" fmla="*/ 427195 w 878203"/>
              <a:gd name="connsiteY14" fmla="*/ 1113757 h 1234725"/>
              <a:gd name="connsiteX15" fmla="*/ 340137 w 878203"/>
              <a:gd name="connsiteY15" fmla="*/ 1104709 h 1234725"/>
              <a:gd name="connsiteX16" fmla="*/ 231934 w 878203"/>
              <a:gd name="connsiteY16" fmla="*/ 1008411 h 1234725"/>
              <a:gd name="connsiteX17" fmla="*/ 319564 w 878203"/>
              <a:gd name="connsiteY17" fmla="*/ 1017745 h 1234725"/>
              <a:gd name="connsiteX18" fmla="*/ 284226 w 878203"/>
              <a:gd name="connsiteY18" fmla="*/ 1098803 h 1234725"/>
              <a:gd name="connsiteX19" fmla="*/ 196691 w 878203"/>
              <a:gd name="connsiteY19" fmla="*/ 1089755 h 1234725"/>
              <a:gd name="connsiteX20" fmla="*/ 87533 w 878203"/>
              <a:gd name="connsiteY20" fmla="*/ 993171 h 1234725"/>
              <a:gd name="connsiteX21" fmla="*/ 175639 w 878203"/>
              <a:gd name="connsiteY21" fmla="*/ 1002506 h 1234725"/>
              <a:gd name="connsiteX22" fmla="*/ 140492 w 878203"/>
              <a:gd name="connsiteY22" fmla="*/ 1083849 h 1234725"/>
              <a:gd name="connsiteX23" fmla="*/ 52481 w 878203"/>
              <a:gd name="connsiteY23" fmla="*/ 1074705 h 1234725"/>
              <a:gd name="connsiteX24" fmla="*/ 428815 w 878203"/>
              <a:gd name="connsiteY24" fmla="*/ 901542 h 1234725"/>
              <a:gd name="connsiteX25" fmla="*/ 516064 w 878203"/>
              <a:gd name="connsiteY25" fmla="*/ 910972 h 1234725"/>
              <a:gd name="connsiteX26" fmla="*/ 480440 w 878203"/>
              <a:gd name="connsiteY26" fmla="*/ 992315 h 1234725"/>
              <a:gd name="connsiteX27" fmla="*/ 393191 w 878203"/>
              <a:gd name="connsiteY27" fmla="*/ 983076 h 1234725"/>
              <a:gd name="connsiteX28" fmla="*/ 284987 w 878203"/>
              <a:gd name="connsiteY28" fmla="*/ 886016 h 1234725"/>
              <a:gd name="connsiteX29" fmla="*/ 372712 w 878203"/>
              <a:gd name="connsiteY29" fmla="*/ 895446 h 1234725"/>
              <a:gd name="connsiteX30" fmla="*/ 337184 w 878203"/>
              <a:gd name="connsiteY30" fmla="*/ 977075 h 1234725"/>
              <a:gd name="connsiteX31" fmla="*/ 249554 w 878203"/>
              <a:gd name="connsiteY31" fmla="*/ 967741 h 1234725"/>
              <a:gd name="connsiteX32" fmla="*/ 140397 w 878203"/>
              <a:gd name="connsiteY32" fmla="*/ 870395 h 1234725"/>
              <a:gd name="connsiteX33" fmla="*/ 228598 w 878203"/>
              <a:gd name="connsiteY33" fmla="*/ 879920 h 1234725"/>
              <a:gd name="connsiteX34" fmla="*/ 193260 w 878203"/>
              <a:gd name="connsiteY34" fmla="*/ 961740 h 1234725"/>
              <a:gd name="connsiteX35" fmla="*/ 105154 w 878203"/>
              <a:gd name="connsiteY35" fmla="*/ 952310 h 1234725"/>
              <a:gd name="connsiteX36" fmla="*/ 648890 w 878203"/>
              <a:gd name="connsiteY36" fmla="*/ 515032 h 1234725"/>
              <a:gd name="connsiteX37" fmla="*/ 691181 w 878203"/>
              <a:gd name="connsiteY37" fmla="*/ 519318 h 1234725"/>
              <a:gd name="connsiteX38" fmla="*/ 581358 w 878203"/>
              <a:gd name="connsiteY38" fmla="*/ 775446 h 1234725"/>
              <a:gd name="connsiteX39" fmla="*/ 538876 w 878203"/>
              <a:gd name="connsiteY39" fmla="*/ 770874 h 1234725"/>
              <a:gd name="connsiteX40" fmla="*/ 564951 w 878203"/>
              <a:gd name="connsiteY40" fmla="*/ 505363 h 1234725"/>
              <a:gd name="connsiteX41" fmla="*/ 607051 w 878203"/>
              <a:gd name="connsiteY41" fmla="*/ 509649 h 1234725"/>
              <a:gd name="connsiteX42" fmla="*/ 496847 w 878203"/>
              <a:gd name="connsiteY42" fmla="*/ 765110 h 1234725"/>
              <a:gd name="connsiteX43" fmla="*/ 454556 w 878203"/>
              <a:gd name="connsiteY43" fmla="*/ 760538 h 1234725"/>
              <a:gd name="connsiteX44" fmla="*/ 480726 w 878203"/>
              <a:gd name="connsiteY44" fmla="*/ 496267 h 1234725"/>
              <a:gd name="connsiteX45" fmla="*/ 480821 w 878203"/>
              <a:gd name="connsiteY45" fmla="*/ 496267 h 1234725"/>
              <a:gd name="connsiteX46" fmla="*/ 522731 w 878203"/>
              <a:gd name="connsiteY46" fmla="*/ 500553 h 1234725"/>
              <a:gd name="connsiteX47" fmla="*/ 412146 w 878203"/>
              <a:gd name="connsiteY47" fmla="*/ 755442 h 1234725"/>
              <a:gd name="connsiteX48" fmla="*/ 370046 w 878203"/>
              <a:gd name="connsiteY48" fmla="*/ 750870 h 1234725"/>
              <a:gd name="connsiteX49" fmla="*/ 396501 w 878203"/>
              <a:gd name="connsiteY49" fmla="*/ 487837 h 1234725"/>
              <a:gd name="connsiteX50" fmla="*/ 438221 w 878203"/>
              <a:gd name="connsiteY50" fmla="*/ 492123 h 1234725"/>
              <a:gd name="connsiteX51" fmla="*/ 327350 w 878203"/>
              <a:gd name="connsiteY51" fmla="*/ 746346 h 1234725"/>
              <a:gd name="connsiteX52" fmla="*/ 285440 w 878203"/>
              <a:gd name="connsiteY52" fmla="*/ 741773 h 1234725"/>
              <a:gd name="connsiteX53" fmla="*/ 311990 w 878203"/>
              <a:gd name="connsiteY53" fmla="*/ 479979 h 1234725"/>
              <a:gd name="connsiteX54" fmla="*/ 353615 w 878203"/>
              <a:gd name="connsiteY54" fmla="*/ 484265 h 1234725"/>
              <a:gd name="connsiteX55" fmla="*/ 242362 w 878203"/>
              <a:gd name="connsiteY55" fmla="*/ 737916 h 1234725"/>
              <a:gd name="connsiteX56" fmla="*/ 200643 w 878203"/>
              <a:gd name="connsiteY56" fmla="*/ 733439 h 1234725"/>
              <a:gd name="connsiteX57" fmla="*/ 312085 w 878203"/>
              <a:gd name="connsiteY57" fmla="*/ 480074 h 1234725"/>
              <a:gd name="connsiteX58" fmla="*/ 684656 w 878203"/>
              <a:gd name="connsiteY58" fmla="*/ 274797 h 1234725"/>
              <a:gd name="connsiteX59" fmla="*/ 771715 w 878203"/>
              <a:gd name="connsiteY59" fmla="*/ 283846 h 1234725"/>
              <a:gd name="connsiteX60" fmla="*/ 736377 w 878203"/>
              <a:gd name="connsiteY60" fmla="*/ 364332 h 1234725"/>
              <a:gd name="connsiteX61" fmla="*/ 649414 w 878203"/>
              <a:gd name="connsiteY61" fmla="*/ 355474 h 1234725"/>
              <a:gd name="connsiteX62" fmla="*/ 541210 w 878203"/>
              <a:gd name="connsiteY62" fmla="*/ 259938 h 1234725"/>
              <a:gd name="connsiteX63" fmla="*/ 628745 w 878203"/>
              <a:gd name="connsiteY63" fmla="*/ 268987 h 1234725"/>
              <a:gd name="connsiteX64" fmla="*/ 593598 w 878203"/>
              <a:gd name="connsiteY64" fmla="*/ 349759 h 1234725"/>
              <a:gd name="connsiteX65" fmla="*/ 506158 w 878203"/>
              <a:gd name="connsiteY65" fmla="*/ 340805 h 1234725"/>
              <a:gd name="connsiteX66" fmla="*/ 397096 w 878203"/>
              <a:gd name="connsiteY66" fmla="*/ 244983 h 1234725"/>
              <a:gd name="connsiteX67" fmla="*/ 485011 w 878203"/>
              <a:gd name="connsiteY67" fmla="*/ 254127 h 1234725"/>
              <a:gd name="connsiteX68" fmla="*/ 450055 w 878203"/>
              <a:gd name="connsiteY68" fmla="*/ 335090 h 1234725"/>
              <a:gd name="connsiteX69" fmla="*/ 362139 w 878203"/>
              <a:gd name="connsiteY69" fmla="*/ 326136 h 1234725"/>
              <a:gd name="connsiteX70" fmla="*/ 737711 w 878203"/>
              <a:gd name="connsiteY70" fmla="*/ 153257 h 1234725"/>
              <a:gd name="connsiteX71" fmla="*/ 824865 w 878203"/>
              <a:gd name="connsiteY71" fmla="*/ 162496 h 1234725"/>
              <a:gd name="connsiteX72" fmla="*/ 789432 w 878203"/>
              <a:gd name="connsiteY72" fmla="*/ 243459 h 1234725"/>
              <a:gd name="connsiteX73" fmla="*/ 702278 w 878203"/>
              <a:gd name="connsiteY73" fmla="*/ 234315 h 1234725"/>
              <a:gd name="connsiteX74" fmla="*/ 594074 w 878203"/>
              <a:gd name="connsiteY74" fmla="*/ 138112 h 1234725"/>
              <a:gd name="connsiteX75" fmla="*/ 681704 w 878203"/>
              <a:gd name="connsiteY75" fmla="*/ 147351 h 1234725"/>
              <a:gd name="connsiteX76" fmla="*/ 646366 w 878203"/>
              <a:gd name="connsiteY76" fmla="*/ 228504 h 1234725"/>
              <a:gd name="connsiteX77" fmla="*/ 558831 w 878203"/>
              <a:gd name="connsiteY77" fmla="*/ 219360 h 1234725"/>
              <a:gd name="connsiteX78" fmla="*/ 449674 w 878203"/>
              <a:gd name="connsiteY78" fmla="*/ 122777 h 1234725"/>
              <a:gd name="connsiteX79" fmla="*/ 537780 w 878203"/>
              <a:gd name="connsiteY79" fmla="*/ 132111 h 1234725"/>
              <a:gd name="connsiteX80" fmla="*/ 502633 w 878203"/>
              <a:gd name="connsiteY80" fmla="*/ 213455 h 1234725"/>
              <a:gd name="connsiteX81" fmla="*/ 414622 w 878203"/>
              <a:gd name="connsiteY81" fmla="*/ 204311 h 1234725"/>
              <a:gd name="connsiteX82" fmla="*/ 790954 w 878203"/>
              <a:gd name="connsiteY82" fmla="*/ 31242 h 1234725"/>
              <a:gd name="connsiteX83" fmla="*/ 878203 w 878203"/>
              <a:gd name="connsiteY83" fmla="*/ 40672 h 1234725"/>
              <a:gd name="connsiteX84" fmla="*/ 842580 w 878203"/>
              <a:gd name="connsiteY84" fmla="*/ 122015 h 1234725"/>
              <a:gd name="connsiteX85" fmla="*/ 755331 w 878203"/>
              <a:gd name="connsiteY85" fmla="*/ 112681 h 1234725"/>
              <a:gd name="connsiteX86" fmla="*/ 647127 w 878203"/>
              <a:gd name="connsiteY86" fmla="*/ 15621 h 1234725"/>
              <a:gd name="connsiteX87" fmla="*/ 734852 w 878203"/>
              <a:gd name="connsiteY87" fmla="*/ 25146 h 1234725"/>
              <a:gd name="connsiteX88" fmla="*/ 699419 w 878203"/>
              <a:gd name="connsiteY88" fmla="*/ 106680 h 1234725"/>
              <a:gd name="connsiteX89" fmla="*/ 611694 w 878203"/>
              <a:gd name="connsiteY89" fmla="*/ 97346 h 1234725"/>
              <a:gd name="connsiteX90" fmla="*/ 502537 w 878203"/>
              <a:gd name="connsiteY90" fmla="*/ 0 h 1234725"/>
              <a:gd name="connsiteX91" fmla="*/ 590739 w 878203"/>
              <a:gd name="connsiteY91" fmla="*/ 9525 h 1234725"/>
              <a:gd name="connsiteX92" fmla="*/ 555401 w 878203"/>
              <a:gd name="connsiteY92" fmla="*/ 91345 h 1234725"/>
              <a:gd name="connsiteX93" fmla="*/ 467295 w 878203"/>
              <a:gd name="connsiteY93" fmla="*/ 82010 h 123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78203" h="1234725">
                <a:moveTo>
                  <a:pt x="322516" y="1145095"/>
                </a:moveTo>
                <a:lnTo>
                  <a:pt x="409574" y="1154144"/>
                </a:lnTo>
                <a:lnTo>
                  <a:pt x="374236" y="1234725"/>
                </a:lnTo>
                <a:lnTo>
                  <a:pt x="287273" y="1225772"/>
                </a:lnTo>
                <a:close/>
                <a:moveTo>
                  <a:pt x="179069" y="1130332"/>
                </a:moveTo>
                <a:lnTo>
                  <a:pt x="266604" y="1139381"/>
                </a:lnTo>
                <a:lnTo>
                  <a:pt x="231456" y="1220153"/>
                </a:lnTo>
                <a:lnTo>
                  <a:pt x="144017" y="1211199"/>
                </a:lnTo>
                <a:close/>
                <a:moveTo>
                  <a:pt x="34957" y="1115377"/>
                </a:moveTo>
                <a:lnTo>
                  <a:pt x="122873" y="1124426"/>
                </a:lnTo>
                <a:lnTo>
                  <a:pt x="87916" y="1205483"/>
                </a:lnTo>
                <a:lnTo>
                  <a:pt x="0" y="1196530"/>
                </a:lnTo>
                <a:close/>
                <a:moveTo>
                  <a:pt x="375475" y="1023651"/>
                </a:moveTo>
                <a:lnTo>
                  <a:pt x="462724" y="1032890"/>
                </a:lnTo>
                <a:lnTo>
                  <a:pt x="427195" y="1113757"/>
                </a:lnTo>
                <a:lnTo>
                  <a:pt x="340137" y="1104709"/>
                </a:lnTo>
                <a:close/>
                <a:moveTo>
                  <a:pt x="231934" y="1008411"/>
                </a:moveTo>
                <a:lnTo>
                  <a:pt x="319564" y="1017745"/>
                </a:lnTo>
                <a:lnTo>
                  <a:pt x="284226" y="1098803"/>
                </a:lnTo>
                <a:lnTo>
                  <a:pt x="196691" y="1089755"/>
                </a:lnTo>
                <a:close/>
                <a:moveTo>
                  <a:pt x="87533" y="993171"/>
                </a:moveTo>
                <a:lnTo>
                  <a:pt x="175639" y="1002506"/>
                </a:lnTo>
                <a:lnTo>
                  <a:pt x="140492" y="1083849"/>
                </a:lnTo>
                <a:lnTo>
                  <a:pt x="52481" y="1074705"/>
                </a:lnTo>
                <a:close/>
                <a:moveTo>
                  <a:pt x="428815" y="901542"/>
                </a:moveTo>
                <a:lnTo>
                  <a:pt x="516064" y="910972"/>
                </a:lnTo>
                <a:lnTo>
                  <a:pt x="480440" y="992315"/>
                </a:lnTo>
                <a:lnTo>
                  <a:pt x="393191" y="983076"/>
                </a:lnTo>
                <a:close/>
                <a:moveTo>
                  <a:pt x="284987" y="886016"/>
                </a:moveTo>
                <a:lnTo>
                  <a:pt x="372712" y="895446"/>
                </a:lnTo>
                <a:lnTo>
                  <a:pt x="337184" y="977075"/>
                </a:lnTo>
                <a:lnTo>
                  <a:pt x="249554" y="967741"/>
                </a:lnTo>
                <a:close/>
                <a:moveTo>
                  <a:pt x="140397" y="870395"/>
                </a:moveTo>
                <a:lnTo>
                  <a:pt x="228598" y="879920"/>
                </a:lnTo>
                <a:lnTo>
                  <a:pt x="193260" y="961740"/>
                </a:lnTo>
                <a:lnTo>
                  <a:pt x="105154" y="952310"/>
                </a:lnTo>
                <a:close/>
                <a:moveTo>
                  <a:pt x="648890" y="515032"/>
                </a:moveTo>
                <a:lnTo>
                  <a:pt x="691181" y="519318"/>
                </a:lnTo>
                <a:lnTo>
                  <a:pt x="581358" y="775446"/>
                </a:lnTo>
                <a:lnTo>
                  <a:pt x="538876" y="770874"/>
                </a:lnTo>
                <a:close/>
                <a:moveTo>
                  <a:pt x="564951" y="505363"/>
                </a:moveTo>
                <a:lnTo>
                  <a:pt x="607051" y="509649"/>
                </a:lnTo>
                <a:lnTo>
                  <a:pt x="496847" y="765110"/>
                </a:lnTo>
                <a:lnTo>
                  <a:pt x="454556" y="760538"/>
                </a:lnTo>
                <a:close/>
                <a:moveTo>
                  <a:pt x="480726" y="496267"/>
                </a:moveTo>
                <a:lnTo>
                  <a:pt x="480821" y="496267"/>
                </a:lnTo>
                <a:lnTo>
                  <a:pt x="522731" y="500553"/>
                </a:lnTo>
                <a:lnTo>
                  <a:pt x="412146" y="755442"/>
                </a:lnTo>
                <a:lnTo>
                  <a:pt x="370046" y="750870"/>
                </a:lnTo>
                <a:close/>
                <a:moveTo>
                  <a:pt x="396501" y="487837"/>
                </a:moveTo>
                <a:lnTo>
                  <a:pt x="438221" y="492123"/>
                </a:lnTo>
                <a:lnTo>
                  <a:pt x="327350" y="746346"/>
                </a:lnTo>
                <a:lnTo>
                  <a:pt x="285440" y="741773"/>
                </a:lnTo>
                <a:close/>
                <a:moveTo>
                  <a:pt x="311990" y="479979"/>
                </a:moveTo>
                <a:lnTo>
                  <a:pt x="353615" y="484265"/>
                </a:lnTo>
                <a:lnTo>
                  <a:pt x="242362" y="737916"/>
                </a:lnTo>
                <a:lnTo>
                  <a:pt x="200643" y="733439"/>
                </a:lnTo>
                <a:lnTo>
                  <a:pt x="312085" y="480074"/>
                </a:lnTo>
                <a:close/>
                <a:moveTo>
                  <a:pt x="684656" y="274797"/>
                </a:moveTo>
                <a:lnTo>
                  <a:pt x="771715" y="283846"/>
                </a:lnTo>
                <a:lnTo>
                  <a:pt x="736377" y="364332"/>
                </a:lnTo>
                <a:lnTo>
                  <a:pt x="649414" y="355474"/>
                </a:lnTo>
                <a:close/>
                <a:moveTo>
                  <a:pt x="541210" y="259938"/>
                </a:moveTo>
                <a:lnTo>
                  <a:pt x="628745" y="268987"/>
                </a:lnTo>
                <a:lnTo>
                  <a:pt x="593598" y="349759"/>
                </a:lnTo>
                <a:lnTo>
                  <a:pt x="506158" y="340805"/>
                </a:lnTo>
                <a:close/>
                <a:moveTo>
                  <a:pt x="397096" y="244983"/>
                </a:moveTo>
                <a:lnTo>
                  <a:pt x="485011" y="254127"/>
                </a:lnTo>
                <a:lnTo>
                  <a:pt x="450055" y="335090"/>
                </a:lnTo>
                <a:lnTo>
                  <a:pt x="362139" y="326136"/>
                </a:lnTo>
                <a:close/>
                <a:moveTo>
                  <a:pt x="737711" y="153257"/>
                </a:moveTo>
                <a:lnTo>
                  <a:pt x="824865" y="162496"/>
                </a:lnTo>
                <a:lnTo>
                  <a:pt x="789432" y="243459"/>
                </a:lnTo>
                <a:lnTo>
                  <a:pt x="702278" y="234315"/>
                </a:lnTo>
                <a:close/>
                <a:moveTo>
                  <a:pt x="594074" y="138112"/>
                </a:moveTo>
                <a:lnTo>
                  <a:pt x="681704" y="147351"/>
                </a:lnTo>
                <a:lnTo>
                  <a:pt x="646366" y="228504"/>
                </a:lnTo>
                <a:lnTo>
                  <a:pt x="558831" y="219360"/>
                </a:lnTo>
                <a:close/>
                <a:moveTo>
                  <a:pt x="449674" y="122777"/>
                </a:moveTo>
                <a:lnTo>
                  <a:pt x="537780" y="132111"/>
                </a:lnTo>
                <a:lnTo>
                  <a:pt x="502633" y="213455"/>
                </a:lnTo>
                <a:lnTo>
                  <a:pt x="414622" y="204311"/>
                </a:lnTo>
                <a:close/>
                <a:moveTo>
                  <a:pt x="790954" y="31242"/>
                </a:moveTo>
                <a:lnTo>
                  <a:pt x="878203" y="40672"/>
                </a:lnTo>
                <a:lnTo>
                  <a:pt x="842580" y="122015"/>
                </a:lnTo>
                <a:lnTo>
                  <a:pt x="755331" y="112681"/>
                </a:lnTo>
                <a:close/>
                <a:moveTo>
                  <a:pt x="647127" y="15621"/>
                </a:moveTo>
                <a:lnTo>
                  <a:pt x="734852" y="25146"/>
                </a:lnTo>
                <a:lnTo>
                  <a:pt x="699419" y="106680"/>
                </a:lnTo>
                <a:lnTo>
                  <a:pt x="611694" y="97346"/>
                </a:lnTo>
                <a:close/>
                <a:moveTo>
                  <a:pt x="502537" y="0"/>
                </a:moveTo>
                <a:lnTo>
                  <a:pt x="590739" y="9525"/>
                </a:lnTo>
                <a:lnTo>
                  <a:pt x="555401" y="91345"/>
                </a:lnTo>
                <a:lnTo>
                  <a:pt x="467295" y="82010"/>
                </a:lnTo>
                <a:close/>
              </a:path>
            </a:pathLst>
          </a:custGeom>
          <a:gradFill flip="none" rotWithShape="1">
            <a:gsLst>
              <a:gs pos="1282">
                <a:schemeClr val="accent2">
                  <a:alpha val="30000"/>
                </a:schemeClr>
              </a:gs>
              <a:gs pos="42000">
                <a:schemeClr val="accent2">
                  <a:alpha val="77000"/>
                </a:schemeClr>
              </a:gs>
              <a:gs pos="100000">
                <a:schemeClr val="accent1">
                  <a:alpha val="30000"/>
                </a:schemeClr>
              </a:gs>
            </a:gsLst>
            <a:lin ang="162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 name="标题 1"/>
          <p:cNvSpPr>
            <a:spLocks noGrp="1"/>
          </p:cNvSpPr>
          <p:nvPr userDrawn="1">
            <p:ph type="ctrTitle"/>
            <p:custDataLst>
              <p:tags r:id="rId55"/>
            </p:custDataLst>
          </p:nvPr>
        </p:nvSpPr>
        <p:spPr>
          <a:xfrm>
            <a:off x="1163955" y="2223135"/>
            <a:ext cx="5184023" cy="2720340"/>
          </a:xfrm>
        </p:spPr>
        <p:txBody>
          <a:bodyPr wrap="square" anchor="t" anchorCtr="0">
            <a:normAutofit/>
          </a:bodyPr>
          <a:lstStyle>
            <a:lvl1pPr algn="l">
              <a:lnSpc>
                <a:spcPct val="100000"/>
              </a:lnSpc>
              <a:defRPr lang="zh-CN" altLang="en-US" sz="6000" b="1" u="none" strike="noStrike" kern="1200" cap="none" spc="300" normalizeH="0" baseline="0" dirty="0">
                <a:gradFill flip="none" rotWithShape="1">
                  <a:gsLst>
                    <a:gs pos="30000">
                      <a:schemeClr val="tx1"/>
                    </a:gs>
                    <a:gs pos="100000">
                      <a:schemeClr val="accent1"/>
                    </a:gs>
                  </a:gsLst>
                  <a:lin ang="2700000" scaled="1"/>
                  <a:tileRect/>
                </a:gradFill>
                <a:uFillTx/>
                <a:latin typeface="+mj-lt"/>
                <a:ea typeface="+mj-ea"/>
                <a:cs typeface="+mj-cs"/>
              </a:defRPr>
            </a:lvl1pPr>
          </a:lstStyle>
          <a:p>
            <a:r>
              <a:rPr lang="zh-CN" altLang="en-US" dirty="0"/>
              <a:t>单击此处编辑母版标题样式</a:t>
            </a:r>
          </a:p>
        </p:txBody>
      </p:sp>
      <p:sp>
        <p:nvSpPr>
          <p:cNvPr id="3" name="副标题 2"/>
          <p:cNvSpPr>
            <a:spLocks noGrp="1"/>
          </p:cNvSpPr>
          <p:nvPr userDrawn="1">
            <p:ph type="subTitle" idx="1" hasCustomPrompt="1"/>
            <p:custDataLst>
              <p:tags r:id="rId56"/>
            </p:custDataLst>
          </p:nvPr>
        </p:nvSpPr>
        <p:spPr>
          <a:xfrm>
            <a:off x="1163638" y="1072676"/>
            <a:ext cx="5184023" cy="1066529"/>
          </a:xfrm>
        </p:spPr>
        <p:txBody>
          <a:bodyPr wrap="square" anchor="b" anchorCtr="0">
            <a:normAutofit/>
          </a:bodyPr>
          <a:lstStyle>
            <a:lvl1pPr marL="0" indent="0" algn="l">
              <a:lnSpc>
                <a:spcPct val="100000"/>
              </a:lnSpc>
              <a:buNone/>
              <a:defRPr lang="zh-CN" altLang="en-US" sz="4000" b="1" u="none" strike="noStrike" kern="1200" cap="all" spc="150" normalizeH="0" baseline="0" dirty="0">
                <a:ln>
                  <a:solidFill>
                    <a:schemeClr val="accent1">
                      <a:alpha val="60000"/>
                    </a:schemeClr>
                  </a:solidFill>
                </a:ln>
                <a:solidFill>
                  <a:schemeClr val="accent1">
                    <a:alpha val="50000"/>
                  </a:schemeClr>
                </a:solidFill>
                <a:uFillTx/>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3"/>
          <p:cNvSpPr>
            <a:spLocks noGrp="1"/>
          </p:cNvSpPr>
          <p:nvPr userDrawn="1">
            <p:ph type="dt" sz="half" idx="10"/>
            <p:custDataLst>
              <p:tags r:id="rId57"/>
            </p:custDataLst>
          </p:nvPr>
        </p:nvSpPr>
        <p:spPr/>
        <p:txBody>
          <a:bodyPr wrap="square">
            <a:normAutofit/>
          </a:bodyPr>
          <a:lstStyle/>
          <a:p>
            <a:fld id="{5592522B-0F24-4480-B9DD-A9474A6880D6}" type="datetimeFigureOut">
              <a:rPr lang="zh-CN" altLang="en-US" smtClean="0"/>
              <a:t>2026/1/27</a:t>
            </a:fld>
            <a:endParaRPr lang="zh-CN" altLang="en-US"/>
          </a:p>
        </p:txBody>
      </p:sp>
      <p:sp>
        <p:nvSpPr>
          <p:cNvPr id="24" name="署名占位符 10"/>
          <p:cNvSpPr>
            <a:spLocks noGrp="1"/>
          </p:cNvSpPr>
          <p:nvPr userDrawn="1">
            <p:ph type="body" sz="quarter" idx="17" hasCustomPrompt="1"/>
            <p:custDataLst>
              <p:tags r:id="rId58"/>
            </p:custDataLst>
          </p:nvPr>
        </p:nvSpPr>
        <p:spPr>
          <a:xfrm>
            <a:off x="1163638" y="5084763"/>
            <a:ext cx="2880000" cy="504000"/>
          </a:xfrm>
          <a:prstGeom prst="parallelogram">
            <a:avLst>
              <a:gd name="adj" fmla="val 50918"/>
            </a:avLst>
          </a:prstGeom>
          <a:gradFill>
            <a:gsLst>
              <a:gs pos="0">
                <a:schemeClr val="accent2"/>
              </a:gs>
              <a:gs pos="58000">
                <a:schemeClr val="accent1"/>
              </a:gs>
            </a:gsLst>
            <a:lin ang="2700000" scaled="1"/>
          </a:gradFill>
        </p:spPr>
        <p:txBody>
          <a:bodyPr wrap="square" rtlCol="0" anchor="ctr" anchorCtr="1">
            <a:normAutofit/>
          </a:bodyPr>
          <a:lstStyle>
            <a:lvl1pPr marL="0" indent="0" algn="ctr">
              <a:buNone/>
              <a:defRPr lang="zh-CN" altLang="en-US" sz="1200" b="1" dirty="0">
                <a:solidFill>
                  <a:srgbClr val="FFFFFF"/>
                </a:solidFill>
              </a:defRPr>
            </a:lvl1pPr>
          </a:lstStyle>
          <a:p>
            <a:pPr marL="0" lvl="0" algn="ctr"/>
            <a:r>
              <a:rPr lang="zh-CN" altLang="en-US" dirty="0"/>
              <a:t>署名</a:t>
            </a:r>
          </a:p>
        </p:txBody>
      </p:sp>
      <p:sp>
        <p:nvSpPr>
          <p:cNvPr id="6" name="灯片编号占位符 5"/>
          <p:cNvSpPr>
            <a:spLocks noGrp="1"/>
          </p:cNvSpPr>
          <p:nvPr userDrawn="1">
            <p:ph type="sldNum" sz="quarter" idx="12"/>
            <p:custDataLst>
              <p:tags r:id="rId59"/>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sp>
        <p:nvSpPr>
          <p:cNvPr id="5" name="页脚占位符 4"/>
          <p:cNvSpPr>
            <a:spLocks noGrp="1"/>
          </p:cNvSpPr>
          <p:nvPr userDrawn="1">
            <p:ph type="ftr" sz="quarter" idx="11"/>
            <p:custDataLst>
              <p:tags r:id="rId60"/>
            </p:custDataLst>
          </p:nvPr>
        </p:nvSpPr>
        <p:spPr/>
        <p:txBody>
          <a:bodyPr>
            <a:normAutofit/>
          </a:bodyPr>
          <a:lstStyle/>
          <a:p>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pic>
        <p:nvPicPr>
          <p:cNvPr id="9" name="图片 8" descr="未标题-1_画板 1"/>
          <p:cNvPicPr>
            <a:picLocks noChangeAspect="1"/>
          </p:cNvPicPr>
          <p:nvPr>
            <p:custDataLst>
              <p:tags r:id="rId1"/>
            </p:custDataLst>
          </p:nvPr>
        </p:nvPicPr>
        <p:blipFill>
          <a:blip r:embed="rId9"/>
          <a:stretch>
            <a:fillRect/>
          </a:stretch>
        </p:blipFill>
        <p:spPr>
          <a:xfrm>
            <a:off x="0" y="635"/>
            <a:ext cx="12192000" cy="6856095"/>
          </a:xfrm>
          <a:prstGeom prst="rect">
            <a:avLst/>
          </a:prstGeom>
        </p:spPr>
      </p:pic>
      <p:cxnSp>
        <p:nvCxnSpPr>
          <p:cNvPr id="8" name="直接连接符 7"/>
          <p:cNvCxnSpPr/>
          <p:nvPr>
            <p:custDataLst>
              <p:tags r:id="rId2"/>
            </p:custDataLst>
          </p:nvPr>
        </p:nvCxnSpPr>
        <p:spPr>
          <a:xfrm>
            <a:off x="938529" y="1982470"/>
            <a:ext cx="1607820" cy="0"/>
          </a:xfrm>
          <a:prstGeom prst="line">
            <a:avLst/>
          </a:prstGeom>
          <a:ln w="25400" cap="rnd">
            <a:gradFill>
              <a:gsLst>
                <a:gs pos="0">
                  <a:schemeClr val="accent6"/>
                </a:gs>
                <a:gs pos="100000">
                  <a:schemeClr val="tx1">
                    <a:alpha val="0"/>
                  </a:schemeClr>
                </a:gs>
                <a:gs pos="56000">
                  <a:schemeClr val="accent4"/>
                </a:gs>
              </a:gsLst>
              <a:lin ang="0" scaled="1"/>
            </a:gradFill>
            <a:headEnd type="none"/>
          </a:ln>
        </p:spPr>
        <p:style>
          <a:lnRef idx="1">
            <a:schemeClr val="accent1"/>
          </a:lnRef>
          <a:fillRef idx="0">
            <a:schemeClr val="accent1"/>
          </a:fillRef>
          <a:effectRef idx="0">
            <a:schemeClr val="accent1"/>
          </a:effectRef>
          <a:fontRef idx="minor">
            <a:schemeClr val="tx1"/>
          </a:fontRef>
        </p:style>
      </p:cxnSp>
      <p:sp>
        <p:nvSpPr>
          <p:cNvPr id="7" name="副标题"/>
          <p:cNvSpPr txBox="1">
            <a:spLocks noGrp="1"/>
          </p:cNvSpPr>
          <p:nvPr>
            <p:ph type="body" idx="2" hasCustomPrompt="1"/>
            <p:custDataLst>
              <p:tags r:id="rId3"/>
            </p:custDataLst>
          </p:nvPr>
        </p:nvSpPr>
        <p:spPr>
          <a:xfrm>
            <a:off x="861695" y="2116455"/>
            <a:ext cx="2269490" cy="502285"/>
          </a:xfrm>
          <a:prstGeom prst="rect">
            <a:avLst/>
          </a:prstGeom>
          <a:noFill/>
        </p:spPr>
        <p:txBody>
          <a:bodyPr wrap="square" lIns="0" tIns="0" rIns="0" bIns="0" rtlCol="0" anchor="t">
            <a:normAutofit/>
          </a:bodyPr>
          <a:lstStyle>
            <a:defPPr>
              <a:defRPr lang="zh-CN"/>
            </a:defPPr>
            <a:lvl1pPr marL="0" marR="0" lvl="0" algn="l" defTabSz="914400" rtl="0" eaLnBrk="1" fontAlgn="auto" latinLnBrk="0" hangingPunct="1">
              <a:lnSpc>
                <a:spcPct val="90000"/>
              </a:lnSpc>
              <a:buClrTx/>
              <a:buSzTx/>
              <a:buFontTx/>
              <a:buNone/>
              <a:defRPr kumimoji="0" lang="en-US" altLang="zh-CN" sz="2400" b="0" i="0" u="none" strike="noStrike" kern="1200" cap="none" spc="0" normalizeH="0" baseline="0" noProof="1" dirty="0">
                <a:solidFill>
                  <a:schemeClr val="tx1"/>
                </a:solidFill>
                <a:effectLst/>
                <a:latin typeface="+mn-lt"/>
                <a:ea typeface="+mn-lt"/>
                <a:cs typeface="MiSans" panose="00000500000000000000" charset="-122"/>
                <a:sym typeface="+mn-ea"/>
              </a:defRPr>
            </a:lvl1pPr>
          </a:lstStyle>
          <a:p>
            <a:pPr lvl="0" algn="l">
              <a:lnSpc>
                <a:spcPct val="90000"/>
              </a:lnSpc>
              <a:buClrTx/>
              <a:buSzTx/>
              <a:buFontTx/>
            </a:pPr>
            <a:r>
              <a:rPr>
                <a:sym typeface="+mn-ea"/>
              </a:rPr>
              <a:t>单击编辑副标题</a:t>
            </a:r>
          </a:p>
        </p:txBody>
      </p:sp>
      <p:sp>
        <p:nvSpPr>
          <p:cNvPr id="6" name="标题"/>
          <p:cNvSpPr txBox="1">
            <a:spLocks noGrp="1"/>
          </p:cNvSpPr>
          <p:nvPr>
            <p:ph type="title" idx="1" hasCustomPrompt="1"/>
            <p:custDataLst>
              <p:tags r:id="rId4"/>
            </p:custDataLst>
          </p:nvPr>
        </p:nvSpPr>
        <p:spPr>
          <a:xfrm>
            <a:off x="861694" y="833120"/>
            <a:ext cx="2269490" cy="1230630"/>
          </a:xfrm>
          <a:prstGeom prst="rect">
            <a:avLst/>
          </a:prstGeom>
          <a:noFill/>
        </p:spPr>
        <p:txBody>
          <a:bodyPr wrap="square" lIns="0" tIns="0" rIns="0" bIns="0" rtlCol="0" anchor="t">
            <a:normAutofit/>
          </a:bodyPr>
          <a:lstStyle>
            <a:lvl1pPr marL="0" marR="0" lvl="0" algn="l" defTabSz="914400" rtl="0" eaLnBrk="1" fontAlgn="auto" latinLnBrk="0" hangingPunct="1">
              <a:lnSpc>
                <a:spcPct val="110000"/>
              </a:lnSpc>
              <a:buClrTx/>
              <a:buSzTx/>
              <a:buFontTx/>
              <a:buNone/>
              <a:defRPr kumimoji="0" lang="zh-CN" altLang="en-US" sz="6400" b="0" i="0" u="none" strike="noStrike" kern="1200" cap="none" spc="0" normalizeH="0" baseline="0" noProof="1" dirty="0">
                <a:solidFill>
                  <a:schemeClr val="tx1"/>
                </a:solidFill>
                <a:effectLst/>
                <a:latin typeface="+mj-lt"/>
                <a:ea typeface="+mj-lt"/>
                <a:cs typeface="MiSans" panose="00000500000000000000" charset="-122"/>
                <a:sym typeface="+mn-ea"/>
              </a:defRPr>
            </a:lvl1pPr>
          </a:lstStyle>
          <a:p>
            <a:pPr lvl="0" algn="l">
              <a:lnSpc>
                <a:spcPct val="110000"/>
              </a:lnSpc>
              <a:buClrTx/>
              <a:buSzTx/>
              <a:buFontTx/>
            </a:pPr>
            <a:r>
              <a:rPr dirty="0">
                <a:sym typeface="+mn-ea"/>
              </a:rPr>
              <a:t>标题</a:t>
            </a:r>
          </a:p>
        </p:txBody>
      </p:sp>
      <p:sp>
        <p:nvSpPr>
          <p:cNvPr id="3" name="日期占位符 2"/>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t>2026/1/27</a:t>
            </a:fld>
            <a:endParaRPr lang="zh-CN" altLang="en-US"/>
          </a:p>
        </p:txBody>
      </p:sp>
      <p:sp>
        <p:nvSpPr>
          <p:cNvPr id="4" name="页脚占位符 3"/>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pic>
        <p:nvPicPr>
          <p:cNvPr id="9" name="图片 8" descr="2_画板 1"/>
          <p:cNvPicPr>
            <a:picLocks noChangeAspect="1"/>
          </p:cNvPicPr>
          <p:nvPr>
            <p:custDataLst>
              <p:tags r:id="rId1"/>
            </p:custDataLst>
          </p:nvPr>
        </p:nvPicPr>
        <p:blipFill>
          <a:blip r:embed="rId9"/>
          <a:stretch>
            <a:fillRect/>
          </a:stretch>
        </p:blipFill>
        <p:spPr>
          <a:xfrm flipH="1">
            <a:off x="0" y="635"/>
            <a:ext cx="12192000" cy="6856095"/>
          </a:xfrm>
          <a:prstGeom prst="rect">
            <a:avLst/>
          </a:prstGeom>
        </p:spPr>
      </p:pic>
      <p:cxnSp>
        <p:nvCxnSpPr>
          <p:cNvPr id="18" name="直接连接符 17"/>
          <p:cNvCxnSpPr/>
          <p:nvPr>
            <p:custDataLst>
              <p:tags r:id="rId2"/>
            </p:custDataLst>
          </p:nvPr>
        </p:nvCxnSpPr>
        <p:spPr>
          <a:xfrm flipH="1">
            <a:off x="6700520" y="4715510"/>
            <a:ext cx="4398645" cy="0"/>
          </a:xfrm>
          <a:prstGeom prst="line">
            <a:avLst/>
          </a:prstGeom>
          <a:ln w="25400" cap="rnd">
            <a:gradFill>
              <a:gsLst>
                <a:gs pos="0">
                  <a:schemeClr val="accent6"/>
                </a:gs>
                <a:gs pos="100000">
                  <a:schemeClr val="tx1">
                    <a:alpha val="0"/>
                  </a:schemeClr>
                </a:gs>
                <a:gs pos="56000">
                  <a:schemeClr val="accent4"/>
                </a:gs>
              </a:gsLst>
              <a:lin ang="0" scaled="1"/>
            </a:gradFill>
            <a:headEnd type="none"/>
          </a:ln>
        </p:spPr>
        <p:style>
          <a:lnRef idx="1">
            <a:schemeClr val="accent1"/>
          </a:lnRef>
          <a:fillRef idx="0">
            <a:schemeClr val="accent1"/>
          </a:fillRef>
          <a:effectRef idx="0">
            <a:schemeClr val="accent1"/>
          </a:effectRef>
          <a:fontRef idx="minor">
            <a:schemeClr val="tx1"/>
          </a:fontRef>
        </p:style>
      </p:cxnSp>
      <p:sp>
        <p:nvSpPr>
          <p:cNvPr id="8" name="节编号"/>
          <p:cNvSpPr txBox="1">
            <a:spLocks noGrp="1"/>
          </p:cNvSpPr>
          <p:nvPr>
            <p:ph type="body" idx="2" hasCustomPrompt="1"/>
            <p:custDataLst>
              <p:tags r:id="rId3"/>
            </p:custDataLst>
          </p:nvPr>
        </p:nvSpPr>
        <p:spPr>
          <a:xfrm>
            <a:off x="8733790" y="1106170"/>
            <a:ext cx="2516505" cy="1697355"/>
          </a:xfrm>
          <a:prstGeom prst="rect">
            <a:avLst/>
          </a:prstGeom>
          <a:noFill/>
        </p:spPr>
        <p:txBody>
          <a:bodyPr wrap="square" lIns="90170" tIns="46990" rIns="90170" bIns="0" rtlCol="0" anchor="b" anchorCtr="0">
            <a:normAutofit/>
          </a:bodyPr>
          <a:lstStyle>
            <a:lvl1pPr marL="0" marR="0" lvl="0" algn="r" defTabSz="914400" rtl="0" eaLnBrk="1" fontAlgn="auto" latinLnBrk="0" hangingPunct="1">
              <a:lnSpc>
                <a:spcPct val="110000"/>
              </a:lnSpc>
              <a:buClrTx/>
              <a:buSzTx/>
              <a:buFontTx/>
              <a:buNone/>
              <a:defRPr kumimoji="0" lang="en-US" altLang="zh-CN" sz="9600" b="0" i="0" u="none" strike="noStrike" kern="1200" cap="none" spc="0" normalizeH="0" baseline="0" noProof="1" dirty="0">
                <a:ln w="15875">
                  <a:noFill/>
                </a:ln>
                <a:gradFill>
                  <a:gsLst>
                    <a:gs pos="0">
                      <a:schemeClr val="accent6"/>
                    </a:gs>
                    <a:gs pos="100000">
                      <a:schemeClr val="accent4">
                        <a:alpha val="65000"/>
                      </a:schemeClr>
                    </a:gs>
                  </a:gsLst>
                  <a:lin ang="5400000" scaled="0"/>
                </a:gradFill>
                <a:latin typeface="+mj-lt"/>
                <a:ea typeface="+mj-lt"/>
                <a:cs typeface="MiSans" panose="00000500000000000000" charset="-122"/>
                <a:sym typeface="+mn-ea"/>
              </a:defRPr>
            </a:lvl1pPr>
          </a:lstStyle>
          <a:p>
            <a:pPr lvl="0" algn="r">
              <a:lnSpc>
                <a:spcPct val="110000"/>
              </a:lnSpc>
              <a:buClrTx/>
              <a:buSzTx/>
              <a:buFontTx/>
            </a:pPr>
            <a:r>
              <a:rPr dirty="0" err="1">
                <a:sym typeface="+mn-ea"/>
              </a:rPr>
              <a:t>编号</a:t>
            </a:r>
            <a:endParaRPr dirty="0">
              <a:sym typeface="+mn-ea"/>
            </a:endParaRPr>
          </a:p>
        </p:txBody>
      </p:sp>
      <p:sp>
        <p:nvSpPr>
          <p:cNvPr id="7" name="标题"/>
          <p:cNvSpPr txBox="1">
            <a:spLocks noGrp="1"/>
          </p:cNvSpPr>
          <p:nvPr>
            <p:ph type="title" idx="1" hasCustomPrompt="1"/>
            <p:custDataLst>
              <p:tags r:id="rId4"/>
            </p:custDataLst>
          </p:nvPr>
        </p:nvSpPr>
        <p:spPr>
          <a:xfrm>
            <a:off x="2851150" y="2803525"/>
            <a:ext cx="8403590" cy="1911985"/>
          </a:xfrm>
          <a:prstGeom prst="rect">
            <a:avLst/>
          </a:prstGeom>
          <a:noFill/>
        </p:spPr>
        <p:txBody>
          <a:bodyPr vert="horz" wrap="square" lIns="90170" tIns="0" rIns="91440" bIns="45720" rtlCol="0" anchor="ctr" anchorCtr="0">
            <a:normAutofit/>
          </a:bodyPr>
          <a:lstStyle>
            <a:defPPr>
              <a:defRPr lang="zh-CN"/>
            </a:defPPr>
            <a:lvl1pPr marL="0" marR="0" lvl="0" algn="r" defTabSz="914400" rtl="0" eaLnBrk="1" fontAlgn="auto" latinLnBrk="0" hangingPunct="1">
              <a:lnSpc>
                <a:spcPct val="120000"/>
              </a:lnSpc>
              <a:buClrTx/>
              <a:buSzTx/>
              <a:buFontTx/>
              <a:buNone/>
              <a:defRPr kumimoji="0" lang="zh-CN" altLang="en-US" sz="6000" b="0" i="0" u="none" strike="noStrike" kern="1200" cap="none" spc="0" normalizeH="0" baseline="0" noProof="1" dirty="0">
                <a:solidFill>
                  <a:schemeClr val="tx1"/>
                </a:solidFill>
                <a:latin typeface="+mj-lt"/>
                <a:ea typeface="+mj-lt"/>
                <a:cs typeface="MiSans" panose="00000500000000000000" charset="-122"/>
                <a:sym typeface="+mn-ea"/>
              </a:defRPr>
            </a:lvl1pPr>
          </a:lstStyle>
          <a:p>
            <a:pPr lvl="0" algn="r">
              <a:lnSpc>
                <a:spcPct val="120000"/>
              </a:lnSpc>
              <a:buClrTx/>
              <a:buSzTx/>
              <a:buFontTx/>
            </a:pPr>
            <a:r>
              <a:rPr dirty="0">
                <a:sym typeface="+mn-ea"/>
              </a:rPr>
              <a:t>单击此处编辑标题</a:t>
            </a:r>
          </a:p>
        </p:txBody>
      </p:sp>
      <p:sp>
        <p:nvSpPr>
          <p:cNvPr id="4" name="日期占位符 3"/>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t>2026/1/27</a:t>
            </a:fld>
            <a:endParaRPr lang="zh-CN" altLang="en-US"/>
          </a:p>
        </p:txBody>
      </p:sp>
      <p:sp>
        <p:nvSpPr>
          <p:cNvPr id="5" name="页脚占位符 4"/>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pic>
        <p:nvPicPr>
          <p:cNvPr id="9" name="图片 8" descr="2_画板 1"/>
          <p:cNvPicPr>
            <a:picLocks noChangeAspect="1"/>
          </p:cNvPicPr>
          <p:nvPr>
            <p:custDataLst>
              <p:tags r:id="rId1"/>
            </p:custDataLst>
          </p:nvPr>
        </p:nvPicPr>
        <p:blipFill>
          <a:blip r:embed="rId9"/>
          <a:stretch>
            <a:fillRect/>
          </a:stretch>
        </p:blipFill>
        <p:spPr>
          <a:xfrm flipH="1">
            <a:off x="0" y="635"/>
            <a:ext cx="12192000" cy="6856095"/>
          </a:xfrm>
          <a:prstGeom prst="rect">
            <a:avLst/>
          </a:prstGeom>
        </p:spPr>
      </p:pic>
      <p:cxnSp>
        <p:nvCxnSpPr>
          <p:cNvPr id="18" name="直接连接符 17"/>
          <p:cNvCxnSpPr/>
          <p:nvPr>
            <p:custDataLst>
              <p:tags r:id="rId2"/>
            </p:custDataLst>
          </p:nvPr>
        </p:nvCxnSpPr>
        <p:spPr>
          <a:xfrm flipH="1">
            <a:off x="6700520" y="4715510"/>
            <a:ext cx="4398645" cy="0"/>
          </a:xfrm>
          <a:prstGeom prst="line">
            <a:avLst/>
          </a:prstGeom>
          <a:ln w="25400" cap="rnd">
            <a:gradFill>
              <a:gsLst>
                <a:gs pos="0">
                  <a:schemeClr val="accent6"/>
                </a:gs>
                <a:gs pos="100000">
                  <a:schemeClr val="tx1">
                    <a:alpha val="0"/>
                  </a:schemeClr>
                </a:gs>
                <a:gs pos="56000">
                  <a:schemeClr val="accent4"/>
                </a:gs>
              </a:gsLst>
              <a:lin ang="0" scaled="1"/>
            </a:gradFill>
            <a:headEnd type="none"/>
          </a:ln>
        </p:spPr>
        <p:style>
          <a:lnRef idx="1">
            <a:schemeClr val="accent1"/>
          </a:lnRef>
          <a:fillRef idx="0">
            <a:schemeClr val="accent1"/>
          </a:fillRef>
          <a:effectRef idx="0">
            <a:schemeClr val="accent1"/>
          </a:effectRef>
          <a:fontRef idx="minor">
            <a:schemeClr val="tx1"/>
          </a:fontRef>
        </p:style>
      </p:cxnSp>
      <p:sp>
        <p:nvSpPr>
          <p:cNvPr id="8" name="节编号"/>
          <p:cNvSpPr txBox="1">
            <a:spLocks noGrp="1"/>
          </p:cNvSpPr>
          <p:nvPr>
            <p:ph type="body" idx="2" hasCustomPrompt="1"/>
            <p:custDataLst>
              <p:tags r:id="rId3"/>
            </p:custDataLst>
          </p:nvPr>
        </p:nvSpPr>
        <p:spPr>
          <a:xfrm>
            <a:off x="8733790" y="1106170"/>
            <a:ext cx="2516505" cy="1697355"/>
          </a:xfrm>
          <a:prstGeom prst="rect">
            <a:avLst/>
          </a:prstGeom>
          <a:noFill/>
        </p:spPr>
        <p:txBody>
          <a:bodyPr wrap="square" lIns="90170" tIns="46990" rIns="90170" bIns="0" rtlCol="0" anchor="b" anchorCtr="0">
            <a:normAutofit/>
          </a:bodyPr>
          <a:lstStyle>
            <a:lvl1pPr marL="0" marR="0" lvl="0" algn="r" defTabSz="914400" rtl="0" eaLnBrk="1" fontAlgn="auto" latinLnBrk="0" hangingPunct="1">
              <a:lnSpc>
                <a:spcPct val="110000"/>
              </a:lnSpc>
              <a:buClrTx/>
              <a:buSzTx/>
              <a:buFontTx/>
              <a:buNone/>
              <a:defRPr kumimoji="0" lang="en-US" altLang="zh-CN" sz="9600" b="0" i="0" u="none" strike="noStrike" kern="1200" cap="none" spc="0" normalizeH="0" baseline="0" noProof="1" dirty="0">
                <a:ln w="15875">
                  <a:noFill/>
                </a:ln>
                <a:gradFill>
                  <a:gsLst>
                    <a:gs pos="0">
                      <a:schemeClr val="accent6"/>
                    </a:gs>
                    <a:gs pos="100000">
                      <a:schemeClr val="accent4">
                        <a:alpha val="65000"/>
                      </a:schemeClr>
                    </a:gs>
                  </a:gsLst>
                  <a:lin ang="5400000" scaled="0"/>
                </a:gradFill>
                <a:latin typeface="+mj-lt"/>
                <a:ea typeface="+mj-lt"/>
                <a:cs typeface="MiSans" panose="00000500000000000000" charset="-122"/>
                <a:sym typeface="+mn-ea"/>
              </a:defRPr>
            </a:lvl1pPr>
          </a:lstStyle>
          <a:p>
            <a:pPr lvl="0" algn="r">
              <a:lnSpc>
                <a:spcPct val="110000"/>
              </a:lnSpc>
              <a:buClrTx/>
              <a:buSzTx/>
              <a:buFontTx/>
            </a:pPr>
            <a:r>
              <a:rPr dirty="0" err="1">
                <a:sym typeface="+mn-ea"/>
              </a:rPr>
              <a:t>编号</a:t>
            </a:r>
            <a:endParaRPr dirty="0">
              <a:sym typeface="+mn-ea"/>
            </a:endParaRPr>
          </a:p>
        </p:txBody>
      </p:sp>
      <p:sp>
        <p:nvSpPr>
          <p:cNvPr id="7" name="标题"/>
          <p:cNvSpPr txBox="1">
            <a:spLocks noGrp="1"/>
          </p:cNvSpPr>
          <p:nvPr>
            <p:ph type="title" idx="1" hasCustomPrompt="1"/>
            <p:custDataLst>
              <p:tags r:id="rId4"/>
            </p:custDataLst>
          </p:nvPr>
        </p:nvSpPr>
        <p:spPr>
          <a:xfrm>
            <a:off x="2851150" y="2803525"/>
            <a:ext cx="8403590" cy="1911985"/>
          </a:xfrm>
          <a:prstGeom prst="rect">
            <a:avLst/>
          </a:prstGeom>
          <a:noFill/>
        </p:spPr>
        <p:txBody>
          <a:bodyPr vert="horz" wrap="square" lIns="90170" tIns="0" rIns="91440" bIns="45720" rtlCol="0" anchor="ctr" anchorCtr="0">
            <a:normAutofit/>
          </a:bodyPr>
          <a:lstStyle>
            <a:defPPr>
              <a:defRPr lang="zh-CN"/>
            </a:defPPr>
            <a:lvl1pPr marL="0" marR="0" lvl="0" algn="r" defTabSz="914400" rtl="0" eaLnBrk="1" fontAlgn="auto" latinLnBrk="0" hangingPunct="1">
              <a:lnSpc>
                <a:spcPct val="120000"/>
              </a:lnSpc>
              <a:buClrTx/>
              <a:buSzTx/>
              <a:buFontTx/>
              <a:buNone/>
              <a:defRPr kumimoji="0" lang="zh-CN" altLang="en-US" sz="6000" b="0" i="0" u="none" strike="noStrike" kern="1200" cap="none" spc="0" normalizeH="0" baseline="0" noProof="1" dirty="0">
                <a:solidFill>
                  <a:schemeClr val="tx1"/>
                </a:solidFill>
                <a:latin typeface="+mj-lt"/>
                <a:ea typeface="+mj-lt"/>
                <a:cs typeface="MiSans" panose="00000500000000000000" charset="-122"/>
                <a:sym typeface="+mn-ea"/>
              </a:defRPr>
            </a:lvl1pPr>
          </a:lstStyle>
          <a:p>
            <a:pPr lvl="0" algn="r">
              <a:lnSpc>
                <a:spcPct val="120000"/>
              </a:lnSpc>
              <a:buClrTx/>
              <a:buSzTx/>
              <a:buFontTx/>
            </a:pPr>
            <a:r>
              <a:rPr dirty="0">
                <a:sym typeface="+mn-ea"/>
              </a:rPr>
              <a:t>单击此处编辑标题</a:t>
            </a:r>
          </a:p>
        </p:txBody>
      </p:sp>
      <p:sp>
        <p:nvSpPr>
          <p:cNvPr id="4" name="日期占位符 3"/>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t>2026/1/27</a:t>
            </a:fld>
            <a:endParaRPr lang="zh-CN" altLang="en-US"/>
          </a:p>
        </p:txBody>
      </p:sp>
      <p:sp>
        <p:nvSpPr>
          <p:cNvPr id="5" name="页脚占位符 4"/>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hidden="1"/>
          <p:cNvSpPr/>
          <p:nvPr userDrawn="1"/>
        </p:nvSpPr>
        <p:spPr>
          <a:xfrm>
            <a:off x="0" y="3"/>
            <a:ext cx="12192000" cy="6858000"/>
          </a:xfrm>
          <a:prstGeom prst="rect">
            <a:avLst/>
          </a:prstGeom>
          <a:gradFill flip="none" rotWithShape="1">
            <a:gsLst>
              <a:gs pos="96000">
                <a:schemeClr val="accent1"/>
              </a:gs>
              <a:gs pos="0">
                <a:schemeClr val="accent1">
                  <a:lumMod val="5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5"/>
          </a:p>
        </p:txBody>
      </p:sp>
      <p:sp>
        <p:nvSpPr>
          <p:cNvPr id="3" name="矩形 2" hidden="1"/>
          <p:cNvSpPr/>
          <p:nvPr userDrawn="1"/>
        </p:nvSpPr>
        <p:spPr>
          <a:xfrm>
            <a:off x="237710" y="6702710"/>
            <a:ext cx="400368" cy="4571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endParaRPr lang="zh-CN" altLang="en-US" dirty="0">
              <a:solidFill>
                <a:srgbClr val="006EFF"/>
              </a:solidFill>
              <a:latin typeface="微软雅黑" panose="020B0503020204020204" pitchFamily="34" charset="-122"/>
              <a:ea typeface="微软雅黑" panose="020B0503020204020204" pitchFamily="34" charset="-122"/>
            </a:endParaRPr>
          </a:p>
        </p:txBody>
      </p:sp>
      <p:sp>
        <p:nvSpPr>
          <p:cNvPr id="4" name="矩形 3" hidden="1"/>
          <p:cNvSpPr/>
          <p:nvPr userDrawn="1"/>
        </p:nvSpPr>
        <p:spPr>
          <a:xfrm>
            <a:off x="0" y="3"/>
            <a:ext cx="12192000" cy="6858000"/>
          </a:xfrm>
          <a:prstGeom prst="rect">
            <a:avLst/>
          </a:prstGeom>
          <a:gradFill flip="none" rotWithShape="1">
            <a:gsLst>
              <a:gs pos="96000">
                <a:schemeClr val="accent1"/>
              </a:gs>
              <a:gs pos="0">
                <a:schemeClr val="accent1">
                  <a:lumMod val="5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5"/>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stretch>
            <a:fillRect/>
          </a:stretch>
        </p:blipFill>
        <p:spPr>
          <a:xfrm>
            <a:off x="-635" y="0"/>
            <a:ext cx="12202795" cy="6858000"/>
          </a:xfrm>
          <a:prstGeom prst="rect">
            <a:avLst/>
          </a:prstGeom>
        </p:spPr>
      </p:pic>
      <p:sp>
        <p:nvSpPr>
          <p:cNvPr id="8" name="文本占位符 17"/>
          <p:cNvSpPr>
            <a:spLocks noGrp="1"/>
          </p:cNvSpPr>
          <p:nvPr>
            <p:ph type="body" sz="quarter" idx="12"/>
          </p:nvPr>
        </p:nvSpPr>
        <p:spPr>
          <a:xfrm>
            <a:off x="593994" y="351880"/>
            <a:ext cx="9183989" cy="482598"/>
          </a:xfrm>
        </p:spPr>
        <p:txBody>
          <a:bodyPr>
            <a:noAutofit/>
          </a:bodyPr>
          <a:lstStyle>
            <a:lvl1pPr marL="0" indent="0">
              <a:buNone/>
              <a:defRPr sz="2800" b="1">
                <a:solidFill>
                  <a:schemeClr val="tx1"/>
                </a:solidFill>
                <a:latin typeface="微软雅黑" panose="020B0503020204020204" pitchFamily="34" charset="-122"/>
                <a:ea typeface="微软雅黑" panose="020B0503020204020204" pitchFamily="34" charset="-122"/>
              </a:defRPr>
            </a:lvl1pPr>
            <a:lvl2pPr marL="457200" indent="0">
              <a:buNone/>
              <a:defRPr/>
            </a:lvl2pPr>
          </a:lstStyle>
          <a:p>
            <a:pPr lvl="0"/>
            <a:endParaRPr lang="en-US" altLang="zh-CN" dirty="0"/>
          </a:p>
        </p:txBody>
      </p:sp>
      <p:sp>
        <p:nvSpPr>
          <p:cNvPr id="4" name="矩形 3"/>
          <p:cNvSpPr/>
          <p:nvPr userDrawn="1">
            <p:custDataLst>
              <p:tags r:id="rId1"/>
            </p:custDataLst>
          </p:nvPr>
        </p:nvSpPr>
        <p:spPr>
          <a:xfrm>
            <a:off x="483119" y="341179"/>
            <a:ext cx="72000" cy="504000"/>
          </a:xfrm>
          <a:prstGeom prst="rect">
            <a:avLst/>
          </a:prstGeom>
          <a:gradFill>
            <a:gsLst>
              <a:gs pos="0">
                <a:srgbClr val="106CFF"/>
              </a:gs>
              <a:gs pos="100000">
                <a:srgbClr val="63A2FF"/>
              </a:gs>
            </a:gsLst>
          </a:gradFill>
          <a:ln w="5080">
            <a:noFill/>
          </a:ln>
          <a:effectLst/>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10" name="文本框 9"/>
          <p:cNvSpPr txBox="1"/>
          <p:nvPr userDrawn="1"/>
        </p:nvSpPr>
        <p:spPr>
          <a:xfrm>
            <a:off x="600616" y="6400800"/>
            <a:ext cx="1832704" cy="213995"/>
          </a:xfrm>
          <a:prstGeom prst="rect">
            <a:avLst/>
          </a:prstGeom>
          <a:noFill/>
        </p:spPr>
        <p:txBody>
          <a:bodyPr wrap="square" rtlCol="0">
            <a:spAutoFit/>
          </a:bodyPr>
          <a:lstStyle/>
          <a:p>
            <a:pPr algn="l"/>
            <a:r>
              <a:rPr lang="en-US" altLang="zh-CN" sz="800" dirty="0">
                <a:solidFill>
                  <a:schemeClr val="tx1"/>
                </a:solidFill>
                <a:latin typeface="微软雅黑" panose="020B0503020204020204" pitchFamily="34" charset="-122"/>
                <a:ea typeface="微软雅黑" panose="020B0503020204020204" pitchFamily="34" charset="-122"/>
                <a:sym typeface="+mn-ea"/>
              </a:rPr>
              <a:t>©2025 </a:t>
            </a:r>
            <a:r>
              <a:rPr lang="zh-CN" altLang="en-US" sz="800" dirty="0">
                <a:solidFill>
                  <a:schemeClr val="tx1"/>
                </a:solidFill>
                <a:latin typeface="微软雅黑" panose="020B0503020204020204" pitchFamily="34" charset="-122"/>
                <a:ea typeface="微软雅黑" panose="020B0503020204020204" pitchFamily="34" charset="-122"/>
                <a:sym typeface="+mn-ea"/>
              </a:rPr>
              <a:t>开元数智 版权所有</a:t>
            </a:r>
            <a:endParaRPr lang="zh-CN" altLang="en-US" sz="800" dirty="0">
              <a:solidFill>
                <a:schemeClr val="tx1"/>
              </a:solidFill>
              <a:latin typeface="微软雅黑" panose="020B0503020204020204" pitchFamily="34" charset="-122"/>
              <a:ea typeface="微软雅黑" panose="020B0503020204020204" pitchFamily="34" charset="-122"/>
              <a:cs typeface="Arial" panose="020B0604020202090204" pitchFamily="34" charset="0"/>
              <a:sym typeface="+mn-ea"/>
            </a:endParaRPr>
          </a:p>
        </p:txBody>
      </p:sp>
      <p:sp>
        <p:nvSpPr>
          <p:cNvPr id="11" name="矩形 10"/>
          <p:cNvSpPr/>
          <p:nvPr userDrawn="1"/>
        </p:nvSpPr>
        <p:spPr>
          <a:xfrm>
            <a:off x="695325" y="6626772"/>
            <a:ext cx="400368" cy="45719"/>
          </a:xfrm>
          <a:prstGeom prst="rect">
            <a:avLst/>
          </a:prstGeom>
          <a:solidFill>
            <a:srgbClr val="0D6BFF"/>
          </a:solidFill>
          <a:ln>
            <a:solidFill>
              <a:srgbClr val="0D6B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solidFill>
                <a:srgbClr val="006EFF"/>
              </a:solidFill>
              <a:latin typeface="微软雅黑" panose="020B0503020204020204" pitchFamily="34" charset="-122"/>
              <a:ea typeface="微软雅黑" panose="020B0503020204020204" pitchFamily="34" charset="-122"/>
            </a:endParaRPr>
          </a:p>
        </p:txBody>
      </p:sp>
      <p:sp>
        <p:nvSpPr>
          <p:cNvPr id="2" name="灯片编号占位符 5"/>
          <p:cNvSpPr>
            <a:spLocks noGrp="1"/>
          </p:cNvSpPr>
          <p:nvPr userDrawn="1"/>
        </p:nvSpPr>
        <p:spPr>
          <a:xfrm>
            <a:off x="11209765" y="6356351"/>
            <a:ext cx="952858" cy="365125"/>
          </a:xfrm>
          <a:prstGeom prst="rect">
            <a:avLst/>
          </a:prstGeom>
        </p:spPr>
        <p:txBody>
          <a:bodyPr vert="horz" lIns="91440" tIns="45720" rIns="91440" bIns="45720" rtlCol="0" anchor="ctr"/>
          <a:lstStyle>
            <a:lvl1pPr algn="ctr">
              <a:defRPr sz="1200">
                <a:solidFill>
                  <a:schemeClr val="tx1">
                    <a:lumMod val="65000"/>
                    <a:lumOff val="35000"/>
                  </a:schemeClr>
                </a:solidFill>
                <a:latin typeface="FZLanTingHeiS-R-GB" panose="02000000000000000000" pitchFamily="2" charset="-122"/>
                <a:ea typeface="FZLanTingHeiS-R-GB" panose="02000000000000000000" pitchFamily="2" charset="-122"/>
                <a:cs typeface="FZLTHPro Global" pitchFamily="2" charset="-122"/>
              </a:defRPr>
            </a:lvl1pPr>
          </a:lstStyle>
          <a:p>
            <a:fld id="{320959DC-AD3C-9349-9BF8-8A29D0EA262B}" type="slidenum">
              <a:rPr kumimoji="1" lang="zh-CN" altLang="en-US" sz="800" smtClean="0">
                <a:latin typeface="+mn-lt"/>
                <a:ea typeface="+mn-lt"/>
              </a:rPr>
              <a:t>‹#›</a:t>
            </a:fld>
            <a:endParaRPr kumimoji="1" lang="zh-CN" altLang="en-US" sz="800" dirty="0">
              <a:latin typeface="+mn-lt"/>
              <a:ea typeface="+mn-lt"/>
            </a:endParaRPr>
          </a:p>
        </p:txBody>
      </p:sp>
      <p:pic>
        <p:nvPicPr>
          <p:cNvPr id="3" name="图片 2" descr="WechatIMG36"/>
          <p:cNvPicPr>
            <a:picLocks noChangeAspect="1"/>
          </p:cNvPicPr>
          <p:nvPr userDrawn="1"/>
        </p:nvPicPr>
        <p:blipFill>
          <a:blip r:embed="rId4"/>
          <a:srcRect t="33611" b="43324"/>
          <a:stretch>
            <a:fillRect/>
          </a:stretch>
        </p:blipFill>
        <p:spPr>
          <a:xfrm>
            <a:off x="9705975" y="0"/>
            <a:ext cx="2456815" cy="566420"/>
          </a:xfrm>
          <a:prstGeom prst="rect">
            <a:avLst/>
          </a:prstGeom>
        </p:spPr>
      </p:pic>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文本占位符 15"/>
          <p:cNvSpPr>
            <a:spLocks noGrp="1"/>
          </p:cNvSpPr>
          <p:nvPr>
            <p:ph type="body" sz="quarter" idx="10" hasCustomPrompt="1"/>
          </p:nvPr>
        </p:nvSpPr>
        <p:spPr>
          <a:xfrm>
            <a:off x="344185" y="290973"/>
            <a:ext cx="8699148" cy="424732"/>
          </a:xfrm>
          <a:prstGeom prst="rect">
            <a:avLst/>
          </a:prstGeom>
        </p:spPr>
        <p:txBody>
          <a:bodyPr wrap="square" anchor="ctr">
            <a:spAutoFit/>
          </a:bodyPr>
          <a:lstStyle>
            <a:lvl1pPr marL="0" indent="0">
              <a:buNone/>
              <a:defRPr lang="zh-CN" altLang="en-US" sz="2400" b="1" dirty="0">
                <a:solidFill>
                  <a:srgbClr val="E00428"/>
                </a:solidFill>
                <a:latin typeface="微软雅黑" panose="020B0503020204020204" pitchFamily="34" charset="-122"/>
                <a:ea typeface="微软雅黑" panose="020B0503020204020204" pitchFamily="34" charset="-122"/>
              </a:defRPr>
            </a:lvl1pPr>
          </a:lstStyle>
          <a:p>
            <a:pPr marL="0" lvl="0"/>
            <a:r>
              <a:rPr lang="zh-CN" altLang="en-US" dirty="0"/>
              <a:t>单击此处编辑标题</a:t>
            </a:r>
          </a:p>
        </p:txBody>
      </p:sp>
      <p:cxnSp>
        <p:nvCxnSpPr>
          <p:cNvPr id="5" name="直线连接符 4"/>
          <p:cNvCxnSpPr/>
          <p:nvPr userDrawn="1"/>
        </p:nvCxnSpPr>
        <p:spPr>
          <a:xfrm flipV="1">
            <a:off x="370877" y="857889"/>
            <a:ext cx="11450246" cy="12778"/>
          </a:xfrm>
          <a:prstGeom prst="line">
            <a:avLst/>
          </a:prstGeom>
          <a:ln w="38100">
            <a:solidFill>
              <a:srgbClr val="D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userDrawn="1"/>
        </p:nvSpPr>
        <p:spPr>
          <a:xfrm>
            <a:off x="11492998" y="6446040"/>
            <a:ext cx="344966" cy="230832"/>
          </a:xfrm>
          <a:prstGeom prst="rect">
            <a:avLst/>
          </a:prstGeom>
          <a:noFill/>
        </p:spPr>
        <p:txBody>
          <a:bodyPr wrap="none" rtlCol="0">
            <a:spAutoFit/>
          </a:bodyPr>
          <a:lstStyle/>
          <a:p>
            <a:pPr algn="r"/>
            <a:fld id="{05B09A99-A634-4317-850F-99FF96CF97BD}" type="slidenum">
              <a:rPr lang="zh-CN" altLang="en-US" sz="900" b="0" smtClean="0">
                <a:solidFill>
                  <a:schemeClr val="tx1">
                    <a:lumMod val="50000"/>
                    <a:lumOff val="50000"/>
                  </a:schemeClr>
                </a:solidFill>
                <a:latin typeface="微软雅黑" panose="020B0503020204020204" pitchFamily="34" charset="-122"/>
                <a:ea typeface="微软雅黑" panose="020B0503020204020204" pitchFamily="34" charset="-122"/>
              </a:rPr>
              <a:t>‹#›</a:t>
            </a:fld>
            <a:endParaRPr lang="zh-CN" altLang="en-US" sz="900" b="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536970" y="339011"/>
            <a:ext cx="1194033" cy="32239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58C88227-6BBB-6746-B411-20455F5C9430}" type="datetimeFigureOut">
              <a:rPr kumimoji="1" lang="zh-CN" altLang="en-US" smtClean="0"/>
              <a:t>2026/1/27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8B5FF06-7723-8D4D-AFAC-B234475AD517}" type="slidenum">
              <a:rPr kumimoji="1" lang="zh-CN" altLang="en-US" smtClean="0"/>
              <a:t>‹#›</a:t>
            </a:fld>
            <a:endParaRPr kumimoji="1" lang="zh-CN" altLang="en-US"/>
          </a:p>
        </p:txBody>
      </p:sp>
      <p:pic>
        <p:nvPicPr>
          <p:cNvPr id="7" name="图片 6" descr="背景图案&#10;&#10;描述已自动生成"/>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完整内容页">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stretch>
            <a:fillRect/>
          </a:stretch>
        </p:blipFill>
        <p:spPr>
          <a:xfrm>
            <a:off x="0" y="379"/>
            <a:ext cx="12240000" cy="6884236"/>
          </a:xfrm>
          <a:prstGeom prst="rect">
            <a:avLst/>
          </a:prstGeom>
        </p:spPr>
      </p:pic>
      <p:sp>
        <p:nvSpPr>
          <p:cNvPr id="13" name="文本占位符 12"/>
          <p:cNvSpPr>
            <a:spLocks noGrp="1"/>
          </p:cNvSpPr>
          <p:nvPr>
            <p:ph type="body" sz="quarter" idx="10" hasCustomPrompt="1"/>
          </p:nvPr>
        </p:nvSpPr>
        <p:spPr>
          <a:xfrm>
            <a:off x="647916" y="774000"/>
            <a:ext cx="8667891" cy="442800"/>
          </a:xfrm>
          <a:prstGeom prst="rect">
            <a:avLst/>
          </a:prstGeom>
        </p:spPr>
        <p:txBody>
          <a:bodyPr tIns="46800" anchor="ctr" anchorCtr="0"/>
          <a:lstStyle>
            <a:lvl1pPr marL="0" indent="0">
              <a:buNone/>
              <a:defRPr sz="2000">
                <a:solidFill>
                  <a:schemeClr val="tx1"/>
                </a:solidFill>
                <a:latin typeface="FZLanTingHeiS-R-GB" panose="02000000000000000000" pitchFamily="2" charset="-122"/>
                <a:ea typeface="FZLanTingHeiS-R-GB" panose="02000000000000000000" pitchFamily="2" charset="-122"/>
                <a:cs typeface="FZLTHPro Global" pitchFamily="2" charset="-122"/>
              </a:defRPr>
            </a:lvl1pPr>
          </a:lstStyle>
          <a:p>
            <a:pPr lvl="0"/>
            <a:r>
              <a:rPr kumimoji="1" lang="en-US" altLang="zh-CN" dirty="0"/>
              <a:t>·</a:t>
            </a:r>
            <a:r>
              <a:rPr kumimoji="1" lang="zh-CN" altLang="en-US" dirty="0"/>
              <a:t>副标题文案内容</a:t>
            </a:r>
          </a:p>
        </p:txBody>
      </p:sp>
      <p:sp>
        <p:nvSpPr>
          <p:cNvPr id="5" name="灯片编号占位符 5"/>
          <p:cNvSpPr>
            <a:spLocks noGrp="1"/>
          </p:cNvSpPr>
          <p:nvPr>
            <p:ph type="sldNum" sz="quarter" idx="12"/>
          </p:nvPr>
        </p:nvSpPr>
        <p:spPr>
          <a:xfrm>
            <a:off x="11209765" y="6356351"/>
            <a:ext cx="952858" cy="365125"/>
          </a:xfrm>
          <a:prstGeom prst="rect">
            <a:avLst/>
          </a:prstGeom>
        </p:spPr>
        <p:txBody>
          <a:bodyPr/>
          <a:lstStyle>
            <a:lvl1pPr algn="ctr">
              <a:defRPr sz="1200">
                <a:solidFill>
                  <a:schemeClr val="tx1"/>
                </a:solidFill>
                <a:latin typeface="FZLanTingHeiS-R-GB" panose="02000000000000000000" pitchFamily="2" charset="-122"/>
                <a:ea typeface="FZLanTingHeiS-R-GB" panose="02000000000000000000" pitchFamily="2" charset="-122"/>
                <a:cs typeface="FZLTHPro Global" pitchFamily="2" charset="-122"/>
              </a:defRPr>
            </a:lvl1pPr>
          </a:lstStyle>
          <a:p>
            <a:fld id="{320959DC-AD3C-9349-9BF8-8A29D0EA262B}" type="slidenum">
              <a:rPr kumimoji="1" lang="zh-CN" altLang="en-US" smtClean="0"/>
              <a:t>‹#›</a:t>
            </a:fld>
            <a:endParaRPr kumimoji="1" lang="zh-CN" altLang="en-US" dirty="0"/>
          </a:p>
        </p:txBody>
      </p:sp>
      <p:sp>
        <p:nvSpPr>
          <p:cNvPr id="8" name="文本占位符 5"/>
          <p:cNvSpPr>
            <a:spLocks noGrp="1"/>
          </p:cNvSpPr>
          <p:nvPr>
            <p:ph type="body" sz="quarter" idx="11"/>
          </p:nvPr>
        </p:nvSpPr>
        <p:spPr>
          <a:xfrm>
            <a:off x="647916" y="248400"/>
            <a:ext cx="10561849" cy="583200"/>
          </a:xfrm>
          <a:prstGeom prst="rect">
            <a:avLst/>
          </a:prstGeom>
        </p:spPr>
        <p:txBody>
          <a:bodyPr anchor="ctr" anchorCtr="0"/>
          <a:lstStyle>
            <a:lvl1pPr marL="0" indent="0">
              <a:buNone/>
              <a:defRPr sz="2800" b="0">
                <a:solidFill>
                  <a:schemeClr val="tx1"/>
                </a:solidFill>
                <a:latin typeface="FZLanTingHeiS-EB-GB" panose="02000500000000000000" pitchFamily="2" charset="-122"/>
                <a:ea typeface="FZLanTingHeiS-EB-GB" panose="02000500000000000000" pitchFamily="2" charset="-122"/>
              </a:defRPr>
            </a:lvl1pPr>
          </a:lstStyle>
          <a:p>
            <a:pPr lvl="0"/>
            <a:endParaRPr kumimoji="1" lang="zh-CN" altLang="en-US" dirty="0"/>
          </a:p>
        </p:txBody>
      </p:sp>
      <p:sp>
        <p:nvSpPr>
          <p:cNvPr id="2" name="文本框 1"/>
          <p:cNvSpPr txBox="1"/>
          <p:nvPr userDrawn="1"/>
        </p:nvSpPr>
        <p:spPr>
          <a:xfrm>
            <a:off x="600616" y="6400800"/>
            <a:ext cx="1832704" cy="213995"/>
          </a:xfrm>
          <a:prstGeom prst="rect">
            <a:avLst/>
          </a:prstGeom>
          <a:noFill/>
        </p:spPr>
        <p:txBody>
          <a:bodyPr wrap="square" rtlCol="0">
            <a:spAutoFit/>
          </a:bodyPr>
          <a:lstStyle/>
          <a:p>
            <a:pPr algn="l"/>
            <a:r>
              <a:rPr lang="en-US" altLang="zh-CN" sz="800" dirty="0">
                <a:solidFill>
                  <a:schemeClr val="tx1"/>
                </a:solidFill>
                <a:latin typeface="微软雅黑" panose="020B0503020204020204" pitchFamily="34" charset="-122"/>
                <a:ea typeface="微软雅黑" panose="020B0503020204020204" pitchFamily="34" charset="-122"/>
                <a:sym typeface="+mn-ea"/>
              </a:rPr>
              <a:t>©2024 </a:t>
            </a:r>
            <a:r>
              <a:rPr lang="zh-CN" altLang="en-US" sz="800" dirty="0">
                <a:solidFill>
                  <a:schemeClr val="tx1"/>
                </a:solidFill>
                <a:latin typeface="微软雅黑" panose="020B0503020204020204" pitchFamily="34" charset="-122"/>
                <a:ea typeface="微软雅黑" panose="020B0503020204020204" pitchFamily="34" charset="-122"/>
                <a:sym typeface="+mn-ea"/>
              </a:rPr>
              <a:t>开元数智 版权所有</a:t>
            </a:r>
            <a:endParaRPr lang="zh-CN" altLang="en-US" sz="800" dirty="0">
              <a:solidFill>
                <a:schemeClr val="tx1"/>
              </a:solidFill>
              <a:latin typeface="微软雅黑" panose="020B0503020204020204" pitchFamily="34" charset="-122"/>
              <a:ea typeface="微软雅黑" panose="020B0503020204020204" pitchFamily="34" charset="-122"/>
              <a:cs typeface="Arial" panose="020B0604020202090204" pitchFamily="34" charset="0"/>
              <a:sym typeface="+mn-ea"/>
            </a:endParaRPr>
          </a:p>
        </p:txBody>
      </p:sp>
      <p:sp>
        <p:nvSpPr>
          <p:cNvPr id="11" name="矩形 10"/>
          <p:cNvSpPr/>
          <p:nvPr userDrawn="1"/>
        </p:nvSpPr>
        <p:spPr>
          <a:xfrm>
            <a:off x="695325" y="6626772"/>
            <a:ext cx="400368" cy="45719"/>
          </a:xfrm>
          <a:prstGeom prst="rect">
            <a:avLst/>
          </a:prstGeom>
          <a:gradFill>
            <a:gsLst>
              <a:gs pos="50000">
                <a:srgbClr val="425FDF"/>
              </a:gs>
              <a:gs pos="0">
                <a:srgbClr val="2835B6"/>
              </a:gs>
              <a:gs pos="99000">
                <a:srgbClr val="7490FE"/>
              </a:gs>
            </a:gsLst>
            <a:lin ang="16200000" scaled="0"/>
          </a:gradFill>
          <a:ln w="19050" cap="flat" cmpd="sng">
            <a:noFill/>
            <a:prstDash val="solid"/>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pic>
        <p:nvPicPr>
          <p:cNvPr id="2" name="图像" descr="图像"/>
          <p:cNvPicPr>
            <a:picLocks noChangeAspect="1"/>
          </p:cNvPicPr>
          <p:nvPr userDrawn="1"/>
        </p:nvPicPr>
        <p:blipFill>
          <a:blip r:embed="rId2"/>
          <a:stretch>
            <a:fillRect/>
          </a:stretch>
        </p:blipFill>
        <p:spPr>
          <a:xfrm>
            <a:off x="0" y="8323"/>
            <a:ext cx="12206286" cy="6866930"/>
          </a:xfrm>
          <a:prstGeom prst="rect">
            <a:avLst/>
          </a:prstGeom>
          <a:ln w="12700">
            <a:miter lim="400000"/>
            <a:headEnd/>
            <a:tailEnd/>
          </a:ln>
        </p:spPr>
      </p:pic>
      <p:sp>
        <p:nvSpPr>
          <p:cNvPr id="7" name="标题 6"/>
          <p:cNvSpPr>
            <a:spLocks noGrp="1"/>
          </p:cNvSpPr>
          <p:nvPr>
            <p:ph type="title" hasCustomPrompt="1"/>
          </p:nvPr>
        </p:nvSpPr>
        <p:spPr>
          <a:xfrm>
            <a:off x="647916" y="248400"/>
            <a:ext cx="10515818" cy="583200"/>
          </a:xfrm>
          <a:prstGeom prst="rect">
            <a:avLst/>
          </a:prstGeom>
          <a:ln w="12700">
            <a:miter lim="400000"/>
          </a:ln>
        </p:spPr>
        <p:txBody>
          <a:bodyPr tIns="45720" bIns="45720" anchor="ctr" anchorCtr="0">
            <a:noAutofit/>
          </a:bodyPr>
          <a:lstStyle>
            <a:lvl1pPr algn="l">
              <a:defRPr lang="zh-CN" altLang="en-US" sz="2800" b="1" dirty="0">
                <a:solidFill>
                  <a:schemeClr val="tx1"/>
                </a:solidFill>
                <a:latin typeface="微软雅黑" panose="020B0503020204020204" pitchFamily="34" charset="-122"/>
                <a:ea typeface="微软雅黑" panose="020B0503020204020204" pitchFamily="34" charset="-122"/>
              </a:defRPr>
            </a:lvl1pPr>
          </a:lstStyle>
          <a:p>
            <a:pPr lvl="0" algn="l" defTabSz="1828800" fontAlgn="auto" hangingPunct="0">
              <a:lnSpc>
                <a:spcPct val="120000"/>
              </a:lnSpc>
            </a:pPr>
            <a:r>
              <a:rPr kumimoji="1" lang="en-US" altLang="zh-CN" dirty="0"/>
              <a:t>·</a:t>
            </a:r>
            <a:r>
              <a:rPr kumimoji="1" lang="zh-CN" altLang="en-US" dirty="0"/>
              <a:t>单击此处编辑母版标题样式</a:t>
            </a:r>
          </a:p>
        </p:txBody>
      </p:sp>
      <p:sp>
        <p:nvSpPr>
          <p:cNvPr id="13" name="文本占位符 12"/>
          <p:cNvSpPr>
            <a:spLocks noGrp="1"/>
          </p:cNvSpPr>
          <p:nvPr>
            <p:ph type="body" sz="quarter" idx="10" hasCustomPrompt="1"/>
          </p:nvPr>
        </p:nvSpPr>
        <p:spPr>
          <a:xfrm>
            <a:off x="647916" y="774000"/>
            <a:ext cx="8667891" cy="442800"/>
          </a:xfrm>
          <a:prstGeom prst="rect">
            <a:avLst/>
          </a:prstGeom>
        </p:spPr>
        <p:txBody>
          <a:bodyPr tIns="46800" anchor="ctr" anchorCtr="0"/>
          <a:lstStyle>
            <a:lvl1pPr marL="0" indent="0">
              <a:buNone/>
              <a:defRPr sz="2000">
                <a:solidFill>
                  <a:schemeClr val="tx1"/>
                </a:solidFill>
                <a:latin typeface="微软雅黑" panose="020B0503020204020204" pitchFamily="34" charset="-122"/>
                <a:ea typeface="微软雅黑" panose="020B0503020204020204" pitchFamily="34" charset="-122"/>
              </a:defRPr>
            </a:lvl1pPr>
          </a:lstStyle>
          <a:p>
            <a:pPr lvl="0"/>
            <a:r>
              <a:rPr kumimoji="1" lang="zh-CN" altLang="en-US" dirty="0"/>
              <a:t>副标题文案文案</a:t>
            </a:r>
          </a:p>
        </p:txBody>
      </p:sp>
      <p:sp>
        <p:nvSpPr>
          <p:cNvPr id="5" name="灯片编号占位符 5"/>
          <p:cNvSpPr>
            <a:spLocks noGrp="1"/>
          </p:cNvSpPr>
          <p:nvPr>
            <p:ph type="sldNum" sz="quarter" idx="12"/>
          </p:nvPr>
        </p:nvSpPr>
        <p:spPr>
          <a:xfrm>
            <a:off x="11209765" y="6356351"/>
            <a:ext cx="952858" cy="365125"/>
          </a:xfrm>
          <a:prstGeom prst="rect">
            <a:avLst/>
          </a:prstGeom>
        </p:spPr>
        <p:txBody>
          <a:bodyPr/>
          <a:lstStyle>
            <a:lvl1pPr algn="ctr">
              <a:defRPr sz="1200">
                <a:solidFill>
                  <a:schemeClr val="tx1"/>
                </a:solidFill>
                <a:latin typeface="微软雅黑" panose="020B0503020204020204" pitchFamily="34" charset="-122"/>
                <a:ea typeface="微软雅黑" panose="020B0503020204020204" pitchFamily="34" charset="-122"/>
              </a:defRPr>
            </a:lvl1pPr>
          </a:lstStyle>
          <a:p>
            <a:fld id="{320959DC-AD3C-9349-9BF8-8A29D0EA262B}" type="slidenum">
              <a:rPr kumimoji="1" lang="zh-CN" altLang="en-US" smtClean="0"/>
              <a:t>‹#›</a:t>
            </a:fld>
            <a:endParaRPr kumimoji="1" lang="zh-CN" altLang="en-US" dirty="0"/>
          </a:p>
        </p:txBody>
      </p:sp>
      <p:sp>
        <p:nvSpPr>
          <p:cNvPr id="10" name="文本框 9"/>
          <p:cNvSpPr txBox="1"/>
          <p:nvPr userDrawn="1"/>
        </p:nvSpPr>
        <p:spPr>
          <a:xfrm>
            <a:off x="600616" y="6400800"/>
            <a:ext cx="1832704" cy="213995"/>
          </a:xfrm>
          <a:prstGeom prst="rect">
            <a:avLst/>
          </a:prstGeom>
          <a:noFill/>
        </p:spPr>
        <p:txBody>
          <a:bodyPr wrap="square" rtlCol="0">
            <a:spAutoFit/>
          </a:bodyPr>
          <a:lstStyle/>
          <a:p>
            <a:pPr algn="l"/>
            <a:r>
              <a:rPr lang="en-US" altLang="zh-CN" sz="800" dirty="0">
                <a:solidFill>
                  <a:schemeClr val="tx1"/>
                </a:solidFill>
                <a:latin typeface="微软雅黑" panose="020B0503020204020204" pitchFamily="34" charset="-122"/>
                <a:ea typeface="微软雅黑" panose="020B0503020204020204" pitchFamily="34" charset="-122"/>
                <a:sym typeface="+mn-ea"/>
              </a:rPr>
              <a:t>©2024 </a:t>
            </a:r>
            <a:r>
              <a:rPr lang="zh-CN" altLang="en-US" sz="800" dirty="0">
                <a:solidFill>
                  <a:schemeClr val="tx1"/>
                </a:solidFill>
                <a:latin typeface="微软雅黑" panose="020B0503020204020204" pitchFamily="34" charset="-122"/>
                <a:ea typeface="微软雅黑" panose="020B0503020204020204" pitchFamily="34" charset="-122"/>
                <a:sym typeface="+mn-ea"/>
              </a:rPr>
              <a:t>开元数智 版权所有</a:t>
            </a:r>
            <a:endParaRPr lang="zh-CN" altLang="en-US" sz="800" dirty="0">
              <a:solidFill>
                <a:schemeClr val="tx1"/>
              </a:solidFill>
              <a:latin typeface="微软雅黑" panose="020B0503020204020204" pitchFamily="34" charset="-122"/>
              <a:ea typeface="微软雅黑" panose="020B0503020204020204" pitchFamily="34" charset="-122"/>
              <a:cs typeface="Arial" panose="020B0604020202090204" pitchFamily="34" charset="0"/>
              <a:sym typeface="+mn-ea"/>
            </a:endParaRPr>
          </a:p>
        </p:txBody>
      </p:sp>
      <p:sp>
        <p:nvSpPr>
          <p:cNvPr id="11" name="矩形 10"/>
          <p:cNvSpPr/>
          <p:nvPr userDrawn="1"/>
        </p:nvSpPr>
        <p:spPr>
          <a:xfrm>
            <a:off x="695325" y="6626772"/>
            <a:ext cx="400368" cy="45719"/>
          </a:xfrm>
          <a:prstGeom prst="rect">
            <a:avLst/>
          </a:prstGeom>
          <a:gradFill>
            <a:gsLst>
              <a:gs pos="50000">
                <a:srgbClr val="425FDF"/>
              </a:gs>
              <a:gs pos="0">
                <a:srgbClr val="2835B6"/>
              </a:gs>
              <a:gs pos="99000">
                <a:srgbClr val="7490FE"/>
              </a:gs>
            </a:gsLst>
            <a:lin ang="16200000" scaled="0"/>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chemeClr val="bg1"/>
        </a:solidFill>
        <a:effectLst/>
      </p:bgPr>
    </p:bg>
    <p:spTree>
      <p:nvGrpSpPr>
        <p:cNvPr id="1" name=""/>
        <p:cNvGrpSpPr/>
        <p:nvPr/>
      </p:nvGrpSpPr>
      <p:grpSpPr>
        <a:xfrm>
          <a:off x="0" y="0"/>
          <a:ext cx="0" cy="0"/>
          <a:chOff x="0" y="0"/>
          <a:chExt cx="0" cy="0"/>
        </a:xfrm>
      </p:grpSpPr>
      <p:pic>
        <p:nvPicPr>
          <p:cNvPr id="6" name="图片 5" descr="背景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2026/1/27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tags" Target="../tags/tag40.xml"/><Relationship Id="rId3" Type="http://schemas.openxmlformats.org/officeDocument/2006/relationships/slideLayout" Target="../slideLayouts/slideLayout32.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 Type="http://schemas.openxmlformats.org/officeDocument/2006/relationships/slideLayout" Target="../slideLayouts/slideLayout31.xml"/><Relationship Id="rId16" Type="http://schemas.openxmlformats.org/officeDocument/2006/relationships/tags" Target="../tags/tag38.xml"/><Relationship Id="rId1" Type="http://schemas.openxmlformats.org/officeDocument/2006/relationships/slideLayout" Target="../slideLayouts/slideLayout30.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heme" Target="../theme/theme3.xml"/><Relationship Id="rId15" Type="http://schemas.openxmlformats.org/officeDocument/2006/relationships/tags" Target="../tags/tag37.xml"/><Relationship Id="rId10" Type="http://schemas.openxmlformats.org/officeDocument/2006/relationships/tags" Target="../tags/tag32.xml"/><Relationship Id="rId4" Type="http://schemas.openxmlformats.org/officeDocument/2006/relationships/slideLayout" Target="../slideLayouts/slideLayout33.xml"/><Relationship Id="rId9" Type="http://schemas.openxmlformats.org/officeDocument/2006/relationships/tags" Target="../tags/tag31.xml"/><Relationship Id="rId14" Type="http://schemas.openxmlformats.org/officeDocument/2006/relationships/tags" Target="../tags/tag36.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tags" Target="../tags/tag121.xml"/><Relationship Id="rId3" Type="http://schemas.openxmlformats.org/officeDocument/2006/relationships/slideLayout" Target="../slideLayouts/slideLayout36.xml"/><Relationship Id="rId7" Type="http://schemas.openxmlformats.org/officeDocument/2006/relationships/tags" Target="../tags/tag115.xml"/><Relationship Id="rId12" Type="http://schemas.openxmlformats.org/officeDocument/2006/relationships/tags" Target="../tags/tag12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11" Type="http://schemas.openxmlformats.org/officeDocument/2006/relationships/tags" Target="../tags/tag119.xml"/><Relationship Id="rId5" Type="http://schemas.openxmlformats.org/officeDocument/2006/relationships/slideLayout" Target="../slideLayouts/slideLayout38.xml"/><Relationship Id="rId10" Type="http://schemas.openxmlformats.org/officeDocument/2006/relationships/tags" Target="../tags/tag118.xml"/><Relationship Id="rId4" Type="http://schemas.openxmlformats.org/officeDocument/2006/relationships/slideLayout" Target="../slideLayouts/slideLayout37.xml"/><Relationship Id="rId9" Type="http://schemas.openxmlformats.org/officeDocument/2006/relationships/tags" Target="../tags/tag117.xml"/><Relationship Id="rId14" Type="http://schemas.openxmlformats.org/officeDocument/2006/relationships/tags" Target="../tags/tag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3" y="6356351"/>
            <a:ext cx="2743201" cy="365126"/>
          </a:xfrm>
          <a:prstGeom prst="rect">
            <a:avLst/>
          </a:prstGeom>
        </p:spPr>
        <p:txBody>
          <a:bodyPr vert="horz" lIns="91440" tIns="45720" rIns="91440" bIns="45720" rtlCol="0" anchor="ctr"/>
          <a:lstStyle>
            <a:lvl1pPr algn="l">
              <a:defRPr sz="1410">
                <a:solidFill>
                  <a:schemeClr val="tx1"/>
                </a:solidFill>
              </a:defRPr>
            </a:lvl1pPr>
          </a:lstStyle>
          <a:p>
            <a:endParaRPr lang="zh-CN" altLang="en-US"/>
          </a:p>
        </p:txBody>
      </p:sp>
      <p:sp>
        <p:nvSpPr>
          <p:cNvPr id="5" name="页脚占位符 4"/>
          <p:cNvSpPr>
            <a:spLocks noGrp="1"/>
          </p:cNvSpPr>
          <p:nvPr>
            <p:ph type="ftr" sz="quarter" idx="3"/>
          </p:nvPr>
        </p:nvSpPr>
        <p:spPr>
          <a:xfrm>
            <a:off x="4038600" y="6356351"/>
            <a:ext cx="4114800" cy="365126"/>
          </a:xfrm>
          <a:prstGeom prst="rect">
            <a:avLst/>
          </a:prstGeom>
        </p:spPr>
        <p:txBody>
          <a:bodyPr vert="horz" lIns="91440" tIns="45720" rIns="91440" bIns="45720" rtlCol="0" anchor="ctr"/>
          <a:lstStyle>
            <a:lvl1pPr algn="ctr">
              <a:defRPr sz="1410">
                <a:solidFill>
                  <a:schemeClr val="tx1"/>
                </a:solidFill>
              </a:defRPr>
            </a:lvl1pPr>
          </a:lstStyle>
          <a:p>
            <a:endParaRPr lang="zh-CN" altLang="en-US"/>
          </a:p>
        </p:txBody>
      </p:sp>
      <p:sp>
        <p:nvSpPr>
          <p:cNvPr id="6" name="灯片编号占位符 5"/>
          <p:cNvSpPr>
            <a:spLocks noGrp="1"/>
          </p:cNvSpPr>
          <p:nvPr>
            <p:ph type="sldNum" sz="quarter" idx="4"/>
          </p:nvPr>
        </p:nvSpPr>
        <p:spPr>
          <a:xfrm>
            <a:off x="8610605" y="6356351"/>
            <a:ext cx="2743201" cy="365126"/>
          </a:xfrm>
          <a:prstGeom prst="rect">
            <a:avLst/>
          </a:prstGeom>
        </p:spPr>
        <p:txBody>
          <a:bodyPr vert="horz" lIns="91440" tIns="45720" rIns="91440" bIns="45720" rtlCol="0" anchor="ctr"/>
          <a:lstStyle>
            <a:lvl1pPr algn="r">
              <a:defRPr sz="1410">
                <a:solidFill>
                  <a:schemeClr val="tx1"/>
                </a:solidFill>
              </a:defRPr>
            </a:lvl1pPr>
          </a:lstStyle>
          <a:p>
            <a:fld id="{6C9FC4B0-A6B6-4DB3-8EFD-7B38E38158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5" kern="1200">
          <a:solidFill>
            <a:schemeClr val="tx1"/>
          </a:solidFill>
          <a:latin typeface="+mn-lt"/>
          <a:ea typeface="+mn-ea"/>
          <a:cs typeface="+mn-cs"/>
        </a:defRPr>
      </a:lvl1pPr>
      <a:lvl2pPr marL="685800" indent="-228600" algn="l" defTabSz="914400" rtl="0" eaLnBrk="1" latinLnBrk="0" hangingPunct="1">
        <a:lnSpc>
          <a:spcPct val="90000"/>
        </a:lnSpc>
        <a:spcBef>
          <a:spcPts val="510"/>
        </a:spcBef>
        <a:buFont typeface="Arial" panose="020B0604020202090204" pitchFamily="34" charset="0"/>
        <a:buChar char="•"/>
        <a:defRPr sz="2395" kern="1200">
          <a:solidFill>
            <a:schemeClr val="tx1"/>
          </a:solidFill>
          <a:latin typeface="+mn-lt"/>
          <a:ea typeface="+mn-ea"/>
          <a:cs typeface="+mn-cs"/>
        </a:defRPr>
      </a:lvl2pPr>
      <a:lvl3pPr marL="1143000" indent="-228600" algn="l" defTabSz="914400" rtl="0" eaLnBrk="1" latinLnBrk="0" hangingPunct="1">
        <a:lnSpc>
          <a:spcPct val="90000"/>
        </a:lnSpc>
        <a:spcBef>
          <a:spcPts val="510"/>
        </a:spcBef>
        <a:buFont typeface="Arial" panose="020B0604020202090204" pitchFamily="34" charset="0"/>
        <a:buChar char="•"/>
        <a:defRPr sz="2005" kern="1200">
          <a:solidFill>
            <a:schemeClr val="tx1"/>
          </a:solidFill>
          <a:latin typeface="+mn-lt"/>
          <a:ea typeface="+mn-ea"/>
          <a:cs typeface="+mn-cs"/>
        </a:defRPr>
      </a:lvl3pPr>
      <a:lvl4pPr marL="1600200"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4pPr>
      <a:lvl5pPr marL="20580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5pPr>
      <a:lvl6pPr marL="25152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6pPr>
      <a:lvl7pPr marL="29724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7pPr>
      <a:lvl8pPr marL="34296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8pPr>
      <a:lvl9pPr marL="38868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9pPr>
    </p:bodyStyle>
    <p:otherStyle>
      <a:defPPr>
        <a:defRPr lang="zh-CN"/>
      </a:defPPr>
      <a:lvl1pPr marL="0" algn="l" defTabSz="914400" rtl="0" eaLnBrk="1" latinLnBrk="0" hangingPunct="1">
        <a:defRPr sz="1805" kern="1200">
          <a:solidFill>
            <a:schemeClr val="tx1"/>
          </a:solidFill>
          <a:latin typeface="+mn-lt"/>
          <a:ea typeface="+mn-ea"/>
          <a:cs typeface="+mn-cs"/>
        </a:defRPr>
      </a:lvl1pPr>
      <a:lvl2pPr marL="457200" algn="l" defTabSz="914400" rtl="0" eaLnBrk="1" latinLnBrk="0" hangingPunct="1">
        <a:defRPr sz="1805" kern="1200">
          <a:solidFill>
            <a:schemeClr val="tx1"/>
          </a:solidFill>
          <a:latin typeface="+mn-lt"/>
          <a:ea typeface="+mn-ea"/>
          <a:cs typeface="+mn-cs"/>
        </a:defRPr>
      </a:lvl2pPr>
      <a:lvl3pPr marL="914400" algn="l" defTabSz="914400" rtl="0" eaLnBrk="1" latinLnBrk="0" hangingPunct="1">
        <a:defRPr sz="1805" kern="1200">
          <a:solidFill>
            <a:schemeClr val="tx1"/>
          </a:solidFill>
          <a:latin typeface="+mn-lt"/>
          <a:ea typeface="+mn-ea"/>
          <a:cs typeface="+mn-cs"/>
        </a:defRPr>
      </a:lvl3pPr>
      <a:lvl4pPr marL="1371600" algn="l" defTabSz="914400" rtl="0" eaLnBrk="1" latinLnBrk="0" hangingPunct="1">
        <a:defRPr sz="1805" kern="1200">
          <a:solidFill>
            <a:schemeClr val="tx1"/>
          </a:solidFill>
          <a:latin typeface="+mn-lt"/>
          <a:ea typeface="+mn-ea"/>
          <a:cs typeface="+mn-cs"/>
        </a:defRPr>
      </a:lvl4pPr>
      <a:lvl5pPr marL="1829435" algn="l" defTabSz="914400" rtl="0" eaLnBrk="1" latinLnBrk="0" hangingPunct="1">
        <a:defRPr sz="1805" kern="1200">
          <a:solidFill>
            <a:schemeClr val="tx1"/>
          </a:solidFill>
          <a:latin typeface="+mn-lt"/>
          <a:ea typeface="+mn-ea"/>
          <a:cs typeface="+mn-cs"/>
        </a:defRPr>
      </a:lvl5pPr>
      <a:lvl6pPr marL="2286635" algn="l" defTabSz="914400" rtl="0" eaLnBrk="1" latinLnBrk="0" hangingPunct="1">
        <a:defRPr sz="1805" kern="1200">
          <a:solidFill>
            <a:schemeClr val="tx1"/>
          </a:solidFill>
          <a:latin typeface="+mn-lt"/>
          <a:ea typeface="+mn-ea"/>
          <a:cs typeface="+mn-cs"/>
        </a:defRPr>
      </a:lvl6pPr>
      <a:lvl7pPr marL="2743835" algn="l" defTabSz="914400" rtl="0" eaLnBrk="1" latinLnBrk="0" hangingPunct="1">
        <a:defRPr sz="1805" kern="1200">
          <a:solidFill>
            <a:schemeClr val="tx1"/>
          </a:solidFill>
          <a:latin typeface="+mn-lt"/>
          <a:ea typeface="+mn-ea"/>
          <a:cs typeface="+mn-cs"/>
        </a:defRPr>
      </a:lvl7pPr>
      <a:lvl8pPr marL="3201035" algn="l" defTabSz="914400" rtl="0" eaLnBrk="1" latinLnBrk="0" hangingPunct="1">
        <a:defRPr sz="1805" kern="1200">
          <a:solidFill>
            <a:schemeClr val="tx1"/>
          </a:solidFill>
          <a:latin typeface="+mn-lt"/>
          <a:ea typeface="+mn-ea"/>
          <a:cs typeface="+mn-cs"/>
        </a:defRPr>
      </a:lvl8pPr>
      <a:lvl9pPr marL="3658235" algn="l" defTabSz="914400"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3" y="6356351"/>
            <a:ext cx="2743201" cy="365126"/>
          </a:xfrm>
          <a:prstGeom prst="rect">
            <a:avLst/>
          </a:prstGeom>
        </p:spPr>
        <p:txBody>
          <a:bodyPr vert="horz" lIns="91440" tIns="45720" rIns="91440" bIns="45720" rtlCol="0" anchor="ctr"/>
          <a:lstStyle>
            <a:lvl1pPr algn="l">
              <a:defRPr sz="1410">
                <a:solidFill>
                  <a:schemeClr val="tx1"/>
                </a:solidFill>
              </a:defRPr>
            </a:lvl1pPr>
          </a:lstStyle>
          <a:p>
            <a:endParaRPr lang="zh-CN" altLang="en-US"/>
          </a:p>
        </p:txBody>
      </p:sp>
      <p:sp>
        <p:nvSpPr>
          <p:cNvPr id="5" name="页脚占位符 4"/>
          <p:cNvSpPr>
            <a:spLocks noGrp="1"/>
          </p:cNvSpPr>
          <p:nvPr>
            <p:ph type="ftr" sz="quarter" idx="3"/>
          </p:nvPr>
        </p:nvSpPr>
        <p:spPr>
          <a:xfrm>
            <a:off x="4038600" y="6356351"/>
            <a:ext cx="4114800" cy="365126"/>
          </a:xfrm>
          <a:prstGeom prst="rect">
            <a:avLst/>
          </a:prstGeom>
        </p:spPr>
        <p:txBody>
          <a:bodyPr vert="horz" lIns="91440" tIns="45720" rIns="91440" bIns="45720" rtlCol="0" anchor="ctr"/>
          <a:lstStyle>
            <a:lvl1pPr algn="ctr">
              <a:defRPr sz="1410">
                <a:solidFill>
                  <a:schemeClr val="tx1"/>
                </a:solidFill>
              </a:defRPr>
            </a:lvl1pPr>
          </a:lstStyle>
          <a:p>
            <a:endParaRPr lang="zh-CN" altLang="en-US"/>
          </a:p>
        </p:txBody>
      </p:sp>
      <p:sp>
        <p:nvSpPr>
          <p:cNvPr id="6" name="灯片编号占位符 5"/>
          <p:cNvSpPr>
            <a:spLocks noGrp="1"/>
          </p:cNvSpPr>
          <p:nvPr>
            <p:ph type="sldNum" sz="quarter" idx="4"/>
          </p:nvPr>
        </p:nvSpPr>
        <p:spPr>
          <a:xfrm>
            <a:off x="8610605" y="6356351"/>
            <a:ext cx="2743201" cy="365126"/>
          </a:xfrm>
          <a:prstGeom prst="rect">
            <a:avLst/>
          </a:prstGeom>
        </p:spPr>
        <p:txBody>
          <a:bodyPr vert="horz" lIns="91440" tIns="45720" rIns="91440" bIns="45720" rtlCol="0" anchor="ctr"/>
          <a:lstStyle>
            <a:lvl1pPr algn="r">
              <a:defRPr sz="1410">
                <a:solidFill>
                  <a:schemeClr val="tx1"/>
                </a:solidFill>
              </a:defRPr>
            </a:lvl1pPr>
          </a:lstStyle>
          <a:p>
            <a:fld id="{6C9FC4B0-A6B6-4DB3-8EFD-7B38E38158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5" kern="1200">
          <a:solidFill>
            <a:schemeClr val="tx1"/>
          </a:solidFill>
          <a:latin typeface="+mn-lt"/>
          <a:ea typeface="+mn-ea"/>
          <a:cs typeface="+mn-cs"/>
        </a:defRPr>
      </a:lvl1pPr>
      <a:lvl2pPr marL="685800" indent="-228600" algn="l" defTabSz="914400" rtl="0" eaLnBrk="1" latinLnBrk="0" hangingPunct="1">
        <a:lnSpc>
          <a:spcPct val="90000"/>
        </a:lnSpc>
        <a:spcBef>
          <a:spcPts val="510"/>
        </a:spcBef>
        <a:buFont typeface="Arial" panose="020B0604020202090204" pitchFamily="34" charset="0"/>
        <a:buChar char="•"/>
        <a:defRPr sz="2395" kern="1200">
          <a:solidFill>
            <a:schemeClr val="tx1"/>
          </a:solidFill>
          <a:latin typeface="+mn-lt"/>
          <a:ea typeface="+mn-ea"/>
          <a:cs typeface="+mn-cs"/>
        </a:defRPr>
      </a:lvl2pPr>
      <a:lvl3pPr marL="1143000" indent="-228600" algn="l" defTabSz="914400" rtl="0" eaLnBrk="1" latinLnBrk="0" hangingPunct="1">
        <a:lnSpc>
          <a:spcPct val="90000"/>
        </a:lnSpc>
        <a:spcBef>
          <a:spcPts val="510"/>
        </a:spcBef>
        <a:buFont typeface="Arial" panose="020B0604020202090204" pitchFamily="34" charset="0"/>
        <a:buChar char="•"/>
        <a:defRPr sz="2005" kern="1200">
          <a:solidFill>
            <a:schemeClr val="tx1"/>
          </a:solidFill>
          <a:latin typeface="+mn-lt"/>
          <a:ea typeface="+mn-ea"/>
          <a:cs typeface="+mn-cs"/>
        </a:defRPr>
      </a:lvl3pPr>
      <a:lvl4pPr marL="1600200"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4pPr>
      <a:lvl5pPr marL="20580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5pPr>
      <a:lvl6pPr marL="25152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6pPr>
      <a:lvl7pPr marL="29724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7pPr>
      <a:lvl8pPr marL="34296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8pPr>
      <a:lvl9pPr marL="38868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9pPr>
    </p:bodyStyle>
    <p:otherStyle>
      <a:defPPr>
        <a:defRPr lang="zh-CN"/>
      </a:defPPr>
      <a:lvl1pPr marL="0" algn="l" defTabSz="914400" rtl="0" eaLnBrk="1" latinLnBrk="0" hangingPunct="1">
        <a:defRPr sz="1805" kern="1200">
          <a:solidFill>
            <a:schemeClr val="tx1"/>
          </a:solidFill>
          <a:latin typeface="+mn-lt"/>
          <a:ea typeface="+mn-ea"/>
          <a:cs typeface="+mn-cs"/>
        </a:defRPr>
      </a:lvl1pPr>
      <a:lvl2pPr marL="457200" algn="l" defTabSz="914400" rtl="0" eaLnBrk="1" latinLnBrk="0" hangingPunct="1">
        <a:defRPr sz="1805" kern="1200">
          <a:solidFill>
            <a:schemeClr val="tx1"/>
          </a:solidFill>
          <a:latin typeface="+mn-lt"/>
          <a:ea typeface="+mn-ea"/>
          <a:cs typeface="+mn-cs"/>
        </a:defRPr>
      </a:lvl2pPr>
      <a:lvl3pPr marL="914400" algn="l" defTabSz="914400" rtl="0" eaLnBrk="1" latinLnBrk="0" hangingPunct="1">
        <a:defRPr sz="1805" kern="1200">
          <a:solidFill>
            <a:schemeClr val="tx1"/>
          </a:solidFill>
          <a:latin typeface="+mn-lt"/>
          <a:ea typeface="+mn-ea"/>
          <a:cs typeface="+mn-cs"/>
        </a:defRPr>
      </a:lvl3pPr>
      <a:lvl4pPr marL="1371600" algn="l" defTabSz="914400" rtl="0" eaLnBrk="1" latinLnBrk="0" hangingPunct="1">
        <a:defRPr sz="1805" kern="1200">
          <a:solidFill>
            <a:schemeClr val="tx1"/>
          </a:solidFill>
          <a:latin typeface="+mn-lt"/>
          <a:ea typeface="+mn-ea"/>
          <a:cs typeface="+mn-cs"/>
        </a:defRPr>
      </a:lvl4pPr>
      <a:lvl5pPr marL="1829435" algn="l" defTabSz="914400" rtl="0" eaLnBrk="1" latinLnBrk="0" hangingPunct="1">
        <a:defRPr sz="1805" kern="1200">
          <a:solidFill>
            <a:schemeClr val="tx1"/>
          </a:solidFill>
          <a:latin typeface="+mn-lt"/>
          <a:ea typeface="+mn-ea"/>
          <a:cs typeface="+mn-cs"/>
        </a:defRPr>
      </a:lvl5pPr>
      <a:lvl6pPr marL="2286635" algn="l" defTabSz="914400" rtl="0" eaLnBrk="1" latinLnBrk="0" hangingPunct="1">
        <a:defRPr sz="1805" kern="1200">
          <a:solidFill>
            <a:schemeClr val="tx1"/>
          </a:solidFill>
          <a:latin typeface="+mn-lt"/>
          <a:ea typeface="+mn-ea"/>
          <a:cs typeface="+mn-cs"/>
        </a:defRPr>
      </a:lvl6pPr>
      <a:lvl7pPr marL="2743835" algn="l" defTabSz="914400" rtl="0" eaLnBrk="1" latinLnBrk="0" hangingPunct="1">
        <a:defRPr sz="1805" kern="1200">
          <a:solidFill>
            <a:schemeClr val="tx1"/>
          </a:solidFill>
          <a:latin typeface="+mn-lt"/>
          <a:ea typeface="+mn-ea"/>
          <a:cs typeface="+mn-cs"/>
        </a:defRPr>
      </a:lvl7pPr>
      <a:lvl8pPr marL="3201035" algn="l" defTabSz="914400" rtl="0" eaLnBrk="1" latinLnBrk="0" hangingPunct="1">
        <a:defRPr sz="1805" kern="1200">
          <a:solidFill>
            <a:schemeClr val="tx1"/>
          </a:solidFill>
          <a:latin typeface="+mn-lt"/>
          <a:ea typeface="+mn-ea"/>
          <a:cs typeface="+mn-cs"/>
        </a:defRPr>
      </a:lvl8pPr>
      <a:lvl9pPr marL="3658235" algn="l" defTabSz="914400" rtl="0" eaLnBrk="1" latinLnBrk="0" hangingPunct="1">
        <a:defRPr sz="18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4" name="矩形 13"/>
          <p:cNvSpPr/>
          <p:nvPr userDrawn="1">
            <p:custDataLst>
              <p:tags r:id="rId6"/>
            </p:custDataLst>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7"/>
            </p:custDataLst>
          </p:nvPr>
        </p:nvSpPr>
        <p:spPr>
          <a:xfrm>
            <a:off x="0" y="0"/>
            <a:ext cx="12192000" cy="6858000"/>
          </a:xfrm>
          <a:prstGeom prst="rect">
            <a:avLst/>
          </a:prstGeom>
          <a:gradFill flip="none" rotWithShape="1">
            <a:gsLst>
              <a:gs pos="22000">
                <a:schemeClr val="accent1">
                  <a:alpha val="0"/>
                </a:schemeClr>
              </a:gs>
              <a:gs pos="0">
                <a:schemeClr val="accent1">
                  <a:alpha val="30000"/>
                </a:schemeClr>
              </a:gs>
              <a:gs pos="72000">
                <a:schemeClr val="accent1">
                  <a:alpha val="0"/>
                </a:schemeClr>
              </a:gs>
              <a:gs pos="100000">
                <a:schemeClr val="accent1">
                  <a:alpha val="3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平行四边形 9"/>
          <p:cNvSpPr/>
          <p:nvPr userDrawn="1">
            <p:custDataLst>
              <p:tags r:id="rId8"/>
            </p:custDataLst>
          </p:nvPr>
        </p:nvSpPr>
        <p:spPr>
          <a:xfrm>
            <a:off x="10691813" y="836613"/>
            <a:ext cx="119893" cy="102391"/>
          </a:xfrm>
          <a:prstGeom prst="parallelogram">
            <a:avLst>
              <a:gd name="adj" fmla="val 5064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p:cNvSpPr/>
          <p:nvPr userDrawn="1">
            <p:custDataLst>
              <p:tags r:id="rId9"/>
            </p:custDataLst>
          </p:nvPr>
        </p:nvSpPr>
        <p:spPr>
          <a:xfrm>
            <a:off x="10797363" y="836613"/>
            <a:ext cx="119893" cy="102391"/>
          </a:xfrm>
          <a:prstGeom prst="parallelogram">
            <a:avLst>
              <a:gd name="adj" fmla="val 50641"/>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userDrawn="1">
            <p:custDataLst>
              <p:tags r:id="rId10"/>
            </p:custDataLst>
          </p:nvPr>
        </p:nvSpPr>
        <p:spPr>
          <a:xfrm>
            <a:off x="10902913" y="836613"/>
            <a:ext cx="119893" cy="102391"/>
          </a:xfrm>
          <a:prstGeom prst="parallelogram">
            <a:avLst>
              <a:gd name="adj" fmla="val 50641"/>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2"/>
            <p:custDataLst>
              <p:tags r:id="rId11"/>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t>2026/1/27</a:t>
            </a:fld>
            <a:endParaRPr lang="zh-CN" altLang="en-US"/>
          </a:p>
        </p:txBody>
      </p:sp>
      <p:sp>
        <p:nvSpPr>
          <p:cNvPr id="5" name="页脚占位符 4"/>
          <p:cNvSpPr>
            <a:spLocks noGrp="1"/>
          </p:cNvSpPr>
          <p:nvPr>
            <p:ph type="ftr" sz="quarter" idx="3"/>
            <p:custDataLst>
              <p:tags r:id="rId12"/>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3"/>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t>‹#›</a:t>
            </a:fld>
            <a:endParaRPr lang="zh-CN" altLang="en-US"/>
          </a:p>
        </p:txBody>
      </p:sp>
      <p:sp>
        <p:nvSpPr>
          <p:cNvPr id="2" name="标题占位符 1"/>
          <p:cNvSpPr>
            <a:spLocks noGrp="1"/>
          </p:cNvSpPr>
          <p:nvPr userDrawn="1">
            <p:ph type="title"/>
            <p:custDataLst>
              <p:tags r:id="rId14"/>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p>
        </p:txBody>
      </p:sp>
      <p:sp>
        <p:nvSpPr>
          <p:cNvPr id="3" name="文本占位符 2"/>
          <p:cNvSpPr>
            <a:spLocks noGrp="1"/>
          </p:cNvSpPr>
          <p:nvPr userDrawn="1">
            <p:ph type="body" idx="1"/>
            <p:custDataLst>
              <p:tags r:id="rId1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p>
          <a:p>
            <a:pPr lvl="1"/>
            <a:r>
              <a:rPr lang="zh-CN" altLang="en-US" dirty="0"/>
              <a:t>第二级</a:t>
            </a:r>
          </a:p>
          <a:p>
            <a:pPr lvl="2"/>
            <a:r>
              <a:rPr lang="zh-CN" altLang="en-US" dirty="0">
                <a:sym typeface="+mn-ea"/>
              </a:rPr>
              <a:t>第</a:t>
            </a:r>
            <a:r>
              <a:rPr lang="zh-CN" altLang="en-US" dirty="0"/>
              <a:t>三级</a:t>
            </a:r>
          </a:p>
          <a:p>
            <a:pPr lvl="3"/>
            <a:r>
              <a:rPr lang="zh-CN" altLang="en-US" dirty="0">
                <a:sym typeface="+mn-ea"/>
              </a:rPr>
              <a:t>第</a:t>
            </a:r>
            <a:r>
              <a:rPr lang="zh-CN" altLang="en-US" dirty="0"/>
              <a:t>四级</a:t>
            </a:r>
          </a:p>
          <a:p>
            <a:pPr lvl="4"/>
            <a:r>
              <a:rPr lang="zh-CN" altLang="en-US" dirty="0">
                <a:sym typeface="+mn-ea"/>
              </a:rPr>
              <a:t>第</a:t>
            </a:r>
            <a:r>
              <a:rPr lang="zh-CN" altLang="en-US" dirty="0"/>
              <a:t>五级</a:t>
            </a:r>
          </a:p>
        </p:txBody>
      </p:sp>
      <p:sp>
        <p:nvSpPr>
          <p:cNvPr id="8" name="任意多边形: 形状 7"/>
          <p:cNvSpPr/>
          <p:nvPr userDrawn="1">
            <p:custDataLst>
              <p:tags r:id="rId16"/>
            </p:custDataLst>
          </p:nvPr>
        </p:nvSpPr>
        <p:spPr>
          <a:xfrm>
            <a:off x="11339659" y="6005514"/>
            <a:ext cx="533974" cy="852486"/>
          </a:xfrm>
          <a:custGeom>
            <a:avLst/>
            <a:gdLst>
              <a:gd name="connsiteX0" fmla="*/ 656887 w 892935"/>
              <a:gd name="connsiteY0" fmla="*/ 0 h 1425564"/>
              <a:gd name="connsiteX1" fmla="*/ 892935 w 892935"/>
              <a:gd name="connsiteY1" fmla="*/ 0 h 1425564"/>
              <a:gd name="connsiteX2" fmla="*/ 236048 w 892935"/>
              <a:gd name="connsiteY2" fmla="*/ 1425564 h 1425564"/>
              <a:gd name="connsiteX3" fmla="*/ 0 w 892935"/>
              <a:gd name="connsiteY3" fmla="*/ 1425564 h 1425564"/>
            </a:gdLst>
            <a:ahLst/>
            <a:cxnLst>
              <a:cxn ang="0">
                <a:pos x="connsiteX0" y="connsiteY0"/>
              </a:cxn>
              <a:cxn ang="0">
                <a:pos x="connsiteX1" y="connsiteY1"/>
              </a:cxn>
              <a:cxn ang="0">
                <a:pos x="connsiteX2" y="connsiteY2"/>
              </a:cxn>
              <a:cxn ang="0">
                <a:pos x="connsiteX3" y="connsiteY3"/>
              </a:cxn>
            </a:cxnLst>
            <a:rect l="l" t="t" r="r" b="b"/>
            <a:pathLst>
              <a:path w="892935" h="1425564">
                <a:moveTo>
                  <a:pt x="656887" y="0"/>
                </a:moveTo>
                <a:lnTo>
                  <a:pt x="892935" y="0"/>
                </a:lnTo>
                <a:lnTo>
                  <a:pt x="236048" y="1425564"/>
                </a:lnTo>
                <a:lnTo>
                  <a:pt x="0" y="1425564"/>
                </a:lnTo>
                <a:close/>
              </a:path>
            </a:pathLst>
          </a:custGeom>
          <a:gradFill>
            <a:gsLst>
              <a:gs pos="2000">
                <a:schemeClr val="accent1">
                  <a:alpha val="0"/>
                </a:schemeClr>
              </a:gs>
              <a:gs pos="100000">
                <a:schemeClr val="accent1">
                  <a:alpha val="4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20" name="直接连接符 19"/>
          <p:cNvCxnSpPr/>
          <p:nvPr userDrawn="1">
            <p:custDataLst>
              <p:tags r:id="rId17"/>
            </p:custDataLst>
          </p:nvPr>
        </p:nvCxnSpPr>
        <p:spPr>
          <a:xfrm flipH="1">
            <a:off x="11755155" y="5588617"/>
            <a:ext cx="436845" cy="948003"/>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sp>
        <p:nvSpPr>
          <p:cNvPr id="9" name="KSO_TEMPLATE" hidden="1"/>
          <p:cNvSpPr/>
          <p:nvPr userDrawn="1">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txStyles>
    <p:titleStyle>
      <a:lvl1pPr algn="l" defTabSz="914400" rtl="0" eaLnBrk="1" latinLnBrk="0" hangingPunct="1">
        <a:lnSpc>
          <a:spcPct val="100000"/>
        </a:lnSpc>
        <a:spcBef>
          <a:spcPct val="0"/>
        </a:spcBef>
        <a:buNone/>
        <a:defRPr lang="zh-CN" altLang="en-US" sz="3200" b="1" kern="1200" dirty="0">
          <a:gradFill>
            <a:gsLst>
              <a:gs pos="24000">
                <a:srgbClr val="FFFFFF"/>
              </a:gs>
              <a:gs pos="91000">
                <a:schemeClr val="accent1"/>
              </a:gs>
            </a:gsLst>
            <a:lin ang="2700000" scaled="1"/>
          </a:gra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9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矩形 1"/>
          <p:cNvSpPr/>
          <p:nvPr userDrawn="1">
            <p:custDataLst>
              <p:tags r:id="rId8"/>
            </p:custDataLst>
          </p:nvPr>
        </p:nvSpPr>
        <p:spPr>
          <a:xfrm>
            <a:off x="0" y="0"/>
            <a:ext cx="12192000" cy="6858000"/>
          </a:xfrm>
          <a:prstGeom prst="rect">
            <a:avLst/>
          </a:prstGeom>
          <a:gradFill>
            <a:gsLst>
              <a:gs pos="0">
                <a:schemeClr val="bg2"/>
              </a:gs>
              <a:gs pos="90000">
                <a:schemeClr val="bg1"/>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8" name="日期占位符 7"/>
          <p:cNvSpPr>
            <a:spLocks noGrp="1"/>
          </p:cNvSpPr>
          <p:nvPr>
            <p:ph type="dt" sz="half" idx="10"/>
            <p:custDataLst>
              <p:tags r:id="rId9"/>
            </p:custDataLst>
          </p:nvPr>
        </p:nvSpPr>
        <p:spPr>
          <a:xfrm>
            <a:off x="612000" y="6314400"/>
            <a:ext cx="2700000" cy="316800"/>
          </a:xfrm>
        </p:spPr>
        <p:txBody>
          <a:bodyPr/>
          <a:lstStyle/>
          <a:p>
            <a:fld id="{760FBDFE-C587-4B4C-A407-44438C67B59E}" type="datetimeFigureOut">
              <a:rPr lang="zh-CN" altLang="en-US" smtClean="0"/>
              <a:t>2026/1/27</a:t>
            </a:fld>
            <a:endParaRPr lang="zh-CN" altLang="en-US"/>
          </a:p>
        </p:txBody>
      </p:sp>
      <p:sp>
        <p:nvSpPr>
          <p:cNvPr id="9" name="页脚占位符 8"/>
          <p:cNvSpPr>
            <a:spLocks noGrp="1"/>
          </p:cNvSpPr>
          <p:nvPr>
            <p:ph type="ftr" sz="quarter" idx="11"/>
            <p:custDataLst>
              <p:tags r:id="rId10"/>
            </p:custDataLst>
          </p:nvPr>
        </p:nvSpPr>
        <p:spPr>
          <a:xfrm>
            <a:off x="4116000" y="6314400"/>
            <a:ext cx="3960000" cy="316800"/>
          </a:xfrm>
        </p:spPr>
        <p:txBody>
          <a:bodyPr/>
          <a:lstStyle/>
          <a:p>
            <a:endParaRPr lang="zh-CN" altLang="en-US" dirty="0"/>
          </a:p>
        </p:txBody>
      </p:sp>
      <p:sp>
        <p:nvSpPr>
          <p:cNvPr id="10" name="灯片编号占位符 9"/>
          <p:cNvSpPr>
            <a:spLocks noGrp="1"/>
          </p:cNvSpPr>
          <p:nvPr>
            <p:ph type="sldNum" sz="quarter" idx="12"/>
            <p:custDataLst>
              <p:tags r:id="rId11"/>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
        <p:nvSpPr>
          <p:cNvPr id="3" name="标题占位符 2"/>
          <p:cNvSpPr>
            <a:spLocks noGrp="1"/>
          </p:cNvSpPr>
          <p:nvPr>
            <p:ph type="title"/>
            <p:custDataLst>
              <p:tags r:id="rId12"/>
            </p:custDataLst>
          </p:nvPr>
        </p:nvSpPr>
        <p:spPr>
          <a:xfrm>
            <a:off x="365760" y="365125"/>
            <a:ext cx="10988040" cy="779463"/>
          </a:xfrm>
          <a:prstGeom prst="rect">
            <a:avLst/>
          </a:prstGeom>
          <a:noFill/>
          <a:ln>
            <a:noFill/>
            <a:prstDash val="sysDash"/>
          </a:ln>
        </p:spPr>
        <p:txBody>
          <a:bodyPr vert="horz" wrap="square" lIns="91440" tIns="45720" rIns="91440" bIns="45720" rtlCol="0" anchor="ctr">
            <a:normAutofit/>
          </a:bodyPr>
          <a:lstStyle/>
          <a:p>
            <a:pPr marL="0" marR="0" lvl="0" algn="ctr">
              <a:buClrTx/>
              <a:buSzTx/>
              <a:buFontTx/>
            </a:pPr>
            <a:r>
              <a:rPr lang="zh-CN" altLang="en-US" dirty="0"/>
              <a:t>单击此处编辑母版标题样式</a:t>
            </a:r>
          </a:p>
        </p:txBody>
      </p:sp>
      <p:sp>
        <p:nvSpPr>
          <p:cNvPr id="4" name="文本占位符 3"/>
          <p:cNvSpPr>
            <a:spLocks noGrp="1"/>
          </p:cNvSpPr>
          <p:nvPr>
            <p:ph type="body" idx="1"/>
            <p:custDataLst>
              <p:tags r:id="rId13"/>
            </p:custDataLst>
          </p:nvPr>
        </p:nvSpPr>
        <p:spPr>
          <a:xfrm>
            <a:off x="365760" y="1253330"/>
            <a:ext cx="10988040" cy="4834269"/>
          </a:xfrm>
          <a:prstGeom prst="rect">
            <a:avLst/>
          </a:prstGeom>
          <a:ln>
            <a:noFill/>
            <a:prstDash val="sysDash"/>
          </a:ln>
        </p:spPr>
        <p:txBody>
          <a:bodyPr vert="horz" lIns="90000" tIns="46800" rIns="90000" bIns="46800" rtlCol="0">
            <a:normAutofit/>
          </a:bodyPr>
          <a:lstStyle/>
          <a:p>
            <a:pPr marR="0" lvl="0">
              <a:spcBef>
                <a:spcPts val="1200"/>
              </a:spcBef>
              <a:spcAft>
                <a:spcPts val="0"/>
              </a:spcAft>
              <a:buClr>
                <a:schemeClr val="tx1"/>
              </a:buClr>
              <a:buSzTx/>
            </a:pPr>
            <a:r>
              <a:rPr lang="zh-CN" altLang="en-US" dirty="0"/>
              <a:t>单击此处编辑母版文本样式</a:t>
            </a:r>
          </a:p>
          <a:p>
            <a:pPr marR="0" lvl="1">
              <a:tabLst>
                <a:tab pos="1609725" algn="l"/>
              </a:tabLst>
            </a:pPr>
            <a:r>
              <a:rPr lang="zh-CN" altLang="en-US" dirty="0"/>
              <a:t>二级</a:t>
            </a:r>
          </a:p>
          <a:p>
            <a:pPr marR="0" lvl="2"/>
            <a:r>
              <a:rPr lang="zh-CN" altLang="en-US" dirty="0"/>
              <a:t>三级</a:t>
            </a:r>
          </a:p>
          <a:p>
            <a:pPr marR="0" lvl="3"/>
            <a:r>
              <a:rPr lang="zh-CN" altLang="en-US" dirty="0"/>
              <a:t>四级</a:t>
            </a:r>
          </a:p>
          <a:p>
            <a:pPr marR="0" lvl="4"/>
            <a:r>
              <a:rPr lang="zh-CN" altLang="en-US" dirty="0"/>
              <a:t>五级</a:t>
            </a:r>
          </a:p>
        </p:txBody>
      </p:sp>
      <p:sp>
        <p:nvSpPr>
          <p:cNvPr id="5"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7"/>
    </p:custData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lgn="l" defTabSz="914400" rtl="0" eaLnBrk="1" fontAlgn="auto" latinLnBrk="0" hangingPunct="1">
        <a:lnSpc>
          <a:spcPct val="100000"/>
        </a:lnSpc>
        <a:spcBef>
          <a:spcPct val="0"/>
        </a:spcBef>
        <a:buNone/>
        <a:defRPr kumimoji="0" lang="zh-CN" altLang="en-US" sz="3600" b="0" i="0" u="none" strike="noStrike" kern="1200" cap="none" spc="300" normalizeH="0" baseline="0" dirty="0" smtClean="0">
          <a:ln>
            <a:noFill/>
            <a:prstDash val="sysDot"/>
          </a:ln>
          <a:solidFill>
            <a:schemeClr val="tx1"/>
          </a:solidFill>
          <a:uFillTx/>
          <a:latin typeface="+mj-ea"/>
          <a:ea typeface="+mj-ea"/>
          <a:cs typeface="MiSans" panose="000005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800" b="0" i="0" u="none" strike="noStrike" kern="1200" cap="none" spc="150" normalizeH="0" baseline="0" dirty="0">
          <a:ln>
            <a:noFill/>
            <a:prstDash val="sysDot"/>
          </a:ln>
          <a:solidFill>
            <a:schemeClr val="tx1"/>
          </a:solidFill>
          <a:uFillTx/>
          <a:latin typeface="+mn-lt"/>
          <a:ea typeface="+mn-lt"/>
          <a:cs typeface="MiSans"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kumimoji="0" lang="zh-CN" altLang="en-US" sz="1600" b="0" i="0" u="none" strike="noStrike" kern="1200" cap="none" spc="150" normalizeH="0" baseline="0" dirty="0">
          <a:solidFill>
            <a:schemeClr val="tx1"/>
          </a:solidFill>
          <a:uFillTx/>
          <a:latin typeface="Arial" panose="020B0604020202090204" pitchFamily="34" charset="0"/>
          <a:ea typeface="微软雅黑" panose="020B0503020204020204" pitchFamily="34" charset="-122"/>
          <a:cs typeface="MiSans"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kumimoji="0" lang="zh-CN" altLang="en-US" sz="1600" b="0" i="0" u="none" strike="noStrike" kern="1200" cap="none" spc="150" normalizeH="0" baseline="0" dirty="0">
          <a:solidFill>
            <a:schemeClr val="tx1"/>
          </a:solidFill>
          <a:uFillTx/>
          <a:latin typeface="Arial" panose="020B0604020202090204" pitchFamily="34" charset="0"/>
          <a:ea typeface="微软雅黑" panose="020B0503020204020204" pitchFamily="34" charset="-122"/>
          <a:cs typeface="MiSans"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dirty="0">
          <a:solidFill>
            <a:schemeClr val="tx1"/>
          </a:solidFill>
          <a:uFillTx/>
          <a:latin typeface="Arial" panose="020B0604020202090204" pitchFamily="34" charset="0"/>
          <a:ea typeface="微软雅黑" panose="020B0503020204020204" pitchFamily="34" charset="-122"/>
          <a:cs typeface="MiSans"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kumimoji="0" lang="zh-CN" altLang="en-US" sz="1400" b="0" i="0" u="none" strike="noStrike" kern="1200" cap="none" spc="150" normalizeH="0" baseline="0" dirty="0">
          <a:solidFill>
            <a:schemeClr val="tx1"/>
          </a:solidFill>
          <a:uFillTx/>
          <a:latin typeface="Arial" panose="020B0604020202090204" pitchFamily="34" charset="0"/>
          <a:ea typeface="微软雅黑" panose="020B0503020204020204" pitchFamily="34" charset="-122"/>
          <a:cs typeface="MiSans" panose="00000500000000000000" charset="-122"/>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3.xml.rels><?xml version="1.0" encoding="UTF-8" standalone="yes"?>
<Relationships xmlns="http://schemas.openxmlformats.org/package/2006/relationships"><Relationship Id="rId8" Type="http://schemas.openxmlformats.org/officeDocument/2006/relationships/tags" Target="../tags/tag199.xml"/><Relationship Id="rId13" Type="http://schemas.openxmlformats.org/officeDocument/2006/relationships/tags" Target="../tags/tag204.xml"/><Relationship Id="rId18" Type="http://schemas.openxmlformats.org/officeDocument/2006/relationships/tags" Target="../tags/tag209.xml"/><Relationship Id="rId3" Type="http://schemas.openxmlformats.org/officeDocument/2006/relationships/tags" Target="../tags/tag194.xml"/><Relationship Id="rId7" Type="http://schemas.openxmlformats.org/officeDocument/2006/relationships/tags" Target="../tags/tag198.xml"/><Relationship Id="rId12" Type="http://schemas.openxmlformats.org/officeDocument/2006/relationships/tags" Target="../tags/tag203.xml"/><Relationship Id="rId17" Type="http://schemas.openxmlformats.org/officeDocument/2006/relationships/tags" Target="../tags/tag208.xml"/><Relationship Id="rId2" Type="http://schemas.openxmlformats.org/officeDocument/2006/relationships/tags" Target="../tags/tag193.xml"/><Relationship Id="rId16" Type="http://schemas.openxmlformats.org/officeDocument/2006/relationships/tags" Target="../tags/tag207.xml"/><Relationship Id="rId20" Type="http://schemas.openxmlformats.org/officeDocument/2006/relationships/notesSlide" Target="../notesSlides/notesSlide3.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tags" Target="../tags/tag202.xml"/><Relationship Id="rId5" Type="http://schemas.openxmlformats.org/officeDocument/2006/relationships/tags" Target="../tags/tag196.xml"/><Relationship Id="rId15" Type="http://schemas.openxmlformats.org/officeDocument/2006/relationships/tags" Target="../tags/tag206.xml"/><Relationship Id="rId10" Type="http://schemas.openxmlformats.org/officeDocument/2006/relationships/tags" Target="../tags/tag201.xml"/><Relationship Id="rId19" Type="http://schemas.openxmlformats.org/officeDocument/2006/relationships/slideLayout" Target="../slideLayouts/slideLayout2.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tags" Target="../tags/tag205.xml"/></Relationships>
</file>

<file path=ppt/slides/_rels/slide14.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slideLayout" Target="../slideLayouts/slideLayout2.xml"/><Relationship Id="rId3" Type="http://schemas.openxmlformats.org/officeDocument/2006/relationships/tags" Target="../tags/tag212.xml"/><Relationship Id="rId7" Type="http://schemas.openxmlformats.org/officeDocument/2006/relationships/tags" Target="../tags/tag216.xml"/><Relationship Id="rId12" Type="http://schemas.openxmlformats.org/officeDocument/2006/relationships/tags" Target="../tags/tag221.xml"/><Relationship Id="rId2" Type="http://schemas.openxmlformats.org/officeDocument/2006/relationships/tags" Target="../tags/tag211.xml"/><Relationship Id="rId16" Type="http://schemas.openxmlformats.org/officeDocument/2006/relationships/image" Target="../media/image25.jpeg"/><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tags" Target="../tags/tag220.xml"/><Relationship Id="rId5" Type="http://schemas.openxmlformats.org/officeDocument/2006/relationships/tags" Target="../tags/tag214.xml"/><Relationship Id="rId15" Type="http://schemas.openxmlformats.org/officeDocument/2006/relationships/image" Target="../media/image24.jpeg"/><Relationship Id="rId10" Type="http://schemas.openxmlformats.org/officeDocument/2006/relationships/tags" Target="../tags/tag219.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3" Type="http://schemas.openxmlformats.org/officeDocument/2006/relationships/tags" Target="../tags/tag234.xml"/><Relationship Id="rId18" Type="http://schemas.openxmlformats.org/officeDocument/2006/relationships/tags" Target="../tags/tag239.xml"/><Relationship Id="rId26" Type="http://schemas.openxmlformats.org/officeDocument/2006/relationships/tags" Target="../tags/tag247.xml"/><Relationship Id="rId3" Type="http://schemas.openxmlformats.org/officeDocument/2006/relationships/tags" Target="../tags/tag224.xml"/><Relationship Id="rId21" Type="http://schemas.openxmlformats.org/officeDocument/2006/relationships/tags" Target="../tags/tag242.xml"/><Relationship Id="rId7" Type="http://schemas.openxmlformats.org/officeDocument/2006/relationships/tags" Target="../tags/tag228.xml"/><Relationship Id="rId12" Type="http://schemas.openxmlformats.org/officeDocument/2006/relationships/tags" Target="../tags/tag233.xml"/><Relationship Id="rId17" Type="http://schemas.openxmlformats.org/officeDocument/2006/relationships/tags" Target="../tags/tag238.xml"/><Relationship Id="rId25" Type="http://schemas.openxmlformats.org/officeDocument/2006/relationships/tags" Target="../tags/tag246.xml"/><Relationship Id="rId33" Type="http://schemas.openxmlformats.org/officeDocument/2006/relationships/image" Target="../media/image31.svg"/><Relationship Id="rId2" Type="http://schemas.openxmlformats.org/officeDocument/2006/relationships/tags" Target="../tags/tag223.xml"/><Relationship Id="rId16" Type="http://schemas.openxmlformats.org/officeDocument/2006/relationships/tags" Target="../tags/tag237.xml"/><Relationship Id="rId20" Type="http://schemas.openxmlformats.org/officeDocument/2006/relationships/tags" Target="../tags/tag241.xml"/><Relationship Id="rId29" Type="http://schemas.openxmlformats.org/officeDocument/2006/relationships/image" Target="../media/image27.svg"/><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tags" Target="../tags/tag232.xml"/><Relationship Id="rId24" Type="http://schemas.openxmlformats.org/officeDocument/2006/relationships/tags" Target="../tags/tag245.xml"/><Relationship Id="rId32" Type="http://schemas.openxmlformats.org/officeDocument/2006/relationships/image" Target="../media/image30.png"/><Relationship Id="rId5" Type="http://schemas.openxmlformats.org/officeDocument/2006/relationships/tags" Target="../tags/tag226.xml"/><Relationship Id="rId15" Type="http://schemas.openxmlformats.org/officeDocument/2006/relationships/tags" Target="../tags/tag236.xml"/><Relationship Id="rId23" Type="http://schemas.openxmlformats.org/officeDocument/2006/relationships/tags" Target="../tags/tag244.xml"/><Relationship Id="rId28" Type="http://schemas.openxmlformats.org/officeDocument/2006/relationships/image" Target="../media/image26.png"/><Relationship Id="rId10" Type="http://schemas.openxmlformats.org/officeDocument/2006/relationships/tags" Target="../tags/tag231.xml"/><Relationship Id="rId19" Type="http://schemas.openxmlformats.org/officeDocument/2006/relationships/tags" Target="../tags/tag240.xml"/><Relationship Id="rId31" Type="http://schemas.openxmlformats.org/officeDocument/2006/relationships/image" Target="../media/image29.svg"/><Relationship Id="rId4" Type="http://schemas.openxmlformats.org/officeDocument/2006/relationships/tags" Target="../tags/tag225.xml"/><Relationship Id="rId9" Type="http://schemas.openxmlformats.org/officeDocument/2006/relationships/tags" Target="../tags/tag230.xml"/><Relationship Id="rId14" Type="http://schemas.openxmlformats.org/officeDocument/2006/relationships/tags" Target="../tags/tag235.xml"/><Relationship Id="rId22" Type="http://schemas.openxmlformats.org/officeDocument/2006/relationships/tags" Target="../tags/tag243.xml"/><Relationship Id="rId27" Type="http://schemas.openxmlformats.org/officeDocument/2006/relationships/slideLayout" Target="../slideLayouts/slideLayout2.xml"/><Relationship Id="rId30" Type="http://schemas.openxmlformats.org/officeDocument/2006/relationships/image" Target="../media/image28.png"/><Relationship Id="rId8" Type="http://schemas.openxmlformats.org/officeDocument/2006/relationships/tags" Target="../tags/tag229.xml"/></Relationships>
</file>

<file path=ppt/slides/_rels/slide16.xml.rels><?xml version="1.0" encoding="UTF-8" standalone="yes"?>
<Relationships xmlns="http://schemas.openxmlformats.org/package/2006/relationships"><Relationship Id="rId8" Type="http://schemas.openxmlformats.org/officeDocument/2006/relationships/tags" Target="../tags/tag255.xml"/><Relationship Id="rId13" Type="http://schemas.openxmlformats.org/officeDocument/2006/relationships/tags" Target="../tags/tag260.xml"/><Relationship Id="rId18" Type="http://schemas.openxmlformats.org/officeDocument/2006/relationships/tags" Target="../tags/tag265.xml"/><Relationship Id="rId26" Type="http://schemas.openxmlformats.org/officeDocument/2006/relationships/tags" Target="../tags/tag273.xml"/><Relationship Id="rId3" Type="http://schemas.openxmlformats.org/officeDocument/2006/relationships/tags" Target="../tags/tag250.xml"/><Relationship Id="rId21" Type="http://schemas.openxmlformats.org/officeDocument/2006/relationships/tags" Target="../tags/tag268.xml"/><Relationship Id="rId7" Type="http://schemas.openxmlformats.org/officeDocument/2006/relationships/tags" Target="../tags/tag254.xml"/><Relationship Id="rId12" Type="http://schemas.openxmlformats.org/officeDocument/2006/relationships/tags" Target="../tags/tag259.xml"/><Relationship Id="rId17" Type="http://schemas.openxmlformats.org/officeDocument/2006/relationships/tags" Target="../tags/tag264.xml"/><Relationship Id="rId25" Type="http://schemas.openxmlformats.org/officeDocument/2006/relationships/tags" Target="../tags/tag272.xml"/><Relationship Id="rId2" Type="http://schemas.openxmlformats.org/officeDocument/2006/relationships/tags" Target="../tags/tag249.xml"/><Relationship Id="rId16" Type="http://schemas.openxmlformats.org/officeDocument/2006/relationships/tags" Target="../tags/tag263.xml"/><Relationship Id="rId20" Type="http://schemas.openxmlformats.org/officeDocument/2006/relationships/tags" Target="../tags/tag267.xml"/><Relationship Id="rId29" Type="http://schemas.openxmlformats.org/officeDocument/2006/relationships/notesSlide" Target="../notesSlides/notesSlide4.xml"/><Relationship Id="rId1" Type="http://schemas.openxmlformats.org/officeDocument/2006/relationships/tags" Target="../tags/tag248.xml"/><Relationship Id="rId6" Type="http://schemas.openxmlformats.org/officeDocument/2006/relationships/tags" Target="../tags/tag253.xml"/><Relationship Id="rId11" Type="http://schemas.openxmlformats.org/officeDocument/2006/relationships/tags" Target="../tags/tag258.xml"/><Relationship Id="rId24" Type="http://schemas.openxmlformats.org/officeDocument/2006/relationships/tags" Target="../tags/tag271.xml"/><Relationship Id="rId5" Type="http://schemas.openxmlformats.org/officeDocument/2006/relationships/tags" Target="../tags/tag252.xml"/><Relationship Id="rId15" Type="http://schemas.openxmlformats.org/officeDocument/2006/relationships/tags" Target="../tags/tag262.xml"/><Relationship Id="rId23" Type="http://schemas.openxmlformats.org/officeDocument/2006/relationships/tags" Target="../tags/tag270.xml"/><Relationship Id="rId28" Type="http://schemas.openxmlformats.org/officeDocument/2006/relationships/slideLayout" Target="../slideLayouts/slideLayout2.xml"/><Relationship Id="rId10" Type="http://schemas.openxmlformats.org/officeDocument/2006/relationships/tags" Target="../tags/tag257.xml"/><Relationship Id="rId19" Type="http://schemas.openxmlformats.org/officeDocument/2006/relationships/tags" Target="../tags/tag266.xml"/><Relationship Id="rId31" Type="http://schemas.openxmlformats.org/officeDocument/2006/relationships/image" Target="../media/image33.svg"/><Relationship Id="rId4" Type="http://schemas.openxmlformats.org/officeDocument/2006/relationships/tags" Target="../tags/tag251.xml"/><Relationship Id="rId9" Type="http://schemas.openxmlformats.org/officeDocument/2006/relationships/tags" Target="../tags/tag256.xml"/><Relationship Id="rId14" Type="http://schemas.openxmlformats.org/officeDocument/2006/relationships/tags" Target="../tags/tag261.xml"/><Relationship Id="rId22" Type="http://schemas.openxmlformats.org/officeDocument/2006/relationships/tags" Target="../tags/tag269.xml"/><Relationship Id="rId27" Type="http://schemas.openxmlformats.org/officeDocument/2006/relationships/tags" Target="../tags/tag274.xml"/><Relationship Id="rId30"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tags" Target="../tags/tag282.xml"/><Relationship Id="rId13" Type="http://schemas.openxmlformats.org/officeDocument/2006/relationships/tags" Target="../tags/tag287.xml"/><Relationship Id="rId18" Type="http://schemas.openxmlformats.org/officeDocument/2006/relationships/tags" Target="../tags/tag29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tags" Target="../tags/tag286.xml"/><Relationship Id="rId17" Type="http://schemas.openxmlformats.org/officeDocument/2006/relationships/tags" Target="../tags/tag291.xml"/><Relationship Id="rId2" Type="http://schemas.openxmlformats.org/officeDocument/2006/relationships/tags" Target="../tags/tag276.xml"/><Relationship Id="rId16" Type="http://schemas.openxmlformats.org/officeDocument/2006/relationships/tags" Target="../tags/tag290.xml"/><Relationship Id="rId20" Type="http://schemas.openxmlformats.org/officeDocument/2006/relationships/slideLayout" Target="../slideLayouts/slideLayout2.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tags" Target="../tags/tag285.xml"/><Relationship Id="rId5" Type="http://schemas.openxmlformats.org/officeDocument/2006/relationships/tags" Target="../tags/tag279.xml"/><Relationship Id="rId15" Type="http://schemas.openxmlformats.org/officeDocument/2006/relationships/tags" Target="../tags/tag289.xml"/><Relationship Id="rId10" Type="http://schemas.openxmlformats.org/officeDocument/2006/relationships/tags" Target="../tags/tag284.xml"/><Relationship Id="rId19" Type="http://schemas.openxmlformats.org/officeDocument/2006/relationships/tags" Target="../tags/tag293.xml"/><Relationship Id="rId4" Type="http://schemas.openxmlformats.org/officeDocument/2006/relationships/tags" Target="../tags/tag278.xml"/><Relationship Id="rId9" Type="http://schemas.openxmlformats.org/officeDocument/2006/relationships/tags" Target="../tags/tag283.xml"/><Relationship Id="rId14" Type="http://schemas.openxmlformats.org/officeDocument/2006/relationships/tags" Target="../tags/tag288.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png"/><Relationship Id="rId39" Type="http://schemas.openxmlformats.org/officeDocument/2006/relationships/image" Target="../media/image83.png"/><Relationship Id="rId21" Type="http://schemas.openxmlformats.org/officeDocument/2006/relationships/image" Target="../media/image65.png"/><Relationship Id="rId34" Type="http://schemas.openxmlformats.org/officeDocument/2006/relationships/image" Target="../media/image78.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png"/><Relationship Id="rId33" Type="http://schemas.openxmlformats.org/officeDocument/2006/relationships/image" Target="../media/image77.png"/><Relationship Id="rId38" Type="http://schemas.openxmlformats.org/officeDocument/2006/relationships/image" Target="../media/image82.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png"/><Relationship Id="rId32" Type="http://schemas.openxmlformats.org/officeDocument/2006/relationships/image" Target="../media/image76.png"/><Relationship Id="rId37" Type="http://schemas.openxmlformats.org/officeDocument/2006/relationships/image" Target="../media/image81.png"/><Relationship Id="rId40" Type="http://schemas.openxmlformats.org/officeDocument/2006/relationships/image" Target="../media/image84.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png"/><Relationship Id="rId36" Type="http://schemas.openxmlformats.org/officeDocument/2006/relationships/image" Target="../media/image80.png"/><Relationship Id="rId10" Type="http://schemas.openxmlformats.org/officeDocument/2006/relationships/image" Target="../media/image54.png"/><Relationship Id="rId19" Type="http://schemas.openxmlformats.org/officeDocument/2006/relationships/image" Target="../media/image63.png"/><Relationship Id="rId31" Type="http://schemas.openxmlformats.org/officeDocument/2006/relationships/image" Target="../media/image75.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 Id="rId35" Type="http://schemas.openxmlformats.org/officeDocument/2006/relationships/image" Target="../media/image79.png"/><Relationship Id="rId8" Type="http://schemas.openxmlformats.org/officeDocument/2006/relationships/image" Target="../media/image52.png"/><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tags" Target="../tags/tag145.xml"/><Relationship Id="rId3" Type="http://schemas.openxmlformats.org/officeDocument/2006/relationships/tags" Target="../tags/tag135.xml"/><Relationship Id="rId7" Type="http://schemas.openxmlformats.org/officeDocument/2006/relationships/tags" Target="../tags/tag139.xml"/><Relationship Id="rId12" Type="http://schemas.openxmlformats.org/officeDocument/2006/relationships/tags" Target="../tags/tag144.xml"/><Relationship Id="rId17" Type="http://schemas.openxmlformats.org/officeDocument/2006/relationships/notesSlide" Target="../notesSlides/notesSlide2.xml"/><Relationship Id="rId2" Type="http://schemas.openxmlformats.org/officeDocument/2006/relationships/tags" Target="../tags/tag134.xml"/><Relationship Id="rId16" Type="http://schemas.openxmlformats.org/officeDocument/2006/relationships/slideLayout" Target="../slideLayouts/slideLayout31.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5" Type="http://schemas.openxmlformats.org/officeDocument/2006/relationships/tags" Target="../tags/tag137.xml"/><Relationship Id="rId15" Type="http://schemas.openxmlformats.org/officeDocument/2006/relationships/tags" Target="../tags/tag147.xml"/><Relationship Id="rId10" Type="http://schemas.openxmlformats.org/officeDocument/2006/relationships/tags" Target="../tags/tag142.xml"/><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tags" Target="../tags/tag146.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3" Type="http://schemas.openxmlformats.org/officeDocument/2006/relationships/tags" Target="../tags/tag306.xml"/><Relationship Id="rId18" Type="http://schemas.openxmlformats.org/officeDocument/2006/relationships/slideLayout" Target="../slideLayouts/slideLayout2.xml"/><Relationship Id="rId26" Type="http://schemas.openxmlformats.org/officeDocument/2006/relationships/image" Target="../media/image93.png"/><Relationship Id="rId39" Type="http://schemas.openxmlformats.org/officeDocument/2006/relationships/image" Target="../media/image106.png"/><Relationship Id="rId21" Type="http://schemas.openxmlformats.org/officeDocument/2006/relationships/image" Target="../media/image88.png"/><Relationship Id="rId34" Type="http://schemas.openxmlformats.org/officeDocument/2006/relationships/image" Target="../media/image101.png"/><Relationship Id="rId42" Type="http://schemas.openxmlformats.org/officeDocument/2006/relationships/image" Target="../media/image109.jpeg"/><Relationship Id="rId7" Type="http://schemas.openxmlformats.org/officeDocument/2006/relationships/tags" Target="../tags/tag300.xml"/><Relationship Id="rId2" Type="http://schemas.openxmlformats.org/officeDocument/2006/relationships/tags" Target="../tags/tag295.xml"/><Relationship Id="rId16" Type="http://schemas.openxmlformats.org/officeDocument/2006/relationships/tags" Target="../tags/tag309.xml"/><Relationship Id="rId20" Type="http://schemas.openxmlformats.org/officeDocument/2006/relationships/image" Target="../media/image87.png"/><Relationship Id="rId29" Type="http://schemas.openxmlformats.org/officeDocument/2006/relationships/image" Target="../media/image96.jpeg"/><Relationship Id="rId41" Type="http://schemas.openxmlformats.org/officeDocument/2006/relationships/image" Target="../media/image108.png"/><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tags" Target="../tags/tag304.xml"/><Relationship Id="rId24" Type="http://schemas.openxmlformats.org/officeDocument/2006/relationships/image" Target="../media/image91.jpeg"/><Relationship Id="rId32" Type="http://schemas.openxmlformats.org/officeDocument/2006/relationships/image" Target="../media/image99.png"/><Relationship Id="rId37" Type="http://schemas.openxmlformats.org/officeDocument/2006/relationships/image" Target="../media/image104.jpeg"/><Relationship Id="rId40" Type="http://schemas.openxmlformats.org/officeDocument/2006/relationships/image" Target="../media/image107.png"/><Relationship Id="rId5" Type="http://schemas.openxmlformats.org/officeDocument/2006/relationships/tags" Target="../tags/tag298.xml"/><Relationship Id="rId15" Type="http://schemas.openxmlformats.org/officeDocument/2006/relationships/tags" Target="../tags/tag308.xml"/><Relationship Id="rId23" Type="http://schemas.openxmlformats.org/officeDocument/2006/relationships/image" Target="../media/image90.png"/><Relationship Id="rId28" Type="http://schemas.openxmlformats.org/officeDocument/2006/relationships/image" Target="../media/image95.png"/><Relationship Id="rId36" Type="http://schemas.openxmlformats.org/officeDocument/2006/relationships/image" Target="../media/image103.png"/><Relationship Id="rId10" Type="http://schemas.openxmlformats.org/officeDocument/2006/relationships/tags" Target="../tags/tag303.xml"/><Relationship Id="rId19" Type="http://schemas.openxmlformats.org/officeDocument/2006/relationships/image" Target="../media/image86.png"/><Relationship Id="rId31" Type="http://schemas.openxmlformats.org/officeDocument/2006/relationships/image" Target="../media/image98.png"/><Relationship Id="rId44" Type="http://schemas.openxmlformats.org/officeDocument/2006/relationships/image" Target="../media/image111.jpeg"/><Relationship Id="rId4" Type="http://schemas.openxmlformats.org/officeDocument/2006/relationships/tags" Target="../tags/tag297.xml"/><Relationship Id="rId9" Type="http://schemas.openxmlformats.org/officeDocument/2006/relationships/tags" Target="../tags/tag302.xml"/><Relationship Id="rId14" Type="http://schemas.openxmlformats.org/officeDocument/2006/relationships/tags" Target="../tags/tag307.xml"/><Relationship Id="rId22" Type="http://schemas.openxmlformats.org/officeDocument/2006/relationships/image" Target="../media/image89.png"/><Relationship Id="rId27" Type="http://schemas.openxmlformats.org/officeDocument/2006/relationships/image" Target="../media/image94.png"/><Relationship Id="rId30" Type="http://schemas.openxmlformats.org/officeDocument/2006/relationships/image" Target="../media/image97.png"/><Relationship Id="rId35" Type="http://schemas.openxmlformats.org/officeDocument/2006/relationships/image" Target="../media/image102.png"/><Relationship Id="rId43" Type="http://schemas.openxmlformats.org/officeDocument/2006/relationships/image" Target="../media/image110.jpeg"/><Relationship Id="rId8" Type="http://schemas.openxmlformats.org/officeDocument/2006/relationships/tags" Target="../tags/tag301.xml"/><Relationship Id="rId3" Type="http://schemas.openxmlformats.org/officeDocument/2006/relationships/tags" Target="../tags/tag296.xml"/><Relationship Id="rId12" Type="http://schemas.openxmlformats.org/officeDocument/2006/relationships/tags" Target="../tags/tag305.xml"/><Relationship Id="rId17" Type="http://schemas.openxmlformats.org/officeDocument/2006/relationships/tags" Target="../tags/tag310.xml"/><Relationship Id="rId25" Type="http://schemas.openxmlformats.org/officeDocument/2006/relationships/image" Target="../media/image92.png"/><Relationship Id="rId33" Type="http://schemas.openxmlformats.org/officeDocument/2006/relationships/image" Target="../media/image100.png"/><Relationship Id="rId38"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4"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8" Type="http://schemas.openxmlformats.org/officeDocument/2006/relationships/tags" Target="../tags/tag321.xml"/><Relationship Id="rId13" Type="http://schemas.openxmlformats.org/officeDocument/2006/relationships/tags" Target="../tags/tag326.xml"/><Relationship Id="rId3" Type="http://schemas.openxmlformats.org/officeDocument/2006/relationships/tags" Target="../tags/tag316.xml"/><Relationship Id="rId7" Type="http://schemas.openxmlformats.org/officeDocument/2006/relationships/tags" Target="../tags/tag320.xml"/><Relationship Id="rId12" Type="http://schemas.openxmlformats.org/officeDocument/2006/relationships/tags" Target="../tags/tag325.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tags" Target="../tags/tag319.xml"/><Relationship Id="rId11" Type="http://schemas.openxmlformats.org/officeDocument/2006/relationships/tags" Target="../tags/tag324.xml"/><Relationship Id="rId5" Type="http://schemas.openxmlformats.org/officeDocument/2006/relationships/tags" Target="../tags/tag318.xml"/><Relationship Id="rId15" Type="http://schemas.openxmlformats.org/officeDocument/2006/relationships/slideLayout" Target="../slideLayouts/slideLayout2.xml"/><Relationship Id="rId10" Type="http://schemas.openxmlformats.org/officeDocument/2006/relationships/tags" Target="../tags/tag323.xml"/><Relationship Id="rId4" Type="http://schemas.openxmlformats.org/officeDocument/2006/relationships/tags" Target="../tags/tag317.xml"/><Relationship Id="rId9" Type="http://schemas.openxmlformats.org/officeDocument/2006/relationships/tags" Target="../tags/tag322.xml"/><Relationship Id="rId14" Type="http://schemas.openxmlformats.org/officeDocument/2006/relationships/tags" Target="../tags/tag327.xml"/></Relationships>
</file>

<file path=ppt/slides/_rels/slide24.xml.rels><?xml version="1.0" encoding="UTF-8" standalone="yes"?>
<Relationships xmlns="http://schemas.openxmlformats.org/package/2006/relationships"><Relationship Id="rId8" Type="http://schemas.openxmlformats.org/officeDocument/2006/relationships/tags" Target="../tags/tag335.xml"/><Relationship Id="rId13" Type="http://schemas.openxmlformats.org/officeDocument/2006/relationships/tags" Target="../tags/tag340.xml"/><Relationship Id="rId18" Type="http://schemas.openxmlformats.org/officeDocument/2006/relationships/tags" Target="../tags/tag345.xml"/><Relationship Id="rId26" Type="http://schemas.openxmlformats.org/officeDocument/2006/relationships/tags" Target="../tags/tag353.xml"/><Relationship Id="rId3" Type="http://schemas.openxmlformats.org/officeDocument/2006/relationships/tags" Target="../tags/tag330.xml"/><Relationship Id="rId21" Type="http://schemas.openxmlformats.org/officeDocument/2006/relationships/tags" Target="../tags/tag348.xml"/><Relationship Id="rId7" Type="http://schemas.openxmlformats.org/officeDocument/2006/relationships/tags" Target="../tags/tag334.xml"/><Relationship Id="rId12" Type="http://schemas.openxmlformats.org/officeDocument/2006/relationships/tags" Target="../tags/tag339.xml"/><Relationship Id="rId17" Type="http://schemas.openxmlformats.org/officeDocument/2006/relationships/tags" Target="../tags/tag344.xml"/><Relationship Id="rId25" Type="http://schemas.openxmlformats.org/officeDocument/2006/relationships/tags" Target="../tags/tag352.xml"/><Relationship Id="rId2" Type="http://schemas.openxmlformats.org/officeDocument/2006/relationships/tags" Target="../tags/tag329.xml"/><Relationship Id="rId16" Type="http://schemas.openxmlformats.org/officeDocument/2006/relationships/tags" Target="../tags/tag343.xml"/><Relationship Id="rId20" Type="http://schemas.openxmlformats.org/officeDocument/2006/relationships/tags" Target="../tags/tag347.xml"/><Relationship Id="rId29" Type="http://schemas.openxmlformats.org/officeDocument/2006/relationships/tags" Target="../tags/tag356.xml"/><Relationship Id="rId1" Type="http://schemas.openxmlformats.org/officeDocument/2006/relationships/tags" Target="../tags/tag328.xml"/><Relationship Id="rId6" Type="http://schemas.openxmlformats.org/officeDocument/2006/relationships/tags" Target="../tags/tag333.xml"/><Relationship Id="rId11" Type="http://schemas.openxmlformats.org/officeDocument/2006/relationships/tags" Target="../tags/tag338.xml"/><Relationship Id="rId24" Type="http://schemas.openxmlformats.org/officeDocument/2006/relationships/tags" Target="../tags/tag351.xml"/><Relationship Id="rId5" Type="http://schemas.openxmlformats.org/officeDocument/2006/relationships/tags" Target="../tags/tag332.xml"/><Relationship Id="rId15" Type="http://schemas.openxmlformats.org/officeDocument/2006/relationships/tags" Target="../tags/tag342.xml"/><Relationship Id="rId23" Type="http://schemas.openxmlformats.org/officeDocument/2006/relationships/tags" Target="../tags/tag350.xml"/><Relationship Id="rId28" Type="http://schemas.openxmlformats.org/officeDocument/2006/relationships/tags" Target="../tags/tag355.xml"/><Relationship Id="rId10" Type="http://schemas.openxmlformats.org/officeDocument/2006/relationships/tags" Target="../tags/tag337.xml"/><Relationship Id="rId19" Type="http://schemas.openxmlformats.org/officeDocument/2006/relationships/tags" Target="../tags/tag346.xml"/><Relationship Id="rId31" Type="http://schemas.openxmlformats.org/officeDocument/2006/relationships/slideLayout" Target="../slideLayouts/slideLayout2.xml"/><Relationship Id="rId4" Type="http://schemas.openxmlformats.org/officeDocument/2006/relationships/tags" Target="../tags/tag331.xml"/><Relationship Id="rId9" Type="http://schemas.openxmlformats.org/officeDocument/2006/relationships/tags" Target="../tags/tag336.xml"/><Relationship Id="rId14" Type="http://schemas.openxmlformats.org/officeDocument/2006/relationships/tags" Target="../tags/tag341.xml"/><Relationship Id="rId22" Type="http://schemas.openxmlformats.org/officeDocument/2006/relationships/tags" Target="../tags/tag349.xml"/><Relationship Id="rId27" Type="http://schemas.openxmlformats.org/officeDocument/2006/relationships/tags" Target="../tags/tag354.xml"/><Relationship Id="rId30" Type="http://schemas.openxmlformats.org/officeDocument/2006/relationships/tags" Target="../tags/tag3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tags" Target="../tags/tag365.xml"/><Relationship Id="rId13" Type="http://schemas.openxmlformats.org/officeDocument/2006/relationships/tags" Target="../tags/tag370.xml"/><Relationship Id="rId18" Type="http://schemas.openxmlformats.org/officeDocument/2006/relationships/image" Target="../media/image112.png"/><Relationship Id="rId3" Type="http://schemas.openxmlformats.org/officeDocument/2006/relationships/tags" Target="../tags/tag360.xml"/><Relationship Id="rId21" Type="http://schemas.openxmlformats.org/officeDocument/2006/relationships/image" Target="../media/image115.svg"/><Relationship Id="rId7" Type="http://schemas.openxmlformats.org/officeDocument/2006/relationships/tags" Target="../tags/tag364.xml"/><Relationship Id="rId12" Type="http://schemas.openxmlformats.org/officeDocument/2006/relationships/tags" Target="../tags/tag369.xml"/><Relationship Id="rId17" Type="http://schemas.openxmlformats.org/officeDocument/2006/relationships/slideLayout" Target="../slideLayouts/slideLayout18.xml"/><Relationship Id="rId25" Type="http://schemas.openxmlformats.org/officeDocument/2006/relationships/image" Target="../media/image119.svg"/><Relationship Id="rId2" Type="http://schemas.openxmlformats.org/officeDocument/2006/relationships/tags" Target="../tags/tag359.xml"/><Relationship Id="rId16" Type="http://schemas.openxmlformats.org/officeDocument/2006/relationships/tags" Target="../tags/tag373.xml"/><Relationship Id="rId20" Type="http://schemas.openxmlformats.org/officeDocument/2006/relationships/image" Target="../media/image114.png"/><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tags" Target="../tags/tag368.xml"/><Relationship Id="rId24" Type="http://schemas.openxmlformats.org/officeDocument/2006/relationships/image" Target="../media/image118.png"/><Relationship Id="rId5" Type="http://schemas.openxmlformats.org/officeDocument/2006/relationships/tags" Target="../tags/tag362.xml"/><Relationship Id="rId15" Type="http://schemas.openxmlformats.org/officeDocument/2006/relationships/tags" Target="../tags/tag372.xml"/><Relationship Id="rId23" Type="http://schemas.openxmlformats.org/officeDocument/2006/relationships/image" Target="../media/image117.svg"/><Relationship Id="rId10" Type="http://schemas.openxmlformats.org/officeDocument/2006/relationships/tags" Target="../tags/tag367.xml"/><Relationship Id="rId19" Type="http://schemas.openxmlformats.org/officeDocument/2006/relationships/image" Target="../media/image113.svg"/><Relationship Id="rId4" Type="http://schemas.openxmlformats.org/officeDocument/2006/relationships/tags" Target="../tags/tag361.xml"/><Relationship Id="rId9" Type="http://schemas.openxmlformats.org/officeDocument/2006/relationships/tags" Target="../tags/tag366.xml"/><Relationship Id="rId14" Type="http://schemas.openxmlformats.org/officeDocument/2006/relationships/tags" Target="../tags/tag371.xml"/><Relationship Id="rId22" Type="http://schemas.openxmlformats.org/officeDocument/2006/relationships/image" Target="../media/image1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6" Type="http://schemas.openxmlformats.org/officeDocument/2006/relationships/tags" Target="../tags/tag399.xml"/><Relationship Id="rId117" Type="http://schemas.openxmlformats.org/officeDocument/2006/relationships/tags" Target="../tags/tag490.xml"/><Relationship Id="rId21" Type="http://schemas.openxmlformats.org/officeDocument/2006/relationships/tags" Target="../tags/tag394.xml"/><Relationship Id="rId42" Type="http://schemas.openxmlformats.org/officeDocument/2006/relationships/tags" Target="../tags/tag415.xml"/><Relationship Id="rId47" Type="http://schemas.openxmlformats.org/officeDocument/2006/relationships/tags" Target="../tags/tag420.xml"/><Relationship Id="rId63" Type="http://schemas.openxmlformats.org/officeDocument/2006/relationships/tags" Target="../tags/tag436.xml"/><Relationship Id="rId68" Type="http://schemas.openxmlformats.org/officeDocument/2006/relationships/tags" Target="../tags/tag441.xml"/><Relationship Id="rId84" Type="http://schemas.openxmlformats.org/officeDocument/2006/relationships/tags" Target="../tags/tag457.xml"/><Relationship Id="rId89" Type="http://schemas.openxmlformats.org/officeDocument/2006/relationships/tags" Target="../tags/tag462.xml"/><Relationship Id="rId112" Type="http://schemas.openxmlformats.org/officeDocument/2006/relationships/tags" Target="../tags/tag485.xml"/><Relationship Id="rId16" Type="http://schemas.openxmlformats.org/officeDocument/2006/relationships/tags" Target="../tags/tag389.xml"/><Relationship Id="rId107" Type="http://schemas.openxmlformats.org/officeDocument/2006/relationships/tags" Target="../tags/tag480.xml"/><Relationship Id="rId11" Type="http://schemas.openxmlformats.org/officeDocument/2006/relationships/tags" Target="../tags/tag384.xml"/><Relationship Id="rId32" Type="http://schemas.openxmlformats.org/officeDocument/2006/relationships/tags" Target="../tags/tag405.xml"/><Relationship Id="rId37" Type="http://schemas.openxmlformats.org/officeDocument/2006/relationships/tags" Target="../tags/tag410.xml"/><Relationship Id="rId53" Type="http://schemas.openxmlformats.org/officeDocument/2006/relationships/tags" Target="../tags/tag426.xml"/><Relationship Id="rId58" Type="http://schemas.openxmlformats.org/officeDocument/2006/relationships/tags" Target="../tags/tag431.xml"/><Relationship Id="rId74" Type="http://schemas.openxmlformats.org/officeDocument/2006/relationships/tags" Target="../tags/tag447.xml"/><Relationship Id="rId79" Type="http://schemas.openxmlformats.org/officeDocument/2006/relationships/tags" Target="../tags/tag452.xml"/><Relationship Id="rId102" Type="http://schemas.openxmlformats.org/officeDocument/2006/relationships/tags" Target="../tags/tag475.xml"/><Relationship Id="rId5" Type="http://schemas.openxmlformats.org/officeDocument/2006/relationships/tags" Target="../tags/tag378.xml"/><Relationship Id="rId90" Type="http://schemas.openxmlformats.org/officeDocument/2006/relationships/tags" Target="../tags/tag463.xml"/><Relationship Id="rId95" Type="http://schemas.openxmlformats.org/officeDocument/2006/relationships/tags" Target="../tags/tag468.xml"/><Relationship Id="rId22" Type="http://schemas.openxmlformats.org/officeDocument/2006/relationships/tags" Target="../tags/tag395.xml"/><Relationship Id="rId27" Type="http://schemas.openxmlformats.org/officeDocument/2006/relationships/tags" Target="../tags/tag400.xml"/><Relationship Id="rId43" Type="http://schemas.openxmlformats.org/officeDocument/2006/relationships/tags" Target="../tags/tag416.xml"/><Relationship Id="rId48" Type="http://schemas.openxmlformats.org/officeDocument/2006/relationships/tags" Target="../tags/tag421.xml"/><Relationship Id="rId64" Type="http://schemas.openxmlformats.org/officeDocument/2006/relationships/tags" Target="../tags/tag437.xml"/><Relationship Id="rId69" Type="http://schemas.openxmlformats.org/officeDocument/2006/relationships/tags" Target="../tags/tag442.xml"/><Relationship Id="rId113" Type="http://schemas.openxmlformats.org/officeDocument/2006/relationships/tags" Target="../tags/tag486.xml"/><Relationship Id="rId118" Type="http://schemas.openxmlformats.org/officeDocument/2006/relationships/tags" Target="../tags/tag491.xml"/><Relationship Id="rId80" Type="http://schemas.openxmlformats.org/officeDocument/2006/relationships/tags" Target="../tags/tag453.xml"/><Relationship Id="rId85" Type="http://schemas.openxmlformats.org/officeDocument/2006/relationships/tags" Target="../tags/tag458.xml"/><Relationship Id="rId12" Type="http://schemas.openxmlformats.org/officeDocument/2006/relationships/tags" Target="../tags/tag385.xml"/><Relationship Id="rId17" Type="http://schemas.openxmlformats.org/officeDocument/2006/relationships/tags" Target="../tags/tag390.xml"/><Relationship Id="rId33" Type="http://schemas.openxmlformats.org/officeDocument/2006/relationships/tags" Target="../tags/tag406.xml"/><Relationship Id="rId38" Type="http://schemas.openxmlformats.org/officeDocument/2006/relationships/tags" Target="../tags/tag411.xml"/><Relationship Id="rId59" Type="http://schemas.openxmlformats.org/officeDocument/2006/relationships/tags" Target="../tags/tag432.xml"/><Relationship Id="rId103" Type="http://schemas.openxmlformats.org/officeDocument/2006/relationships/tags" Target="../tags/tag476.xml"/><Relationship Id="rId108" Type="http://schemas.openxmlformats.org/officeDocument/2006/relationships/tags" Target="../tags/tag481.xml"/><Relationship Id="rId54" Type="http://schemas.openxmlformats.org/officeDocument/2006/relationships/tags" Target="../tags/tag427.xml"/><Relationship Id="rId70" Type="http://schemas.openxmlformats.org/officeDocument/2006/relationships/tags" Target="../tags/tag443.xml"/><Relationship Id="rId75" Type="http://schemas.openxmlformats.org/officeDocument/2006/relationships/tags" Target="../tags/tag448.xml"/><Relationship Id="rId91" Type="http://schemas.openxmlformats.org/officeDocument/2006/relationships/tags" Target="../tags/tag464.xml"/><Relationship Id="rId96" Type="http://schemas.openxmlformats.org/officeDocument/2006/relationships/tags" Target="../tags/tag469.xml"/><Relationship Id="rId1" Type="http://schemas.openxmlformats.org/officeDocument/2006/relationships/tags" Target="../tags/tag374.xml"/><Relationship Id="rId6" Type="http://schemas.openxmlformats.org/officeDocument/2006/relationships/tags" Target="../tags/tag379.xml"/><Relationship Id="rId23" Type="http://schemas.openxmlformats.org/officeDocument/2006/relationships/tags" Target="../tags/tag396.xml"/><Relationship Id="rId28" Type="http://schemas.openxmlformats.org/officeDocument/2006/relationships/tags" Target="../tags/tag401.xml"/><Relationship Id="rId49" Type="http://schemas.openxmlformats.org/officeDocument/2006/relationships/tags" Target="../tags/tag422.xml"/><Relationship Id="rId114" Type="http://schemas.openxmlformats.org/officeDocument/2006/relationships/tags" Target="../tags/tag487.xml"/><Relationship Id="rId119" Type="http://schemas.openxmlformats.org/officeDocument/2006/relationships/slideLayout" Target="../slideLayouts/slideLayout2.xml"/><Relationship Id="rId44" Type="http://schemas.openxmlformats.org/officeDocument/2006/relationships/tags" Target="../tags/tag417.xml"/><Relationship Id="rId60" Type="http://schemas.openxmlformats.org/officeDocument/2006/relationships/tags" Target="../tags/tag433.xml"/><Relationship Id="rId65" Type="http://schemas.openxmlformats.org/officeDocument/2006/relationships/tags" Target="../tags/tag438.xml"/><Relationship Id="rId81" Type="http://schemas.openxmlformats.org/officeDocument/2006/relationships/tags" Target="../tags/tag454.xml"/><Relationship Id="rId86" Type="http://schemas.openxmlformats.org/officeDocument/2006/relationships/tags" Target="../tags/tag459.xml"/><Relationship Id="rId4" Type="http://schemas.openxmlformats.org/officeDocument/2006/relationships/tags" Target="../tags/tag377.xml"/><Relationship Id="rId9" Type="http://schemas.openxmlformats.org/officeDocument/2006/relationships/tags" Target="../tags/tag382.xml"/><Relationship Id="rId13" Type="http://schemas.openxmlformats.org/officeDocument/2006/relationships/tags" Target="../tags/tag386.xml"/><Relationship Id="rId18" Type="http://schemas.openxmlformats.org/officeDocument/2006/relationships/tags" Target="../tags/tag391.xml"/><Relationship Id="rId39" Type="http://schemas.openxmlformats.org/officeDocument/2006/relationships/tags" Target="../tags/tag412.xml"/><Relationship Id="rId109" Type="http://schemas.openxmlformats.org/officeDocument/2006/relationships/tags" Target="../tags/tag482.xml"/><Relationship Id="rId34" Type="http://schemas.openxmlformats.org/officeDocument/2006/relationships/tags" Target="../tags/tag407.xml"/><Relationship Id="rId50" Type="http://schemas.openxmlformats.org/officeDocument/2006/relationships/tags" Target="../tags/tag423.xml"/><Relationship Id="rId55" Type="http://schemas.openxmlformats.org/officeDocument/2006/relationships/tags" Target="../tags/tag428.xml"/><Relationship Id="rId76" Type="http://schemas.openxmlformats.org/officeDocument/2006/relationships/tags" Target="../tags/tag449.xml"/><Relationship Id="rId97" Type="http://schemas.openxmlformats.org/officeDocument/2006/relationships/tags" Target="../tags/tag470.xml"/><Relationship Id="rId104" Type="http://schemas.openxmlformats.org/officeDocument/2006/relationships/tags" Target="../tags/tag477.xml"/><Relationship Id="rId120" Type="http://schemas.openxmlformats.org/officeDocument/2006/relationships/image" Target="../media/image120.emf"/><Relationship Id="rId7" Type="http://schemas.openxmlformats.org/officeDocument/2006/relationships/tags" Target="../tags/tag380.xml"/><Relationship Id="rId71" Type="http://schemas.openxmlformats.org/officeDocument/2006/relationships/tags" Target="../tags/tag444.xml"/><Relationship Id="rId92" Type="http://schemas.openxmlformats.org/officeDocument/2006/relationships/tags" Target="../tags/tag465.xml"/><Relationship Id="rId2" Type="http://schemas.openxmlformats.org/officeDocument/2006/relationships/tags" Target="../tags/tag375.xml"/><Relationship Id="rId29" Type="http://schemas.openxmlformats.org/officeDocument/2006/relationships/tags" Target="../tags/tag402.xml"/><Relationship Id="rId24" Type="http://schemas.openxmlformats.org/officeDocument/2006/relationships/tags" Target="../tags/tag397.xml"/><Relationship Id="rId40" Type="http://schemas.openxmlformats.org/officeDocument/2006/relationships/tags" Target="../tags/tag413.xml"/><Relationship Id="rId45" Type="http://schemas.openxmlformats.org/officeDocument/2006/relationships/tags" Target="../tags/tag418.xml"/><Relationship Id="rId66" Type="http://schemas.openxmlformats.org/officeDocument/2006/relationships/tags" Target="../tags/tag439.xml"/><Relationship Id="rId87" Type="http://schemas.openxmlformats.org/officeDocument/2006/relationships/tags" Target="../tags/tag460.xml"/><Relationship Id="rId110" Type="http://schemas.openxmlformats.org/officeDocument/2006/relationships/tags" Target="../tags/tag483.xml"/><Relationship Id="rId115" Type="http://schemas.openxmlformats.org/officeDocument/2006/relationships/tags" Target="../tags/tag488.xml"/><Relationship Id="rId61" Type="http://schemas.openxmlformats.org/officeDocument/2006/relationships/tags" Target="../tags/tag434.xml"/><Relationship Id="rId82" Type="http://schemas.openxmlformats.org/officeDocument/2006/relationships/tags" Target="../tags/tag455.xml"/><Relationship Id="rId19" Type="http://schemas.openxmlformats.org/officeDocument/2006/relationships/tags" Target="../tags/tag392.xml"/><Relationship Id="rId14" Type="http://schemas.openxmlformats.org/officeDocument/2006/relationships/tags" Target="../tags/tag387.xml"/><Relationship Id="rId30" Type="http://schemas.openxmlformats.org/officeDocument/2006/relationships/tags" Target="../tags/tag403.xml"/><Relationship Id="rId35" Type="http://schemas.openxmlformats.org/officeDocument/2006/relationships/tags" Target="../tags/tag408.xml"/><Relationship Id="rId56" Type="http://schemas.openxmlformats.org/officeDocument/2006/relationships/tags" Target="../tags/tag429.xml"/><Relationship Id="rId77" Type="http://schemas.openxmlformats.org/officeDocument/2006/relationships/tags" Target="../tags/tag450.xml"/><Relationship Id="rId100" Type="http://schemas.openxmlformats.org/officeDocument/2006/relationships/tags" Target="../tags/tag473.xml"/><Relationship Id="rId105" Type="http://schemas.openxmlformats.org/officeDocument/2006/relationships/tags" Target="../tags/tag478.xml"/><Relationship Id="rId8" Type="http://schemas.openxmlformats.org/officeDocument/2006/relationships/tags" Target="../tags/tag381.xml"/><Relationship Id="rId51" Type="http://schemas.openxmlformats.org/officeDocument/2006/relationships/tags" Target="../tags/tag424.xml"/><Relationship Id="rId72" Type="http://schemas.openxmlformats.org/officeDocument/2006/relationships/tags" Target="../tags/tag445.xml"/><Relationship Id="rId93" Type="http://schemas.openxmlformats.org/officeDocument/2006/relationships/tags" Target="../tags/tag466.xml"/><Relationship Id="rId98" Type="http://schemas.openxmlformats.org/officeDocument/2006/relationships/tags" Target="../tags/tag471.xml"/><Relationship Id="rId121" Type="http://schemas.openxmlformats.org/officeDocument/2006/relationships/image" Target="../media/image121.png"/><Relationship Id="rId3" Type="http://schemas.openxmlformats.org/officeDocument/2006/relationships/tags" Target="../tags/tag376.xml"/><Relationship Id="rId25" Type="http://schemas.openxmlformats.org/officeDocument/2006/relationships/tags" Target="../tags/tag398.xml"/><Relationship Id="rId46" Type="http://schemas.openxmlformats.org/officeDocument/2006/relationships/tags" Target="../tags/tag419.xml"/><Relationship Id="rId67" Type="http://schemas.openxmlformats.org/officeDocument/2006/relationships/tags" Target="../tags/tag440.xml"/><Relationship Id="rId116" Type="http://schemas.openxmlformats.org/officeDocument/2006/relationships/tags" Target="../tags/tag489.xml"/><Relationship Id="rId20" Type="http://schemas.openxmlformats.org/officeDocument/2006/relationships/tags" Target="../tags/tag393.xml"/><Relationship Id="rId41" Type="http://schemas.openxmlformats.org/officeDocument/2006/relationships/tags" Target="../tags/tag414.xml"/><Relationship Id="rId62" Type="http://schemas.openxmlformats.org/officeDocument/2006/relationships/tags" Target="../tags/tag435.xml"/><Relationship Id="rId83" Type="http://schemas.openxmlformats.org/officeDocument/2006/relationships/tags" Target="../tags/tag456.xml"/><Relationship Id="rId88" Type="http://schemas.openxmlformats.org/officeDocument/2006/relationships/tags" Target="../tags/tag461.xml"/><Relationship Id="rId111" Type="http://schemas.openxmlformats.org/officeDocument/2006/relationships/tags" Target="../tags/tag484.xml"/><Relationship Id="rId15" Type="http://schemas.openxmlformats.org/officeDocument/2006/relationships/tags" Target="../tags/tag388.xml"/><Relationship Id="rId36" Type="http://schemas.openxmlformats.org/officeDocument/2006/relationships/tags" Target="../tags/tag409.xml"/><Relationship Id="rId57" Type="http://schemas.openxmlformats.org/officeDocument/2006/relationships/tags" Target="../tags/tag430.xml"/><Relationship Id="rId106" Type="http://schemas.openxmlformats.org/officeDocument/2006/relationships/tags" Target="../tags/tag479.xml"/><Relationship Id="rId10" Type="http://schemas.openxmlformats.org/officeDocument/2006/relationships/tags" Target="../tags/tag383.xml"/><Relationship Id="rId31" Type="http://schemas.openxmlformats.org/officeDocument/2006/relationships/tags" Target="../tags/tag404.xml"/><Relationship Id="rId52" Type="http://schemas.openxmlformats.org/officeDocument/2006/relationships/tags" Target="../tags/tag425.xml"/><Relationship Id="rId73" Type="http://schemas.openxmlformats.org/officeDocument/2006/relationships/tags" Target="../tags/tag446.xml"/><Relationship Id="rId78" Type="http://schemas.openxmlformats.org/officeDocument/2006/relationships/tags" Target="../tags/tag451.xml"/><Relationship Id="rId94" Type="http://schemas.openxmlformats.org/officeDocument/2006/relationships/tags" Target="../tags/tag467.xml"/><Relationship Id="rId99" Type="http://schemas.openxmlformats.org/officeDocument/2006/relationships/tags" Target="../tags/tag472.xml"/><Relationship Id="rId101" Type="http://schemas.openxmlformats.org/officeDocument/2006/relationships/tags" Target="../tags/tag47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tags" Target="../tags/tag494.xml"/><Relationship Id="rId7" Type="http://schemas.openxmlformats.org/officeDocument/2006/relationships/image" Target="../media/image123.png"/><Relationship Id="rId2" Type="http://schemas.openxmlformats.org/officeDocument/2006/relationships/tags" Target="../tags/tag493.xml"/><Relationship Id="rId1" Type="http://schemas.openxmlformats.org/officeDocument/2006/relationships/tags" Target="../tags/tag492.xml"/><Relationship Id="rId6" Type="http://schemas.openxmlformats.org/officeDocument/2006/relationships/image" Target="../media/image122.png"/><Relationship Id="rId5" Type="http://schemas.openxmlformats.org/officeDocument/2006/relationships/slideLayout" Target="../slideLayouts/slideLayout2.xml"/><Relationship Id="rId4" Type="http://schemas.openxmlformats.org/officeDocument/2006/relationships/tags" Target="../tags/tag495.xml"/></Relationships>
</file>

<file path=ppt/slides/_rels/slide31.xml.rels><?xml version="1.0" encoding="UTF-8" standalone="yes"?>
<Relationships xmlns="http://schemas.openxmlformats.org/package/2006/relationships"><Relationship Id="rId8" Type="http://schemas.openxmlformats.org/officeDocument/2006/relationships/tags" Target="../tags/tag503.xml"/><Relationship Id="rId13" Type="http://schemas.openxmlformats.org/officeDocument/2006/relationships/tags" Target="../tags/tag508.xml"/><Relationship Id="rId18" Type="http://schemas.openxmlformats.org/officeDocument/2006/relationships/tags" Target="../tags/tag513.xml"/><Relationship Id="rId26" Type="http://schemas.openxmlformats.org/officeDocument/2006/relationships/tags" Target="../tags/tag521.xml"/><Relationship Id="rId3" Type="http://schemas.openxmlformats.org/officeDocument/2006/relationships/tags" Target="../tags/tag498.xml"/><Relationship Id="rId21" Type="http://schemas.openxmlformats.org/officeDocument/2006/relationships/tags" Target="../tags/tag516.xml"/><Relationship Id="rId7" Type="http://schemas.openxmlformats.org/officeDocument/2006/relationships/tags" Target="../tags/tag502.xml"/><Relationship Id="rId12" Type="http://schemas.openxmlformats.org/officeDocument/2006/relationships/tags" Target="../tags/tag507.xml"/><Relationship Id="rId17" Type="http://schemas.openxmlformats.org/officeDocument/2006/relationships/tags" Target="../tags/tag512.xml"/><Relationship Id="rId25" Type="http://schemas.openxmlformats.org/officeDocument/2006/relationships/tags" Target="../tags/tag520.xml"/><Relationship Id="rId2" Type="http://schemas.openxmlformats.org/officeDocument/2006/relationships/tags" Target="../tags/tag497.xml"/><Relationship Id="rId16" Type="http://schemas.openxmlformats.org/officeDocument/2006/relationships/tags" Target="../tags/tag511.xml"/><Relationship Id="rId20" Type="http://schemas.openxmlformats.org/officeDocument/2006/relationships/tags" Target="../tags/tag515.xml"/><Relationship Id="rId29" Type="http://schemas.openxmlformats.org/officeDocument/2006/relationships/tags" Target="../tags/tag524.xml"/><Relationship Id="rId1" Type="http://schemas.openxmlformats.org/officeDocument/2006/relationships/tags" Target="../tags/tag496.xml"/><Relationship Id="rId6" Type="http://schemas.openxmlformats.org/officeDocument/2006/relationships/tags" Target="../tags/tag501.xml"/><Relationship Id="rId11" Type="http://schemas.openxmlformats.org/officeDocument/2006/relationships/tags" Target="../tags/tag506.xml"/><Relationship Id="rId24" Type="http://schemas.openxmlformats.org/officeDocument/2006/relationships/tags" Target="../tags/tag519.xml"/><Relationship Id="rId5" Type="http://schemas.openxmlformats.org/officeDocument/2006/relationships/tags" Target="../tags/tag500.xml"/><Relationship Id="rId15" Type="http://schemas.openxmlformats.org/officeDocument/2006/relationships/tags" Target="../tags/tag510.xml"/><Relationship Id="rId23" Type="http://schemas.openxmlformats.org/officeDocument/2006/relationships/tags" Target="../tags/tag518.xml"/><Relationship Id="rId28" Type="http://schemas.openxmlformats.org/officeDocument/2006/relationships/tags" Target="../tags/tag523.xml"/><Relationship Id="rId10" Type="http://schemas.openxmlformats.org/officeDocument/2006/relationships/tags" Target="../tags/tag505.xml"/><Relationship Id="rId19" Type="http://schemas.openxmlformats.org/officeDocument/2006/relationships/tags" Target="../tags/tag514.xml"/><Relationship Id="rId4" Type="http://schemas.openxmlformats.org/officeDocument/2006/relationships/tags" Target="../tags/tag499.xml"/><Relationship Id="rId9" Type="http://schemas.openxmlformats.org/officeDocument/2006/relationships/tags" Target="../tags/tag504.xml"/><Relationship Id="rId14" Type="http://schemas.openxmlformats.org/officeDocument/2006/relationships/tags" Target="../tags/tag509.xml"/><Relationship Id="rId22" Type="http://schemas.openxmlformats.org/officeDocument/2006/relationships/tags" Target="../tags/tag517.xml"/><Relationship Id="rId27" Type="http://schemas.openxmlformats.org/officeDocument/2006/relationships/tags" Target="../tags/tag522.xml"/><Relationship Id="rId30"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tags" Target="../tags/tag532.xml"/><Relationship Id="rId13" Type="http://schemas.openxmlformats.org/officeDocument/2006/relationships/image" Target="../media/image127.png"/><Relationship Id="rId3" Type="http://schemas.openxmlformats.org/officeDocument/2006/relationships/tags" Target="../tags/tag527.xml"/><Relationship Id="rId7" Type="http://schemas.openxmlformats.org/officeDocument/2006/relationships/tags" Target="../tags/tag531.xml"/><Relationship Id="rId12" Type="http://schemas.openxmlformats.org/officeDocument/2006/relationships/image" Target="../media/image126.png"/><Relationship Id="rId2" Type="http://schemas.openxmlformats.org/officeDocument/2006/relationships/tags" Target="../tags/tag526.xml"/><Relationship Id="rId1" Type="http://schemas.openxmlformats.org/officeDocument/2006/relationships/tags" Target="../tags/tag525.xml"/><Relationship Id="rId6" Type="http://schemas.openxmlformats.org/officeDocument/2006/relationships/tags" Target="../tags/tag530.xml"/><Relationship Id="rId11" Type="http://schemas.openxmlformats.org/officeDocument/2006/relationships/image" Target="../media/image125.png"/><Relationship Id="rId5" Type="http://schemas.openxmlformats.org/officeDocument/2006/relationships/tags" Target="../tags/tag529.xml"/><Relationship Id="rId10" Type="http://schemas.openxmlformats.org/officeDocument/2006/relationships/slideLayout" Target="../slideLayouts/slideLayout2.xml"/><Relationship Id="rId4" Type="http://schemas.openxmlformats.org/officeDocument/2006/relationships/tags" Target="../tags/tag528.xml"/><Relationship Id="rId9" Type="http://schemas.openxmlformats.org/officeDocument/2006/relationships/tags" Target="../tags/tag533.xml"/><Relationship Id="rId14" Type="http://schemas.openxmlformats.org/officeDocument/2006/relationships/image" Target="../media/image128.png"/></Relationships>
</file>

<file path=ppt/slides/_rels/slide3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tags" Target="../tags/tag541.xml"/><Relationship Id="rId13" Type="http://schemas.openxmlformats.org/officeDocument/2006/relationships/tags" Target="../tags/tag546.xml"/><Relationship Id="rId3" Type="http://schemas.openxmlformats.org/officeDocument/2006/relationships/tags" Target="../tags/tag536.xml"/><Relationship Id="rId7" Type="http://schemas.openxmlformats.org/officeDocument/2006/relationships/tags" Target="../tags/tag540.xml"/><Relationship Id="rId12" Type="http://schemas.openxmlformats.org/officeDocument/2006/relationships/tags" Target="../tags/tag545.xml"/><Relationship Id="rId2" Type="http://schemas.openxmlformats.org/officeDocument/2006/relationships/tags" Target="../tags/tag535.xml"/><Relationship Id="rId1" Type="http://schemas.openxmlformats.org/officeDocument/2006/relationships/tags" Target="../tags/tag534.xml"/><Relationship Id="rId6" Type="http://schemas.openxmlformats.org/officeDocument/2006/relationships/tags" Target="../tags/tag539.xml"/><Relationship Id="rId11" Type="http://schemas.openxmlformats.org/officeDocument/2006/relationships/tags" Target="../tags/tag544.xml"/><Relationship Id="rId5" Type="http://schemas.openxmlformats.org/officeDocument/2006/relationships/tags" Target="../tags/tag538.xml"/><Relationship Id="rId15" Type="http://schemas.openxmlformats.org/officeDocument/2006/relationships/slideLayout" Target="../slideLayouts/slideLayout18.xml"/><Relationship Id="rId10" Type="http://schemas.openxmlformats.org/officeDocument/2006/relationships/tags" Target="../tags/tag543.xml"/><Relationship Id="rId4" Type="http://schemas.openxmlformats.org/officeDocument/2006/relationships/tags" Target="../tags/tag537.xml"/><Relationship Id="rId9" Type="http://schemas.openxmlformats.org/officeDocument/2006/relationships/tags" Target="../tags/tag542.xml"/><Relationship Id="rId14" Type="http://schemas.openxmlformats.org/officeDocument/2006/relationships/tags" Target="../tags/tag5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555.xml"/><Relationship Id="rId13" Type="http://schemas.openxmlformats.org/officeDocument/2006/relationships/tags" Target="../tags/tag560.xml"/><Relationship Id="rId18" Type="http://schemas.openxmlformats.org/officeDocument/2006/relationships/tags" Target="../tags/tag565.xml"/><Relationship Id="rId26" Type="http://schemas.openxmlformats.org/officeDocument/2006/relationships/image" Target="../media/image132.jpeg"/><Relationship Id="rId3" Type="http://schemas.openxmlformats.org/officeDocument/2006/relationships/tags" Target="../tags/tag550.xml"/><Relationship Id="rId21" Type="http://schemas.openxmlformats.org/officeDocument/2006/relationships/tags" Target="../tags/tag568.xml"/><Relationship Id="rId7" Type="http://schemas.openxmlformats.org/officeDocument/2006/relationships/tags" Target="../tags/tag554.xml"/><Relationship Id="rId12" Type="http://schemas.openxmlformats.org/officeDocument/2006/relationships/tags" Target="../tags/tag559.xml"/><Relationship Id="rId17" Type="http://schemas.openxmlformats.org/officeDocument/2006/relationships/tags" Target="../tags/tag564.xml"/><Relationship Id="rId25" Type="http://schemas.openxmlformats.org/officeDocument/2006/relationships/image" Target="../media/image131.jpeg"/><Relationship Id="rId2" Type="http://schemas.openxmlformats.org/officeDocument/2006/relationships/tags" Target="../tags/tag549.xml"/><Relationship Id="rId16" Type="http://schemas.openxmlformats.org/officeDocument/2006/relationships/tags" Target="../tags/tag563.xml"/><Relationship Id="rId20" Type="http://schemas.openxmlformats.org/officeDocument/2006/relationships/tags" Target="../tags/tag567.xml"/><Relationship Id="rId1" Type="http://schemas.openxmlformats.org/officeDocument/2006/relationships/tags" Target="../tags/tag548.xml"/><Relationship Id="rId6" Type="http://schemas.openxmlformats.org/officeDocument/2006/relationships/tags" Target="../tags/tag553.xml"/><Relationship Id="rId11" Type="http://schemas.openxmlformats.org/officeDocument/2006/relationships/tags" Target="../tags/tag558.xml"/><Relationship Id="rId24" Type="http://schemas.openxmlformats.org/officeDocument/2006/relationships/image" Target="../media/image130.jpeg"/><Relationship Id="rId5" Type="http://schemas.openxmlformats.org/officeDocument/2006/relationships/tags" Target="../tags/tag552.xml"/><Relationship Id="rId15" Type="http://schemas.openxmlformats.org/officeDocument/2006/relationships/tags" Target="../tags/tag562.xml"/><Relationship Id="rId23" Type="http://schemas.openxmlformats.org/officeDocument/2006/relationships/slideLayout" Target="../slideLayouts/slideLayout18.xml"/><Relationship Id="rId28" Type="http://schemas.openxmlformats.org/officeDocument/2006/relationships/image" Target="../media/image134.png"/><Relationship Id="rId10" Type="http://schemas.openxmlformats.org/officeDocument/2006/relationships/tags" Target="../tags/tag557.xml"/><Relationship Id="rId19" Type="http://schemas.openxmlformats.org/officeDocument/2006/relationships/tags" Target="../tags/tag566.xml"/><Relationship Id="rId4" Type="http://schemas.openxmlformats.org/officeDocument/2006/relationships/tags" Target="../tags/tag551.xml"/><Relationship Id="rId9" Type="http://schemas.openxmlformats.org/officeDocument/2006/relationships/tags" Target="../tags/tag556.xml"/><Relationship Id="rId14" Type="http://schemas.openxmlformats.org/officeDocument/2006/relationships/tags" Target="../tags/tag561.xml"/><Relationship Id="rId22" Type="http://schemas.openxmlformats.org/officeDocument/2006/relationships/tags" Target="../tags/tag569.xml"/><Relationship Id="rId27"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tags" Target="../tags/tag570.xml"/><Relationship Id="rId4"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18.xml"/><Relationship Id="rId1" Type="http://schemas.openxmlformats.org/officeDocument/2006/relationships/tags" Target="../tags/tag573.xml"/></Relationships>
</file>

<file path=ppt/slides/_rels/slide4.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tags" Target="../tags/tag163.xml"/><Relationship Id="rId18" Type="http://schemas.openxmlformats.org/officeDocument/2006/relationships/image" Target="../media/image21.png"/><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tags" Target="../tags/tag162.xml"/><Relationship Id="rId17" Type="http://schemas.openxmlformats.org/officeDocument/2006/relationships/image" Target="../media/image20.jpeg"/><Relationship Id="rId2" Type="http://schemas.openxmlformats.org/officeDocument/2006/relationships/tags" Target="../tags/tag152.xml"/><Relationship Id="rId16" Type="http://schemas.openxmlformats.org/officeDocument/2006/relationships/image" Target="../media/image19.jpeg"/><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5" Type="http://schemas.openxmlformats.org/officeDocument/2006/relationships/tags" Target="../tags/tag155.xml"/><Relationship Id="rId15" Type="http://schemas.openxmlformats.org/officeDocument/2006/relationships/image" Target="../media/image18.png"/><Relationship Id="rId10" Type="http://schemas.openxmlformats.org/officeDocument/2006/relationships/tags" Target="../tags/tag160.xml"/><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18.xml"/><Relationship Id="rId1" Type="http://schemas.openxmlformats.org/officeDocument/2006/relationships/tags" Target="../tags/tag574.xml"/></Relationships>
</file>

<file path=ppt/slides/_rels/slide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18.xml"/><Relationship Id="rId1" Type="http://schemas.openxmlformats.org/officeDocument/2006/relationships/tags" Target="../tags/tag575.xml"/></Relationships>
</file>

<file path=ppt/slides/_rels/slide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18.xml"/><Relationship Id="rId1" Type="http://schemas.openxmlformats.org/officeDocument/2006/relationships/tags" Target="../tags/tag57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578.xml"/><Relationship Id="rId1" Type="http://schemas.openxmlformats.org/officeDocument/2006/relationships/tags" Target="../tags/tag577.xml"/><Relationship Id="rId4" Type="http://schemas.openxmlformats.org/officeDocument/2006/relationships/notesSlide" Target="../notesSlides/notesSlide5.xml"/></Relationships>
</file>

<file path=ppt/slides/_rels/slide5.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4"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22.png"/><Relationship Id="rId5" Type="http://schemas.openxmlformats.org/officeDocument/2006/relationships/slideLayout" Target="../slideLayouts/slideLayout18.xml"/><Relationship Id="rId4" Type="http://schemas.openxmlformats.org/officeDocument/2006/relationships/tags" Target="../tags/tag170.xml"/></Relationships>
</file>

<file path=ppt/slides/_rels/slide8.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tags" Target="../tags/tag183.xml"/><Relationship Id="rId18" Type="http://schemas.openxmlformats.org/officeDocument/2006/relationships/slideLayout" Target="../slideLayouts/slideLayout2.xml"/><Relationship Id="rId3" Type="http://schemas.openxmlformats.org/officeDocument/2006/relationships/tags" Target="../tags/tag173.xml"/><Relationship Id="rId7" Type="http://schemas.openxmlformats.org/officeDocument/2006/relationships/tags" Target="../tags/tag177.xml"/><Relationship Id="rId12" Type="http://schemas.openxmlformats.org/officeDocument/2006/relationships/tags" Target="../tags/tag182.xml"/><Relationship Id="rId17" Type="http://schemas.openxmlformats.org/officeDocument/2006/relationships/tags" Target="../tags/tag187.xml"/><Relationship Id="rId2" Type="http://schemas.openxmlformats.org/officeDocument/2006/relationships/tags" Target="../tags/tag172.xml"/><Relationship Id="rId16" Type="http://schemas.openxmlformats.org/officeDocument/2006/relationships/tags" Target="../tags/tag186.xml"/><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tags" Target="../tags/tag181.xml"/><Relationship Id="rId5" Type="http://schemas.openxmlformats.org/officeDocument/2006/relationships/tags" Target="../tags/tag175.xml"/><Relationship Id="rId15" Type="http://schemas.openxmlformats.org/officeDocument/2006/relationships/tags" Target="../tags/tag185.xml"/><Relationship Id="rId10" Type="http://schemas.openxmlformats.org/officeDocument/2006/relationships/tags" Target="../tags/tag180.xml"/><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tags" Target="../tags/tag18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2"/>
            </p:custDataLst>
          </p:nvPr>
        </p:nvSpPr>
        <p:spPr>
          <a:xfrm>
            <a:off x="1289685" y="2385695"/>
            <a:ext cx="6118860" cy="1944370"/>
          </a:xfrm>
        </p:spPr>
        <p:txBody>
          <a:bodyPr>
            <a:normAutofit fontScale="90000"/>
          </a:bodyPr>
          <a:lstStyle/>
          <a:p>
            <a:r>
              <a:rPr lang="en-US" altLang="zh-CN"/>
              <a:t>NCMatch</a:t>
            </a:r>
            <a:br>
              <a:rPr lang="en-US" altLang="zh-CN"/>
            </a:br>
            <a:r>
              <a:rPr lang="zh-CN" altLang="en-US"/>
              <a:t>算力供需对接平台</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en-US" altLang="zh-CN" sz="2400">
                <a:latin typeface="微软雅黑" charset="0"/>
                <a:ea typeface="微软雅黑" charset="0"/>
                <a:cs typeface="微软雅黑" charset="0"/>
              </a:rPr>
              <a:t>NCMatch</a:t>
            </a:r>
            <a:r>
              <a:rPr lang="zh-CN" altLang="en-US" sz="2400">
                <a:latin typeface="微软雅黑" charset="0"/>
                <a:ea typeface="微软雅黑" charset="0"/>
                <a:cs typeface="微软雅黑" charset="0"/>
              </a:rPr>
              <a:t>平台解决“</a:t>
            </a:r>
            <a:r>
              <a:rPr lang="zh-CN" altLang="en-US" sz="2400">
                <a:solidFill>
                  <a:srgbClr val="FF0000"/>
                </a:solidFill>
                <a:latin typeface="微软雅黑" charset="0"/>
                <a:ea typeface="微软雅黑" charset="0"/>
                <a:cs typeface="微软雅黑" charset="0"/>
                <a:sym typeface="+mn-ea"/>
              </a:rPr>
              <a:t>算力利用率与效率低下</a:t>
            </a:r>
            <a:r>
              <a:rPr lang="zh-CN" altLang="en-US" sz="2400">
                <a:latin typeface="微软雅黑" charset="0"/>
                <a:ea typeface="微软雅黑" charset="0"/>
                <a:cs typeface="微软雅黑" charset="0"/>
              </a:rPr>
              <a:t>”</a:t>
            </a:r>
          </a:p>
        </p:txBody>
      </p:sp>
      <p:sp>
        <p:nvSpPr>
          <p:cNvPr id="4" name="圆角矩形 27"/>
          <p:cNvSpPr/>
          <p:nvPr/>
        </p:nvSpPr>
        <p:spPr>
          <a:xfrm>
            <a:off x="744220" y="2025650"/>
            <a:ext cx="3105150" cy="4293235"/>
          </a:xfrm>
          <a:prstGeom prst="roundRect">
            <a:avLst>
              <a:gd name="adj" fmla="val 3972"/>
            </a:avLst>
          </a:prstGeom>
          <a:solidFill>
            <a:schemeClr val="tx2">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5" name="TextBox 234"/>
          <p:cNvSpPr txBox="1"/>
          <p:nvPr/>
        </p:nvSpPr>
        <p:spPr>
          <a:xfrm>
            <a:off x="859790" y="2407920"/>
            <a:ext cx="2794635" cy="3686175"/>
          </a:xfrm>
          <a:prstGeom prst="rect">
            <a:avLst/>
          </a:prstGeom>
          <a:noFill/>
        </p:spPr>
        <p:txBody>
          <a:bodyPr wrap="square" lIns="0" tIns="0" rIns="0" bIns="0" rtlCol="0">
            <a:noAutofit/>
          </a:bodyPr>
          <a:lstStyle/>
          <a:p>
            <a:pPr algn="l" fontAlgn="auto">
              <a:lnSpc>
                <a:spcPct val="250000"/>
              </a:lnSpc>
              <a:spcAft>
                <a:spcPts val="1000"/>
              </a:spcAft>
              <a:buClrTx/>
              <a:buSzTx/>
              <a:buFontTx/>
            </a:pPr>
            <a:r>
              <a:rPr lang="en-US" altLang="zh-CN" sz="1300" b="1" kern="0" dirty="0">
                <a:ln>
                  <a:noFill/>
                  <a:prstDash val="sysDot"/>
                </a:ln>
                <a:uFillTx/>
                <a:latin typeface="微软雅黑" charset="0"/>
                <a:ea typeface="微软雅黑" charset="0"/>
                <a:cs typeface="微软雅黑" charset="0"/>
                <a:sym typeface="+mn-ea"/>
              </a:rPr>
              <a:t>1.</a:t>
            </a:r>
            <a:r>
              <a:rPr lang="zh-CN" altLang="en-US" sz="1300" b="1" kern="0" dirty="0">
                <a:ln>
                  <a:noFill/>
                  <a:prstDash val="sysDot"/>
                </a:ln>
                <a:uFillTx/>
                <a:latin typeface="微软雅黑" charset="0"/>
                <a:ea typeface="微软雅黑" charset="0"/>
                <a:cs typeface="微软雅黑" charset="0"/>
                <a:sym typeface="+mn-ea"/>
              </a:rPr>
              <a:t>“纸面算力”浪费严重</a:t>
            </a:r>
            <a:endParaRPr lang="zh-CN" altLang="en-US" sz="1300" b="1" kern="0" dirty="0">
              <a:ln>
                <a:noFill/>
                <a:prstDash val="sysDot"/>
              </a:ln>
              <a:solidFill>
                <a:schemeClr val="tx1"/>
              </a:solidFill>
              <a:uFillTx/>
              <a:latin typeface="微软雅黑" charset="0"/>
              <a:ea typeface="微软雅黑" charset="0"/>
              <a:cs typeface="微软雅黑" charset="0"/>
              <a:sym typeface="+mn-ea"/>
            </a:endParaRPr>
          </a:p>
          <a:p>
            <a:pPr algn="l" fontAlgn="auto">
              <a:lnSpc>
                <a:spcPct val="250000"/>
              </a:lnSpc>
              <a:spcAft>
                <a:spcPts val="1000"/>
              </a:spcAft>
              <a:buClrTx/>
              <a:buSzTx/>
              <a:buFontTx/>
            </a:pPr>
            <a:r>
              <a:rPr lang="zh-CN" altLang="en-US" sz="1300" kern="0" dirty="0">
                <a:ln>
                  <a:noFill/>
                  <a:prstDash val="sysDot"/>
                </a:ln>
                <a:uFillTx/>
                <a:latin typeface="微软雅黑" charset="0"/>
                <a:ea typeface="微软雅黑" charset="0"/>
                <a:cs typeface="微软雅黑" charset="0"/>
                <a:sym typeface="+mn-ea"/>
              </a:rPr>
              <a:t>大量算力资源因技术适配难、场景落地慢而闲置。</a:t>
            </a:r>
            <a:endParaRPr lang="zh-CN" altLang="en-US" sz="1300" kern="0" dirty="0">
              <a:ln>
                <a:noFill/>
                <a:prstDash val="sysDot"/>
              </a:ln>
              <a:solidFill>
                <a:schemeClr val="tx1"/>
              </a:solidFill>
              <a:uFillTx/>
              <a:latin typeface="微软雅黑" charset="0"/>
              <a:ea typeface="微软雅黑" charset="0"/>
              <a:cs typeface="微软雅黑" charset="0"/>
              <a:sym typeface="+mn-ea"/>
            </a:endParaRPr>
          </a:p>
          <a:p>
            <a:pPr algn="l" fontAlgn="auto">
              <a:lnSpc>
                <a:spcPct val="250000"/>
              </a:lnSpc>
              <a:spcAft>
                <a:spcPts val="1000"/>
              </a:spcAft>
              <a:buClrTx/>
              <a:buSzTx/>
              <a:buFontTx/>
            </a:pPr>
            <a:r>
              <a:rPr lang="en-US" altLang="zh-CN" sz="1300" b="1" kern="0" dirty="0">
                <a:ln>
                  <a:noFill/>
                  <a:prstDash val="sysDot"/>
                </a:ln>
                <a:uFillTx/>
                <a:latin typeface="微软雅黑" charset="0"/>
                <a:ea typeface="微软雅黑" charset="0"/>
                <a:cs typeface="微软雅黑" charset="0"/>
                <a:sym typeface="+mn-ea"/>
              </a:rPr>
              <a:t>2.</a:t>
            </a:r>
            <a:r>
              <a:rPr lang="zh-CN" altLang="en-US" sz="1300" b="1" kern="0" dirty="0">
                <a:ln>
                  <a:noFill/>
                  <a:prstDash val="sysDot"/>
                </a:ln>
                <a:uFillTx/>
                <a:latin typeface="微软雅黑" charset="0"/>
                <a:ea typeface="微软雅黑" charset="0"/>
                <a:cs typeface="微软雅黑" charset="0"/>
                <a:sym typeface="+mn-ea"/>
              </a:rPr>
              <a:t>硬件性能与需求脱节</a:t>
            </a:r>
            <a:endParaRPr lang="zh-CN" altLang="en-US" sz="1300" b="1" kern="0" dirty="0">
              <a:ln>
                <a:noFill/>
                <a:prstDash val="sysDot"/>
              </a:ln>
              <a:solidFill>
                <a:schemeClr val="tx1"/>
              </a:solidFill>
              <a:uFillTx/>
              <a:latin typeface="微软雅黑" charset="0"/>
              <a:ea typeface="微软雅黑" charset="0"/>
              <a:cs typeface="微软雅黑" charset="0"/>
              <a:sym typeface="+mn-ea"/>
            </a:endParaRPr>
          </a:p>
          <a:p>
            <a:pPr algn="l" fontAlgn="auto">
              <a:lnSpc>
                <a:spcPct val="250000"/>
              </a:lnSpc>
              <a:spcAft>
                <a:spcPts val="1000"/>
              </a:spcAft>
              <a:buClrTx/>
              <a:buSzTx/>
              <a:buFontTx/>
            </a:pPr>
            <a:r>
              <a:rPr lang="zh-CN" altLang="en-US" sz="1300" kern="0" dirty="0">
                <a:ln>
                  <a:noFill/>
                  <a:prstDash val="sysDot"/>
                </a:ln>
                <a:uFillTx/>
                <a:latin typeface="微软雅黑" charset="0"/>
                <a:ea typeface="微软雅黑" charset="0"/>
                <a:cs typeface="微软雅黑" charset="0"/>
                <a:sym typeface="+mn-ea"/>
              </a:rPr>
              <a:t>传统通用算力难以满足</a:t>
            </a:r>
            <a:r>
              <a:rPr lang="en-US" altLang="zh-CN" sz="1300" kern="0" dirty="0">
                <a:ln>
                  <a:noFill/>
                  <a:prstDash val="sysDot"/>
                </a:ln>
                <a:uFillTx/>
                <a:latin typeface="微软雅黑" charset="0"/>
                <a:ea typeface="微软雅黑" charset="0"/>
                <a:cs typeface="微软雅黑" charset="0"/>
                <a:sym typeface="+mn-ea"/>
              </a:rPr>
              <a:t>AI</a:t>
            </a:r>
            <a:r>
              <a:rPr lang="zh-CN" altLang="en-US" sz="1300" kern="0" dirty="0">
                <a:ln>
                  <a:noFill/>
                  <a:prstDash val="sysDot"/>
                </a:ln>
                <a:uFillTx/>
                <a:latin typeface="微软雅黑" charset="0"/>
                <a:ea typeface="微软雅黑" charset="0"/>
                <a:cs typeface="微软雅黑" charset="0"/>
                <a:sym typeface="+mn-ea"/>
              </a:rPr>
              <a:t>高复杂度需求，</a:t>
            </a:r>
            <a:r>
              <a:rPr lang="en-US" altLang="zh-CN" sz="1300" kern="0" dirty="0">
                <a:ln>
                  <a:noFill/>
                  <a:prstDash val="sysDot"/>
                </a:ln>
                <a:uFillTx/>
                <a:latin typeface="微软雅黑" charset="0"/>
                <a:ea typeface="微软雅黑" charset="0"/>
                <a:cs typeface="微软雅黑" charset="0"/>
                <a:sym typeface="+mn-ea"/>
              </a:rPr>
              <a:t>GPU</a:t>
            </a:r>
            <a:r>
              <a:rPr lang="zh-CN" altLang="en-US" sz="1300" kern="0" dirty="0">
                <a:ln>
                  <a:noFill/>
                  <a:prstDash val="sysDot"/>
                </a:ln>
                <a:uFillTx/>
                <a:latin typeface="微软雅黑" charset="0"/>
                <a:ea typeface="微软雅黑" charset="0"/>
                <a:cs typeface="微软雅黑" charset="0"/>
                <a:sym typeface="+mn-ea"/>
              </a:rPr>
              <a:t>集群互联带宽和稳定性不足。</a:t>
            </a:r>
            <a:endParaRPr lang="zh-CN" altLang="en-US" sz="1300" dirty="0">
              <a:solidFill>
                <a:schemeClr val="tx1"/>
              </a:solidFill>
              <a:effectLst/>
              <a:latin typeface="微软雅黑" charset="0"/>
              <a:ea typeface="微软雅黑" charset="0"/>
              <a:cs typeface="微软雅黑" charset="0"/>
            </a:endParaRPr>
          </a:p>
        </p:txBody>
      </p:sp>
      <p:grpSp>
        <p:nvGrpSpPr>
          <p:cNvPr id="6" name="组合 5"/>
          <p:cNvGrpSpPr/>
          <p:nvPr/>
        </p:nvGrpSpPr>
        <p:grpSpPr>
          <a:xfrm>
            <a:off x="1196975" y="1294130"/>
            <a:ext cx="2120265" cy="635000"/>
            <a:chOff x="1772737" y="1549243"/>
            <a:chExt cx="2120574" cy="634936"/>
          </a:xfrm>
          <a:solidFill>
            <a:srgbClr val="082E80"/>
          </a:solidFill>
        </p:grpSpPr>
        <p:sp>
          <p:nvSpPr>
            <p:cNvPr id="7" name="圆角矩形 30"/>
            <p:cNvSpPr/>
            <p:nvPr/>
          </p:nvSpPr>
          <p:spPr>
            <a:xfrm>
              <a:off x="1772737" y="1549243"/>
              <a:ext cx="2120574" cy="537846"/>
            </a:xfrm>
            <a:prstGeom prst="roundRect">
              <a:avLst>
                <a:gd name="adj" fmla="val 14890"/>
              </a:avLst>
            </a:prstGeom>
            <a:grpFill/>
            <a:ln w="6350">
              <a:noFill/>
            </a:ln>
            <a:effectLst>
              <a:outerShdw blurRad="313956" algn="ctr" rotWithShape="0">
                <a:srgbClr val="CCD5E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8" name="TextBox 233"/>
            <p:cNvSpPr txBox="1">
              <a:spLocks noChangeAspect="1"/>
            </p:cNvSpPr>
            <p:nvPr/>
          </p:nvSpPr>
          <p:spPr>
            <a:xfrm>
              <a:off x="2044551" y="1646333"/>
              <a:ext cx="1547661" cy="307777"/>
            </a:xfrm>
            <a:prstGeom prst="rect">
              <a:avLst/>
            </a:prstGeom>
            <a:grpFill/>
          </p:spPr>
          <p:txBody>
            <a:bodyPr wrap="square" lIns="0" tIns="0" rIns="0" bIns="0" rtlCol="0">
              <a:spAutoFit/>
            </a:bodyPr>
            <a:lstStyle/>
            <a:p>
              <a:pPr marL="0" marR="0" algn="ctr">
                <a:spcBef>
                  <a:spcPts val="0"/>
                </a:spcBef>
                <a:spcAft>
                  <a:spcPts val="0"/>
                </a:spcAft>
              </a:pPr>
              <a:r>
                <a:rPr lang="zh-CN" altLang="en-US" sz="2000" dirty="0">
                  <a:solidFill>
                    <a:schemeClr val="bg1"/>
                  </a:solidFill>
                  <a:effectLst/>
                  <a:latin typeface="微软雅黑" charset="0"/>
                  <a:ea typeface="微软雅黑" charset="0"/>
                </a:rPr>
                <a:t>痛点</a:t>
              </a:r>
            </a:p>
          </p:txBody>
        </p:sp>
        <p:sp>
          <p:nvSpPr>
            <p:cNvPr id="9" name="三角形 32"/>
            <p:cNvSpPr/>
            <p:nvPr/>
          </p:nvSpPr>
          <p:spPr>
            <a:xfrm rot="10800000">
              <a:off x="2738741" y="2034277"/>
              <a:ext cx="247450" cy="14990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grpSp>
      <p:sp>
        <p:nvSpPr>
          <p:cNvPr id="23" name="圆角矩形 34"/>
          <p:cNvSpPr/>
          <p:nvPr/>
        </p:nvSpPr>
        <p:spPr>
          <a:xfrm>
            <a:off x="4192270" y="2010410"/>
            <a:ext cx="7359015" cy="4293235"/>
          </a:xfrm>
          <a:prstGeom prst="roundRect">
            <a:avLst>
              <a:gd name="adj" fmla="val 4002"/>
            </a:avLst>
          </a:prstGeom>
          <a:solidFill>
            <a:schemeClr val="bg1"/>
          </a:solidFill>
          <a:ln w="6350">
            <a:noFill/>
          </a:ln>
          <a:effectLst>
            <a:outerShdw blurRad="304800" algn="ctr" rotWithShape="0">
              <a:srgbClr val="CCD5E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18" name="圆角矩形 30"/>
          <p:cNvSpPr/>
          <p:nvPr/>
        </p:nvSpPr>
        <p:spPr>
          <a:xfrm>
            <a:off x="6097905" y="1294130"/>
            <a:ext cx="3070860" cy="537845"/>
          </a:xfrm>
          <a:prstGeom prst="roundRect">
            <a:avLst>
              <a:gd name="adj" fmla="val 14890"/>
            </a:avLst>
          </a:prstGeom>
          <a:solidFill>
            <a:srgbClr val="082E80"/>
          </a:solidFill>
          <a:ln w="6350">
            <a:noFill/>
          </a:ln>
          <a:effectLst>
            <a:outerShdw blurRad="313956" algn="ctr" rotWithShape="0">
              <a:srgbClr val="CCD5E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19" name="TextBox 233"/>
          <p:cNvSpPr txBox="1">
            <a:spLocks noChangeAspect="1"/>
          </p:cNvSpPr>
          <p:nvPr/>
        </p:nvSpPr>
        <p:spPr>
          <a:xfrm>
            <a:off x="6859270" y="1390650"/>
            <a:ext cx="1547495" cy="307975"/>
          </a:xfrm>
          <a:prstGeom prst="rect">
            <a:avLst/>
          </a:prstGeom>
          <a:noFill/>
        </p:spPr>
        <p:txBody>
          <a:bodyPr wrap="square" lIns="0" tIns="0" rIns="0" bIns="0" rtlCol="0">
            <a:spAutoFit/>
          </a:bodyPr>
          <a:lstStyle/>
          <a:p>
            <a:pPr marL="0" marR="0" algn="ctr">
              <a:spcBef>
                <a:spcPts val="0"/>
              </a:spcBef>
              <a:spcAft>
                <a:spcPts val="0"/>
              </a:spcAft>
            </a:pPr>
            <a:r>
              <a:rPr lang="zh-CN" altLang="en-US" sz="2000" dirty="0">
                <a:solidFill>
                  <a:schemeClr val="bg1"/>
                </a:solidFill>
                <a:effectLst/>
                <a:latin typeface="微软雅黑" charset="0"/>
                <a:ea typeface="微软雅黑" charset="0"/>
              </a:rPr>
              <a:t>能力</a:t>
            </a:r>
          </a:p>
        </p:txBody>
      </p:sp>
      <p:sp>
        <p:nvSpPr>
          <p:cNvPr id="27" name="矩形 26"/>
          <p:cNvSpPr/>
          <p:nvPr>
            <p:custDataLst>
              <p:tags r:id="rId1"/>
            </p:custDataLst>
          </p:nvPr>
        </p:nvSpPr>
        <p:spPr>
          <a:xfrm>
            <a:off x="4382135" y="2505710"/>
            <a:ext cx="6951980" cy="3564890"/>
          </a:xfrm>
          <a:prstGeom prst="rect">
            <a:avLst/>
          </a:prstGeom>
          <a:noFill/>
          <a:ln w="63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lnSpc>
                <a:spcPct val="30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软硬件协同设计</a:t>
            </a:r>
            <a:r>
              <a:rPr kumimoji="1" lang="zh-CN" altLang="en-US" sz="1400" dirty="0">
                <a:solidFill>
                  <a:schemeClr val="tx1">
                    <a:lumMod val="85000"/>
                    <a:lumOff val="15000"/>
                  </a:schemeClr>
                </a:solidFill>
                <a:latin typeface="微软雅黑" charset="0"/>
                <a:ea typeface="微软雅黑" charset="0"/>
                <a:cs typeface="微软雅黑" charset="0"/>
              </a:rPr>
              <a:t>：针对国产芯片性能瓶颈，通过软件优化释放硬件潜力。</a:t>
            </a:r>
          </a:p>
          <a:p>
            <a:pPr marL="171450" indent="-171450" algn="l">
              <a:lnSpc>
                <a:spcPct val="30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开放API与开发者工具</a:t>
            </a:r>
            <a:r>
              <a:rPr kumimoji="1" lang="zh-CN" altLang="en-US" sz="1400" dirty="0">
                <a:solidFill>
                  <a:schemeClr val="tx1">
                    <a:lumMod val="85000"/>
                    <a:lumOff val="15000"/>
                  </a:schemeClr>
                </a:solidFill>
                <a:latin typeface="微软雅黑" charset="0"/>
                <a:ea typeface="微软雅黑" charset="0"/>
                <a:cs typeface="微软雅黑" charset="0"/>
              </a:rPr>
              <a:t>：提供标准化接口，降低企业接入门槛。</a:t>
            </a:r>
          </a:p>
          <a:p>
            <a:pPr marL="171450" indent="-171450" algn="l">
              <a:lnSpc>
                <a:spcPct val="30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专用</a:t>
            </a:r>
            <a:r>
              <a:rPr kumimoji="1" lang="en-US" altLang="zh-CN" sz="1400" dirty="0">
                <a:solidFill>
                  <a:srgbClr val="FF0000"/>
                </a:solidFill>
                <a:latin typeface="微软雅黑" charset="0"/>
                <a:ea typeface="微软雅黑" charset="0"/>
                <a:cs typeface="微软雅黑" charset="0"/>
              </a:rPr>
              <a:t>AI</a:t>
            </a:r>
            <a:r>
              <a:rPr kumimoji="1" lang="zh-CN" altLang="en-US" sz="1400" dirty="0">
                <a:solidFill>
                  <a:srgbClr val="FF0000"/>
                </a:solidFill>
                <a:latin typeface="微软雅黑" charset="0"/>
                <a:ea typeface="微软雅黑" charset="0"/>
                <a:cs typeface="微软雅黑" charset="0"/>
              </a:rPr>
              <a:t>芯片研发</a:t>
            </a:r>
            <a:r>
              <a:rPr kumimoji="1" lang="zh-CN" altLang="en-US" sz="1400" dirty="0">
                <a:solidFill>
                  <a:schemeClr val="tx1">
                    <a:lumMod val="85000"/>
                    <a:lumOff val="15000"/>
                  </a:schemeClr>
                </a:solidFill>
                <a:latin typeface="微软雅黑" charset="0"/>
                <a:ea typeface="微软雅黑" charset="0"/>
                <a:cs typeface="微软雅黑" charset="0"/>
              </a:rPr>
              <a:t>：突破通用算力局限，开发针对训练</a:t>
            </a:r>
            <a:r>
              <a:rPr kumimoji="1" lang="en-US" altLang="zh-CN" sz="1400" dirty="0">
                <a:solidFill>
                  <a:schemeClr val="tx1">
                    <a:lumMod val="85000"/>
                    <a:lumOff val="15000"/>
                  </a:schemeClr>
                </a:solidFill>
                <a:latin typeface="微软雅黑" charset="0"/>
                <a:ea typeface="微软雅黑" charset="0"/>
                <a:cs typeface="微软雅黑" charset="0"/>
              </a:rPr>
              <a:t>/</a:t>
            </a:r>
            <a:r>
              <a:rPr kumimoji="1" lang="zh-CN" altLang="en-US" sz="1400" dirty="0">
                <a:solidFill>
                  <a:schemeClr val="tx1">
                    <a:lumMod val="85000"/>
                    <a:lumOff val="15000"/>
                  </a:schemeClr>
                </a:solidFill>
                <a:latin typeface="微软雅黑" charset="0"/>
                <a:ea typeface="微软雅黑" charset="0"/>
                <a:cs typeface="微软雅黑" charset="0"/>
              </a:rPr>
              <a:t>推理场景的专用芯片。</a:t>
            </a:r>
          </a:p>
          <a:p>
            <a:pPr marL="171450" indent="-171450" algn="l">
              <a:lnSpc>
                <a:spcPct val="30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算网融合技术</a:t>
            </a:r>
            <a:r>
              <a:rPr kumimoji="1" lang="zh-CN" altLang="en-US" sz="1400" dirty="0">
                <a:solidFill>
                  <a:schemeClr val="tx1">
                    <a:lumMod val="85000"/>
                    <a:lumOff val="15000"/>
                  </a:schemeClr>
                </a:solidFill>
                <a:latin typeface="微软雅黑" charset="0"/>
                <a:ea typeface="微软雅黑" charset="0"/>
                <a:cs typeface="微软雅黑" charset="0"/>
              </a:rPr>
              <a:t>：通过光传输网络（</a:t>
            </a:r>
            <a:r>
              <a:rPr kumimoji="1" lang="en-US" altLang="zh-CN" sz="1400" dirty="0">
                <a:solidFill>
                  <a:schemeClr val="tx1">
                    <a:lumMod val="85000"/>
                    <a:lumOff val="15000"/>
                  </a:schemeClr>
                </a:solidFill>
                <a:latin typeface="微软雅黑" charset="0"/>
                <a:ea typeface="微软雅黑" charset="0"/>
                <a:cs typeface="微软雅黑" charset="0"/>
              </a:rPr>
              <a:t>OTN</a:t>
            </a:r>
            <a:r>
              <a:rPr kumimoji="1" lang="zh-CN" altLang="en-US" sz="1400" dirty="0">
                <a:solidFill>
                  <a:schemeClr val="tx1">
                    <a:lumMod val="85000"/>
                    <a:lumOff val="15000"/>
                  </a:schemeClr>
                </a:solidFill>
                <a:latin typeface="微软雅黑" charset="0"/>
                <a:ea typeface="微软雅黑" charset="0"/>
                <a:cs typeface="微软雅黑" charset="0"/>
              </a:rPr>
              <a:t>）和动态路由算法降低跨区域时延。</a:t>
            </a:r>
          </a:p>
          <a:p>
            <a:pPr marL="171450" indent="-171450" algn="l">
              <a:lnSpc>
                <a:spcPct val="30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弹性伸缩机制</a:t>
            </a:r>
            <a:r>
              <a:rPr kumimoji="1" lang="zh-CN" altLang="en-US" sz="1400" dirty="0">
                <a:solidFill>
                  <a:schemeClr val="tx1">
                    <a:lumMod val="85000"/>
                    <a:lumOff val="15000"/>
                  </a:schemeClr>
                </a:solidFill>
                <a:latin typeface="微软雅黑" charset="0"/>
                <a:ea typeface="微软雅黑" charset="0"/>
                <a:cs typeface="微软雅黑" charset="0"/>
              </a:rPr>
              <a:t>：按需启动容器化实例或虚拟机，应对突发负载。</a:t>
            </a:r>
          </a:p>
        </p:txBody>
      </p:sp>
      <p:sp>
        <p:nvSpPr>
          <p:cNvPr id="28" name="三角形 32"/>
          <p:cNvSpPr/>
          <p:nvPr/>
        </p:nvSpPr>
        <p:spPr>
          <a:xfrm rot="10800000">
            <a:off x="7568565" y="1793875"/>
            <a:ext cx="247650" cy="149860"/>
          </a:xfrm>
          <a:prstGeom prst="triangle">
            <a:avLst/>
          </a:prstGeom>
          <a:solidFill>
            <a:srgbClr val="082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en-US" altLang="zh-CN" sz="2400">
                <a:latin typeface="微软雅黑" charset="0"/>
                <a:ea typeface="微软雅黑" charset="0"/>
                <a:cs typeface="微软雅黑" charset="0"/>
              </a:rPr>
              <a:t>NCMatch</a:t>
            </a:r>
            <a:r>
              <a:rPr lang="zh-CN" altLang="en-US" sz="2400">
                <a:latin typeface="微软雅黑" charset="0"/>
                <a:ea typeface="微软雅黑" charset="0"/>
                <a:cs typeface="微软雅黑" charset="0"/>
              </a:rPr>
              <a:t>平台解决“</a:t>
            </a:r>
            <a:r>
              <a:rPr lang="zh-CN" altLang="en-US" sz="2400">
                <a:solidFill>
                  <a:srgbClr val="FF0000"/>
                </a:solidFill>
                <a:latin typeface="微软雅黑" charset="0"/>
                <a:ea typeface="微软雅黑" charset="0"/>
                <a:cs typeface="微软雅黑" charset="0"/>
                <a:sym typeface="+mn-ea"/>
              </a:rPr>
              <a:t>技术生态碎片化与标准缺失</a:t>
            </a:r>
            <a:r>
              <a:rPr lang="zh-CN" altLang="en-US" sz="2400">
                <a:latin typeface="微软雅黑" charset="0"/>
                <a:ea typeface="微软雅黑" charset="0"/>
                <a:cs typeface="微软雅黑" charset="0"/>
              </a:rPr>
              <a:t>”</a:t>
            </a:r>
          </a:p>
        </p:txBody>
      </p:sp>
      <p:sp>
        <p:nvSpPr>
          <p:cNvPr id="4" name="圆角矩形 27"/>
          <p:cNvSpPr/>
          <p:nvPr/>
        </p:nvSpPr>
        <p:spPr>
          <a:xfrm>
            <a:off x="744220" y="2005330"/>
            <a:ext cx="3105150" cy="4293235"/>
          </a:xfrm>
          <a:prstGeom prst="roundRect">
            <a:avLst>
              <a:gd name="adj" fmla="val 3972"/>
            </a:avLst>
          </a:prstGeom>
          <a:solidFill>
            <a:schemeClr val="tx2">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5" name="TextBox 234"/>
          <p:cNvSpPr txBox="1"/>
          <p:nvPr/>
        </p:nvSpPr>
        <p:spPr>
          <a:xfrm>
            <a:off x="859790" y="2387600"/>
            <a:ext cx="2794635" cy="3686175"/>
          </a:xfrm>
          <a:prstGeom prst="rect">
            <a:avLst/>
          </a:prstGeom>
          <a:noFill/>
        </p:spPr>
        <p:txBody>
          <a:bodyPr wrap="square" lIns="0" tIns="0" rIns="0" bIns="0" rtlCol="0">
            <a:noAutofit/>
          </a:bodyPr>
          <a:lstStyle/>
          <a:p>
            <a:pPr algn="l" fontAlgn="auto">
              <a:lnSpc>
                <a:spcPct val="200000"/>
              </a:lnSpc>
              <a:spcAft>
                <a:spcPts val="1000"/>
              </a:spcAft>
              <a:buClrTx/>
              <a:buSzTx/>
              <a:buFontTx/>
            </a:pPr>
            <a:r>
              <a:rPr lang="en-US" altLang="zh-CN" sz="1300" b="1" kern="0" dirty="0">
                <a:ln>
                  <a:noFill/>
                  <a:prstDash val="sysDot"/>
                </a:ln>
                <a:uFillTx/>
                <a:latin typeface="微软雅黑" charset="0"/>
                <a:ea typeface="微软雅黑" charset="0"/>
                <a:cs typeface="微软雅黑" charset="0"/>
                <a:sym typeface="+mn-ea"/>
              </a:rPr>
              <a:t>1.国产软硬件生态割裂</a:t>
            </a:r>
            <a:endParaRPr lang="en-US" altLang="zh-CN" sz="1300" b="1" kern="0" dirty="0">
              <a:ln>
                <a:noFill/>
                <a:prstDash val="sysDot"/>
              </a:ln>
              <a:solidFill>
                <a:schemeClr val="tx1"/>
              </a:solidFill>
              <a:uFillTx/>
              <a:latin typeface="微软雅黑" charset="0"/>
              <a:ea typeface="微软雅黑" charset="0"/>
              <a:cs typeface="微软雅黑" charset="0"/>
              <a:sym typeface="+mn-ea"/>
            </a:endParaRPr>
          </a:p>
          <a:p>
            <a:pPr algn="l" fontAlgn="auto">
              <a:lnSpc>
                <a:spcPct val="200000"/>
              </a:lnSpc>
              <a:spcAft>
                <a:spcPts val="1000"/>
              </a:spcAft>
              <a:buClrTx/>
              <a:buSzTx/>
              <a:buFontTx/>
            </a:pPr>
            <a:r>
              <a:rPr lang="en-US" altLang="zh-CN" sz="1300" kern="0" dirty="0">
                <a:ln>
                  <a:noFill/>
                  <a:prstDash val="sysDot"/>
                </a:ln>
                <a:uFillTx/>
                <a:latin typeface="微软雅黑" charset="0"/>
                <a:ea typeface="微软雅黑" charset="0"/>
                <a:cs typeface="微软雅黑" charset="0"/>
                <a:sym typeface="+mn-ea"/>
              </a:rPr>
              <a:t>国内存在数十种算力芯片，适配不同的开发框架和算子库，导致集群稳定性差、维护成本高</a:t>
            </a:r>
            <a:r>
              <a:rPr lang="zh-CN" altLang="en-US" sz="1300" kern="0" dirty="0">
                <a:ln>
                  <a:noFill/>
                  <a:prstDash val="sysDot"/>
                </a:ln>
                <a:uFillTx/>
                <a:latin typeface="微软雅黑" charset="0"/>
                <a:ea typeface="微软雅黑" charset="0"/>
                <a:cs typeface="微软雅黑" charset="0"/>
                <a:sym typeface="+mn-ea"/>
              </a:rPr>
              <a:t>。</a:t>
            </a:r>
            <a:endParaRPr lang="zh-CN" altLang="en-US" sz="1300" kern="0" dirty="0">
              <a:ln>
                <a:noFill/>
                <a:prstDash val="sysDot"/>
              </a:ln>
              <a:solidFill>
                <a:schemeClr val="tx1"/>
              </a:solidFill>
              <a:uFillTx/>
              <a:latin typeface="微软雅黑" charset="0"/>
              <a:ea typeface="微软雅黑" charset="0"/>
              <a:cs typeface="微软雅黑" charset="0"/>
              <a:sym typeface="+mn-ea"/>
            </a:endParaRPr>
          </a:p>
          <a:p>
            <a:pPr algn="l" fontAlgn="auto">
              <a:lnSpc>
                <a:spcPct val="200000"/>
              </a:lnSpc>
              <a:spcAft>
                <a:spcPts val="1000"/>
              </a:spcAft>
              <a:buClrTx/>
              <a:buSzTx/>
              <a:buFontTx/>
            </a:pPr>
            <a:r>
              <a:rPr lang="en-US" altLang="zh-CN" sz="1300" b="1" kern="0" dirty="0">
                <a:ln>
                  <a:noFill/>
                  <a:prstDash val="sysDot"/>
                </a:ln>
                <a:uFillTx/>
                <a:latin typeface="微软雅黑" charset="0"/>
                <a:ea typeface="微软雅黑" charset="0"/>
                <a:cs typeface="微软雅黑" charset="0"/>
                <a:sym typeface="+mn-ea"/>
              </a:rPr>
              <a:t>2.</a:t>
            </a:r>
            <a:r>
              <a:rPr lang="zh-CN" altLang="en-US" sz="1300" b="1" kern="0" dirty="0">
                <a:ln>
                  <a:noFill/>
                  <a:prstDash val="sysDot"/>
                </a:ln>
                <a:uFillTx/>
                <a:latin typeface="微软雅黑" charset="0"/>
                <a:ea typeface="微软雅黑" charset="0"/>
                <a:cs typeface="微软雅黑" charset="0"/>
                <a:sym typeface="+mn-ea"/>
              </a:rPr>
              <a:t>互联互通标准不足</a:t>
            </a:r>
            <a:endParaRPr lang="zh-CN" altLang="en-US" sz="1300" b="1" kern="0" dirty="0">
              <a:ln>
                <a:noFill/>
                <a:prstDash val="sysDot"/>
              </a:ln>
              <a:solidFill>
                <a:schemeClr val="tx1"/>
              </a:solidFill>
              <a:uFillTx/>
              <a:latin typeface="微软雅黑" charset="0"/>
              <a:ea typeface="微软雅黑" charset="0"/>
              <a:cs typeface="微软雅黑" charset="0"/>
              <a:sym typeface="+mn-ea"/>
            </a:endParaRPr>
          </a:p>
          <a:p>
            <a:pPr algn="l" fontAlgn="auto">
              <a:lnSpc>
                <a:spcPct val="200000"/>
              </a:lnSpc>
              <a:spcAft>
                <a:spcPts val="1000"/>
              </a:spcAft>
              <a:buClrTx/>
              <a:buSzTx/>
              <a:buFontTx/>
            </a:pPr>
            <a:r>
              <a:rPr lang="zh-CN" altLang="en-US" sz="1300" kern="0" dirty="0">
                <a:ln>
                  <a:noFill/>
                  <a:prstDash val="sysDot"/>
                </a:ln>
                <a:uFillTx/>
                <a:latin typeface="微软雅黑" charset="0"/>
                <a:ea typeface="微软雅黑" charset="0"/>
                <a:cs typeface="微软雅黑" charset="0"/>
                <a:sym typeface="+mn-ea"/>
              </a:rPr>
              <a:t>算力网络协议、接口不统一，跨平台调度困难。</a:t>
            </a:r>
            <a:endParaRPr lang="zh-CN" altLang="en-US" sz="1300" dirty="0">
              <a:solidFill>
                <a:schemeClr val="tx1"/>
              </a:solidFill>
              <a:effectLst/>
              <a:latin typeface="微软雅黑" charset="0"/>
              <a:ea typeface="微软雅黑" charset="0"/>
              <a:cs typeface="微软雅黑" charset="0"/>
            </a:endParaRPr>
          </a:p>
        </p:txBody>
      </p:sp>
      <p:grpSp>
        <p:nvGrpSpPr>
          <p:cNvPr id="6" name="组合 5"/>
          <p:cNvGrpSpPr/>
          <p:nvPr/>
        </p:nvGrpSpPr>
        <p:grpSpPr>
          <a:xfrm>
            <a:off x="1196975" y="1273810"/>
            <a:ext cx="2120265" cy="635000"/>
            <a:chOff x="1772737" y="1549243"/>
            <a:chExt cx="2120574" cy="634936"/>
          </a:xfrm>
          <a:solidFill>
            <a:srgbClr val="082E80"/>
          </a:solidFill>
        </p:grpSpPr>
        <p:sp>
          <p:nvSpPr>
            <p:cNvPr id="7" name="圆角矩形 30"/>
            <p:cNvSpPr/>
            <p:nvPr/>
          </p:nvSpPr>
          <p:spPr>
            <a:xfrm>
              <a:off x="1772737" y="1549243"/>
              <a:ext cx="2120574" cy="537846"/>
            </a:xfrm>
            <a:prstGeom prst="roundRect">
              <a:avLst>
                <a:gd name="adj" fmla="val 14890"/>
              </a:avLst>
            </a:prstGeom>
            <a:grpFill/>
            <a:ln w="6350">
              <a:noFill/>
            </a:ln>
            <a:effectLst>
              <a:outerShdw blurRad="313956" algn="ctr" rotWithShape="0">
                <a:srgbClr val="CCD5E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8" name="TextBox 233"/>
            <p:cNvSpPr txBox="1">
              <a:spLocks noChangeAspect="1"/>
            </p:cNvSpPr>
            <p:nvPr/>
          </p:nvSpPr>
          <p:spPr>
            <a:xfrm>
              <a:off x="2044551" y="1646333"/>
              <a:ext cx="1547661" cy="307777"/>
            </a:xfrm>
            <a:prstGeom prst="rect">
              <a:avLst/>
            </a:prstGeom>
            <a:grpFill/>
          </p:spPr>
          <p:txBody>
            <a:bodyPr wrap="square" lIns="0" tIns="0" rIns="0" bIns="0" rtlCol="0">
              <a:spAutoFit/>
            </a:bodyPr>
            <a:lstStyle/>
            <a:p>
              <a:pPr marL="0" marR="0" algn="ctr">
                <a:spcBef>
                  <a:spcPts val="0"/>
                </a:spcBef>
                <a:spcAft>
                  <a:spcPts val="0"/>
                </a:spcAft>
              </a:pPr>
              <a:r>
                <a:rPr lang="zh-CN" altLang="en-US" sz="2000" dirty="0">
                  <a:solidFill>
                    <a:schemeClr val="bg1"/>
                  </a:solidFill>
                  <a:effectLst/>
                  <a:latin typeface="微软雅黑" charset="0"/>
                  <a:ea typeface="微软雅黑" charset="0"/>
                </a:rPr>
                <a:t>痛点</a:t>
              </a:r>
            </a:p>
          </p:txBody>
        </p:sp>
        <p:sp>
          <p:nvSpPr>
            <p:cNvPr id="9" name="三角形 32"/>
            <p:cNvSpPr/>
            <p:nvPr/>
          </p:nvSpPr>
          <p:spPr>
            <a:xfrm rot="10800000">
              <a:off x="2738741" y="2034277"/>
              <a:ext cx="247450" cy="14990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grpSp>
      <p:sp>
        <p:nvSpPr>
          <p:cNvPr id="23" name="圆角矩形 34"/>
          <p:cNvSpPr/>
          <p:nvPr/>
        </p:nvSpPr>
        <p:spPr>
          <a:xfrm>
            <a:off x="4192270" y="1990090"/>
            <a:ext cx="7359015" cy="4293235"/>
          </a:xfrm>
          <a:prstGeom prst="roundRect">
            <a:avLst>
              <a:gd name="adj" fmla="val 4002"/>
            </a:avLst>
          </a:prstGeom>
          <a:solidFill>
            <a:schemeClr val="bg1"/>
          </a:solidFill>
          <a:ln w="6350">
            <a:noFill/>
          </a:ln>
          <a:effectLst>
            <a:outerShdw blurRad="304800" algn="ctr" rotWithShape="0">
              <a:srgbClr val="CCD5E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18" name="圆角矩形 30"/>
          <p:cNvSpPr/>
          <p:nvPr/>
        </p:nvSpPr>
        <p:spPr>
          <a:xfrm>
            <a:off x="6097905" y="1273810"/>
            <a:ext cx="3070860" cy="537845"/>
          </a:xfrm>
          <a:prstGeom prst="roundRect">
            <a:avLst>
              <a:gd name="adj" fmla="val 14890"/>
            </a:avLst>
          </a:prstGeom>
          <a:solidFill>
            <a:srgbClr val="082E80"/>
          </a:solidFill>
          <a:ln w="6350">
            <a:noFill/>
          </a:ln>
          <a:effectLst>
            <a:outerShdw blurRad="313956" algn="ctr" rotWithShape="0">
              <a:srgbClr val="CCD5E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19" name="TextBox 233"/>
          <p:cNvSpPr txBox="1">
            <a:spLocks noChangeAspect="1"/>
          </p:cNvSpPr>
          <p:nvPr/>
        </p:nvSpPr>
        <p:spPr>
          <a:xfrm>
            <a:off x="6859270" y="1370330"/>
            <a:ext cx="1547495" cy="307975"/>
          </a:xfrm>
          <a:prstGeom prst="rect">
            <a:avLst/>
          </a:prstGeom>
          <a:noFill/>
        </p:spPr>
        <p:txBody>
          <a:bodyPr wrap="square" lIns="0" tIns="0" rIns="0" bIns="0" rtlCol="0">
            <a:spAutoFit/>
          </a:bodyPr>
          <a:lstStyle/>
          <a:p>
            <a:pPr marL="0" marR="0" algn="ctr">
              <a:spcBef>
                <a:spcPts val="0"/>
              </a:spcBef>
              <a:spcAft>
                <a:spcPts val="0"/>
              </a:spcAft>
            </a:pPr>
            <a:r>
              <a:rPr lang="zh-CN" altLang="en-US" sz="2000" dirty="0">
                <a:solidFill>
                  <a:schemeClr val="bg1"/>
                </a:solidFill>
                <a:effectLst/>
                <a:latin typeface="微软雅黑" charset="0"/>
                <a:ea typeface="微软雅黑" charset="0"/>
              </a:rPr>
              <a:t>能力</a:t>
            </a:r>
          </a:p>
        </p:txBody>
      </p:sp>
      <p:sp>
        <p:nvSpPr>
          <p:cNvPr id="27" name="矩形 26"/>
          <p:cNvSpPr/>
          <p:nvPr>
            <p:custDataLst>
              <p:tags r:id="rId1"/>
            </p:custDataLst>
          </p:nvPr>
        </p:nvSpPr>
        <p:spPr>
          <a:xfrm>
            <a:off x="4382135" y="2485390"/>
            <a:ext cx="6951980" cy="3564890"/>
          </a:xfrm>
          <a:prstGeom prst="rect">
            <a:avLst/>
          </a:prstGeom>
          <a:noFill/>
          <a:ln w="63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lnSpc>
                <a:spcPct val="30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构建异构算力统一框架</a:t>
            </a:r>
            <a:r>
              <a:rPr kumimoji="1" lang="zh-CN" altLang="en-US" sz="1400" dirty="0">
                <a:solidFill>
                  <a:schemeClr val="tx1">
                    <a:lumMod val="85000"/>
                    <a:lumOff val="15000"/>
                  </a:schemeClr>
                </a:solidFill>
                <a:latin typeface="微软雅黑" charset="0"/>
                <a:ea typeface="微软雅黑" charset="0"/>
                <a:cs typeface="微软雅黑" charset="0"/>
              </a:rPr>
              <a:t>：通过自研异构调度平台，支持多芯片混合训练。</a:t>
            </a:r>
          </a:p>
          <a:p>
            <a:pPr marL="171450" indent="-171450" algn="l">
              <a:lnSpc>
                <a:spcPct val="30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跨平台调度接口</a:t>
            </a:r>
            <a:r>
              <a:rPr kumimoji="1" lang="zh-CN" altLang="en-US" sz="1400" dirty="0">
                <a:solidFill>
                  <a:schemeClr val="tx1">
                    <a:lumMod val="85000"/>
                    <a:lumOff val="15000"/>
                  </a:schemeClr>
                </a:solidFill>
                <a:latin typeface="微软雅黑" charset="0"/>
                <a:ea typeface="微软雅黑" charset="0"/>
                <a:cs typeface="微软雅黑" charset="0"/>
              </a:rPr>
              <a:t>：定义国产算力调度通用接口规范，兼容不同厂商管理平台。</a:t>
            </a:r>
          </a:p>
          <a:p>
            <a:pPr marL="171450" indent="-171450" algn="l">
              <a:lnSpc>
                <a:spcPct val="30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构建开放协作平台</a:t>
            </a:r>
            <a:r>
              <a:rPr kumimoji="1" lang="zh-CN" altLang="en-US" sz="1400" dirty="0">
                <a:solidFill>
                  <a:schemeClr val="tx1">
                    <a:lumMod val="85000"/>
                    <a:lumOff val="15000"/>
                  </a:schemeClr>
                </a:solidFill>
                <a:latin typeface="微软雅黑" charset="0"/>
                <a:ea typeface="微软雅黑" charset="0"/>
                <a:cs typeface="微软雅黑" charset="0"/>
              </a:rPr>
              <a:t>：推动国产框架开源，吸引开发者共建生态。</a:t>
            </a:r>
          </a:p>
          <a:p>
            <a:pPr marL="171450" indent="-171450" algn="l">
              <a:lnSpc>
                <a:spcPct val="30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跨区域算力交易平台</a:t>
            </a:r>
            <a:r>
              <a:rPr kumimoji="1" lang="zh-CN" altLang="en-US" sz="1400" dirty="0">
                <a:solidFill>
                  <a:schemeClr val="tx1">
                    <a:lumMod val="85000"/>
                    <a:lumOff val="15000"/>
                  </a:schemeClr>
                </a:solidFill>
                <a:latin typeface="微软雅黑" charset="0"/>
                <a:ea typeface="微软雅黑" charset="0"/>
                <a:cs typeface="微软雅黑" charset="0"/>
              </a:rPr>
              <a:t>：整合东数西算节点资源，实现</a:t>
            </a:r>
            <a:r>
              <a:rPr kumimoji="1" lang="en-US" altLang="zh-CN" sz="1400" dirty="0">
                <a:solidFill>
                  <a:schemeClr val="tx1">
                    <a:lumMod val="85000"/>
                    <a:lumOff val="15000"/>
                  </a:schemeClr>
                </a:solidFill>
                <a:latin typeface="微软雅黑" charset="0"/>
                <a:ea typeface="微软雅黑" charset="0"/>
                <a:cs typeface="微软雅黑" charset="0"/>
              </a:rPr>
              <a:t>“</a:t>
            </a:r>
            <a:r>
              <a:rPr kumimoji="1" lang="zh-CN" altLang="en-US" dirty="0">
                <a:solidFill>
                  <a:srgbClr val="FF0000"/>
                </a:solidFill>
                <a:latin typeface="微软雅黑" charset="0"/>
                <a:ea typeface="微软雅黑" charset="0"/>
                <a:cs typeface="微软雅黑" charset="0"/>
              </a:rPr>
              <a:t>算力资源像水电一样流通</a:t>
            </a:r>
            <a:r>
              <a:rPr kumimoji="1" lang="en-US" altLang="zh-CN" sz="1400" dirty="0">
                <a:solidFill>
                  <a:schemeClr val="tx1">
                    <a:lumMod val="85000"/>
                    <a:lumOff val="15000"/>
                  </a:schemeClr>
                </a:solidFill>
                <a:latin typeface="微软雅黑" charset="0"/>
                <a:ea typeface="微软雅黑" charset="0"/>
                <a:cs typeface="微软雅黑" charset="0"/>
              </a:rPr>
              <a:t>”</a:t>
            </a:r>
            <a:r>
              <a:rPr kumimoji="1" lang="zh-CN" altLang="en-US" sz="1400" dirty="0">
                <a:solidFill>
                  <a:schemeClr val="tx1">
                    <a:lumMod val="85000"/>
                    <a:lumOff val="15000"/>
                  </a:schemeClr>
                </a:solidFill>
                <a:latin typeface="微软雅黑" charset="0"/>
                <a:ea typeface="微软雅黑" charset="0"/>
                <a:cs typeface="微软雅黑" charset="0"/>
              </a:rPr>
              <a:t>。</a:t>
            </a:r>
          </a:p>
        </p:txBody>
      </p:sp>
      <p:sp>
        <p:nvSpPr>
          <p:cNvPr id="28" name="三角形 32"/>
          <p:cNvSpPr/>
          <p:nvPr/>
        </p:nvSpPr>
        <p:spPr>
          <a:xfrm rot="10800000">
            <a:off x="7568565" y="1773555"/>
            <a:ext cx="247650" cy="149860"/>
          </a:xfrm>
          <a:prstGeom prst="triangle">
            <a:avLst/>
          </a:prstGeom>
          <a:solidFill>
            <a:srgbClr val="082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pPr algn="l">
              <a:buClrTx/>
              <a:buSzTx/>
            </a:pPr>
            <a:r>
              <a:rPr lang="en-US" altLang="zh-CN" sz="2400">
                <a:latin typeface="微软雅黑" charset="0"/>
                <a:ea typeface="微软雅黑" charset="0"/>
                <a:cs typeface="微软雅黑" charset="0"/>
              </a:rPr>
              <a:t>NCMatch</a:t>
            </a:r>
            <a:r>
              <a:rPr lang="zh-CN" altLang="en-US" sz="2400">
                <a:latin typeface="微软雅黑" charset="0"/>
                <a:ea typeface="微软雅黑" charset="0"/>
                <a:cs typeface="微软雅黑" charset="0"/>
              </a:rPr>
              <a:t>平台解决“</a:t>
            </a:r>
            <a:r>
              <a:rPr lang="zh-CN" altLang="en-US" sz="2400">
                <a:solidFill>
                  <a:srgbClr val="FF0000"/>
                </a:solidFill>
                <a:latin typeface="微软雅黑" charset="0"/>
                <a:ea typeface="微软雅黑" charset="0"/>
                <a:cs typeface="微软雅黑" charset="0"/>
                <a:sym typeface="+mn-ea"/>
              </a:rPr>
              <a:t>应用场景与安全保障挑战</a:t>
            </a:r>
            <a:r>
              <a:rPr lang="zh-CN" altLang="en-US" sz="2400">
                <a:latin typeface="微软雅黑" charset="0"/>
                <a:ea typeface="微软雅黑" charset="0"/>
                <a:cs typeface="微软雅黑" charset="0"/>
              </a:rPr>
              <a:t>”</a:t>
            </a:r>
          </a:p>
        </p:txBody>
      </p:sp>
      <p:sp>
        <p:nvSpPr>
          <p:cNvPr id="4" name="圆角矩形 27"/>
          <p:cNvSpPr/>
          <p:nvPr/>
        </p:nvSpPr>
        <p:spPr>
          <a:xfrm>
            <a:off x="744220" y="2025650"/>
            <a:ext cx="3105150" cy="4293235"/>
          </a:xfrm>
          <a:prstGeom prst="roundRect">
            <a:avLst>
              <a:gd name="adj" fmla="val 3972"/>
            </a:avLst>
          </a:prstGeom>
          <a:solidFill>
            <a:schemeClr val="tx2">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5" name="TextBox 234"/>
          <p:cNvSpPr txBox="1"/>
          <p:nvPr/>
        </p:nvSpPr>
        <p:spPr>
          <a:xfrm>
            <a:off x="859790" y="2407920"/>
            <a:ext cx="2794635" cy="3686175"/>
          </a:xfrm>
          <a:prstGeom prst="rect">
            <a:avLst/>
          </a:prstGeom>
          <a:noFill/>
        </p:spPr>
        <p:txBody>
          <a:bodyPr wrap="square" lIns="0" tIns="0" rIns="0" bIns="0" rtlCol="0">
            <a:noAutofit/>
          </a:bodyPr>
          <a:lstStyle/>
          <a:p>
            <a:pPr marL="0" lvl="0" algn="l" fontAlgn="auto">
              <a:lnSpc>
                <a:spcPct val="200000"/>
              </a:lnSpc>
              <a:spcAft>
                <a:spcPts val="1000"/>
              </a:spcAft>
              <a:buClrTx/>
              <a:buSzTx/>
              <a:buFontTx/>
            </a:pPr>
            <a:r>
              <a:rPr lang="en-US" altLang="zh-CN" sz="1300" b="1" kern="0" dirty="0">
                <a:ln>
                  <a:noFill/>
                  <a:prstDash val="sysDot"/>
                </a:ln>
                <a:uFillTx/>
                <a:latin typeface="微软雅黑" charset="0"/>
                <a:ea typeface="微软雅黑" charset="0"/>
                <a:cs typeface="微软雅黑" charset="0"/>
                <a:sym typeface="+mn-ea"/>
              </a:rPr>
              <a:t>1.行业适配性不足</a:t>
            </a:r>
            <a:endParaRPr lang="en-US" altLang="zh-CN" sz="1300" b="1" kern="0" dirty="0">
              <a:ln>
                <a:noFill/>
                <a:prstDash val="sysDot"/>
              </a:ln>
              <a:solidFill>
                <a:schemeClr val="tx1"/>
              </a:solidFill>
              <a:uFillTx/>
              <a:latin typeface="微软雅黑" charset="0"/>
              <a:ea typeface="微软雅黑" charset="0"/>
              <a:cs typeface="微软雅黑" charset="0"/>
              <a:sym typeface="+mn-ea"/>
            </a:endParaRPr>
          </a:p>
          <a:p>
            <a:pPr marL="0" lvl="0" algn="l" fontAlgn="auto">
              <a:lnSpc>
                <a:spcPct val="200000"/>
              </a:lnSpc>
              <a:spcAft>
                <a:spcPts val="1000"/>
              </a:spcAft>
              <a:buClrTx/>
              <a:buSzTx/>
              <a:buFontTx/>
            </a:pPr>
            <a:r>
              <a:rPr lang="en-US" altLang="zh-CN" sz="1300" kern="0" dirty="0">
                <a:ln>
                  <a:noFill/>
                  <a:prstDash val="sysDot"/>
                </a:ln>
                <a:uFillTx/>
                <a:latin typeface="微软雅黑" charset="0"/>
                <a:ea typeface="微软雅黑" charset="0"/>
                <a:cs typeface="微软雅黑" charset="0"/>
                <a:sym typeface="+mn-ea"/>
              </a:rPr>
              <a:t>算力供给与行业需求衔接不紧密，例如工业质检等场景需定制化方案，现有技术灵活度不足</a:t>
            </a:r>
            <a:r>
              <a:rPr lang="zh-CN" altLang="en-US" sz="1300" kern="0" dirty="0">
                <a:ln>
                  <a:noFill/>
                  <a:prstDash val="sysDot"/>
                </a:ln>
                <a:uFillTx/>
                <a:latin typeface="微软雅黑" charset="0"/>
                <a:ea typeface="微软雅黑" charset="0"/>
                <a:cs typeface="微软雅黑" charset="0"/>
                <a:sym typeface="+mn-ea"/>
              </a:rPr>
              <a:t>。</a:t>
            </a:r>
            <a:endParaRPr lang="zh-CN" altLang="en-US" sz="1300" kern="0" dirty="0">
              <a:ln>
                <a:noFill/>
                <a:prstDash val="sysDot"/>
              </a:ln>
              <a:solidFill>
                <a:schemeClr val="tx1"/>
              </a:solidFill>
              <a:uFillTx/>
              <a:latin typeface="微软雅黑" charset="0"/>
              <a:ea typeface="微软雅黑" charset="0"/>
              <a:cs typeface="微软雅黑" charset="0"/>
              <a:sym typeface="+mn-ea"/>
            </a:endParaRPr>
          </a:p>
          <a:p>
            <a:pPr marL="0" lvl="0" algn="l" fontAlgn="auto">
              <a:lnSpc>
                <a:spcPct val="200000"/>
              </a:lnSpc>
              <a:spcAft>
                <a:spcPts val="1000"/>
              </a:spcAft>
              <a:buClrTx/>
              <a:buSzTx/>
              <a:buFontTx/>
            </a:pPr>
            <a:r>
              <a:rPr lang="en-US" altLang="zh-CN" sz="1300" b="1" kern="0" dirty="0">
                <a:ln>
                  <a:noFill/>
                  <a:prstDash val="sysDot"/>
                </a:ln>
                <a:uFillTx/>
                <a:latin typeface="微软雅黑" charset="0"/>
                <a:ea typeface="微软雅黑" charset="0"/>
                <a:cs typeface="微软雅黑" charset="0"/>
                <a:sym typeface="+mn-ea"/>
              </a:rPr>
              <a:t>2.</a:t>
            </a:r>
            <a:r>
              <a:rPr lang="zh-CN" altLang="en-US" sz="1300" b="1" kern="0" dirty="0">
                <a:ln>
                  <a:noFill/>
                  <a:prstDash val="sysDot"/>
                </a:ln>
                <a:uFillTx/>
                <a:latin typeface="微软雅黑" charset="0"/>
                <a:ea typeface="微软雅黑" charset="0"/>
                <a:cs typeface="微软雅黑" charset="0"/>
                <a:sym typeface="+mn-ea"/>
              </a:rPr>
              <a:t>安全风险加剧</a:t>
            </a:r>
            <a:endParaRPr lang="zh-CN" altLang="en-US" sz="1300" b="1" kern="0" dirty="0">
              <a:ln>
                <a:noFill/>
                <a:prstDash val="sysDot"/>
              </a:ln>
              <a:solidFill>
                <a:schemeClr val="tx1"/>
              </a:solidFill>
              <a:uFillTx/>
              <a:latin typeface="微软雅黑" charset="0"/>
              <a:ea typeface="微软雅黑" charset="0"/>
              <a:cs typeface="微软雅黑" charset="0"/>
              <a:sym typeface="+mn-ea"/>
            </a:endParaRPr>
          </a:p>
          <a:p>
            <a:pPr marL="0" lvl="0" algn="l" fontAlgn="auto">
              <a:lnSpc>
                <a:spcPct val="200000"/>
              </a:lnSpc>
              <a:spcAft>
                <a:spcPts val="1000"/>
              </a:spcAft>
              <a:buClrTx/>
              <a:buSzTx/>
              <a:buFontTx/>
            </a:pPr>
            <a:r>
              <a:rPr lang="zh-CN" altLang="en-US" sz="1300" kern="0" dirty="0">
                <a:ln>
                  <a:noFill/>
                  <a:prstDash val="sysDot"/>
                </a:ln>
                <a:uFillTx/>
                <a:latin typeface="微软雅黑" charset="0"/>
                <a:ea typeface="微软雅黑" charset="0"/>
                <a:cs typeface="微软雅黑" charset="0"/>
                <a:sym typeface="+mn-ea"/>
              </a:rPr>
              <a:t>算力集群集中部署易成攻击目标，虚拟化技术依赖底层组件，故障可能引发连锁反应。</a:t>
            </a:r>
            <a:endParaRPr lang="zh-CN" altLang="en-US" sz="1300" dirty="0">
              <a:solidFill>
                <a:schemeClr val="tx1"/>
              </a:solidFill>
              <a:effectLst/>
              <a:latin typeface="微软雅黑" charset="0"/>
              <a:ea typeface="微软雅黑" charset="0"/>
              <a:cs typeface="微软雅黑" charset="0"/>
            </a:endParaRPr>
          </a:p>
        </p:txBody>
      </p:sp>
      <p:grpSp>
        <p:nvGrpSpPr>
          <p:cNvPr id="6" name="组合 5"/>
          <p:cNvGrpSpPr/>
          <p:nvPr/>
        </p:nvGrpSpPr>
        <p:grpSpPr>
          <a:xfrm>
            <a:off x="1196975" y="1294130"/>
            <a:ext cx="2120265" cy="635000"/>
            <a:chOff x="1772737" y="1549243"/>
            <a:chExt cx="2120574" cy="634936"/>
          </a:xfrm>
          <a:solidFill>
            <a:srgbClr val="082E80"/>
          </a:solidFill>
        </p:grpSpPr>
        <p:sp>
          <p:nvSpPr>
            <p:cNvPr id="7" name="圆角矩形 30"/>
            <p:cNvSpPr/>
            <p:nvPr/>
          </p:nvSpPr>
          <p:spPr>
            <a:xfrm>
              <a:off x="1772737" y="1549243"/>
              <a:ext cx="2120574" cy="537846"/>
            </a:xfrm>
            <a:prstGeom prst="roundRect">
              <a:avLst>
                <a:gd name="adj" fmla="val 14890"/>
              </a:avLst>
            </a:prstGeom>
            <a:grpFill/>
            <a:ln w="6350">
              <a:noFill/>
            </a:ln>
            <a:effectLst>
              <a:outerShdw blurRad="313956" algn="ctr" rotWithShape="0">
                <a:srgbClr val="CCD5E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8" name="TextBox 233"/>
            <p:cNvSpPr txBox="1">
              <a:spLocks noChangeAspect="1"/>
            </p:cNvSpPr>
            <p:nvPr/>
          </p:nvSpPr>
          <p:spPr>
            <a:xfrm>
              <a:off x="2044551" y="1646333"/>
              <a:ext cx="1547661" cy="307777"/>
            </a:xfrm>
            <a:prstGeom prst="rect">
              <a:avLst/>
            </a:prstGeom>
            <a:grpFill/>
          </p:spPr>
          <p:txBody>
            <a:bodyPr wrap="square" lIns="0" tIns="0" rIns="0" bIns="0" rtlCol="0">
              <a:spAutoFit/>
            </a:bodyPr>
            <a:lstStyle/>
            <a:p>
              <a:pPr marL="0" marR="0" algn="ctr">
                <a:spcBef>
                  <a:spcPts val="0"/>
                </a:spcBef>
                <a:spcAft>
                  <a:spcPts val="0"/>
                </a:spcAft>
              </a:pPr>
              <a:r>
                <a:rPr lang="zh-CN" altLang="en-US" sz="2000" dirty="0">
                  <a:solidFill>
                    <a:schemeClr val="bg1"/>
                  </a:solidFill>
                  <a:effectLst/>
                  <a:latin typeface="微软雅黑" charset="0"/>
                  <a:ea typeface="微软雅黑" charset="0"/>
                </a:rPr>
                <a:t>痛点</a:t>
              </a:r>
            </a:p>
          </p:txBody>
        </p:sp>
        <p:sp>
          <p:nvSpPr>
            <p:cNvPr id="9" name="三角形 32"/>
            <p:cNvSpPr/>
            <p:nvPr/>
          </p:nvSpPr>
          <p:spPr>
            <a:xfrm rot="10800000">
              <a:off x="2738741" y="2034277"/>
              <a:ext cx="247450" cy="14990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grpSp>
      <p:sp>
        <p:nvSpPr>
          <p:cNvPr id="23" name="圆角矩形 34"/>
          <p:cNvSpPr/>
          <p:nvPr/>
        </p:nvSpPr>
        <p:spPr>
          <a:xfrm>
            <a:off x="4192270" y="2010410"/>
            <a:ext cx="7359015" cy="4293235"/>
          </a:xfrm>
          <a:prstGeom prst="roundRect">
            <a:avLst>
              <a:gd name="adj" fmla="val 4002"/>
            </a:avLst>
          </a:prstGeom>
          <a:solidFill>
            <a:schemeClr val="bg1"/>
          </a:solidFill>
          <a:ln w="6350">
            <a:noFill/>
          </a:ln>
          <a:effectLst>
            <a:outerShdw blurRad="304800" algn="ctr" rotWithShape="0">
              <a:srgbClr val="CCD5E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18" name="圆角矩形 30"/>
          <p:cNvSpPr/>
          <p:nvPr/>
        </p:nvSpPr>
        <p:spPr>
          <a:xfrm>
            <a:off x="6097905" y="1294130"/>
            <a:ext cx="3070860" cy="537845"/>
          </a:xfrm>
          <a:prstGeom prst="roundRect">
            <a:avLst>
              <a:gd name="adj" fmla="val 14890"/>
            </a:avLst>
          </a:prstGeom>
          <a:solidFill>
            <a:srgbClr val="082E80"/>
          </a:solidFill>
          <a:ln w="6350">
            <a:noFill/>
          </a:ln>
          <a:effectLst>
            <a:outerShdw blurRad="313956" algn="ctr" rotWithShape="0">
              <a:srgbClr val="CCD5E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19" name="TextBox 233"/>
          <p:cNvSpPr txBox="1">
            <a:spLocks noChangeAspect="1"/>
          </p:cNvSpPr>
          <p:nvPr/>
        </p:nvSpPr>
        <p:spPr>
          <a:xfrm>
            <a:off x="6859270" y="1390650"/>
            <a:ext cx="1547495" cy="307975"/>
          </a:xfrm>
          <a:prstGeom prst="rect">
            <a:avLst/>
          </a:prstGeom>
          <a:noFill/>
        </p:spPr>
        <p:txBody>
          <a:bodyPr wrap="square" lIns="0" tIns="0" rIns="0" bIns="0" rtlCol="0">
            <a:spAutoFit/>
          </a:bodyPr>
          <a:lstStyle/>
          <a:p>
            <a:pPr marL="0" marR="0" algn="ctr">
              <a:spcBef>
                <a:spcPts val="0"/>
              </a:spcBef>
              <a:spcAft>
                <a:spcPts val="0"/>
              </a:spcAft>
            </a:pPr>
            <a:r>
              <a:rPr lang="zh-CN" altLang="en-US" sz="2000" dirty="0">
                <a:solidFill>
                  <a:schemeClr val="bg1"/>
                </a:solidFill>
                <a:effectLst/>
                <a:latin typeface="微软雅黑" charset="0"/>
                <a:ea typeface="微软雅黑" charset="0"/>
              </a:rPr>
              <a:t>能力</a:t>
            </a:r>
          </a:p>
        </p:txBody>
      </p:sp>
      <p:sp>
        <p:nvSpPr>
          <p:cNvPr id="27" name="矩形 26"/>
          <p:cNvSpPr/>
          <p:nvPr>
            <p:custDataLst>
              <p:tags r:id="rId1"/>
            </p:custDataLst>
          </p:nvPr>
        </p:nvSpPr>
        <p:spPr>
          <a:xfrm>
            <a:off x="4382135" y="2505710"/>
            <a:ext cx="6951980" cy="3564890"/>
          </a:xfrm>
          <a:prstGeom prst="rect">
            <a:avLst/>
          </a:prstGeom>
          <a:noFill/>
          <a:ln w="63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lnSpc>
                <a:spcPct val="25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构建垂直行业定制化算力服务</a:t>
            </a:r>
            <a:r>
              <a:rPr kumimoji="1" lang="zh-CN" altLang="en-US" sz="1400" dirty="0">
                <a:solidFill>
                  <a:schemeClr val="tx1">
                    <a:lumMod val="85000"/>
                    <a:lumOff val="15000"/>
                  </a:schemeClr>
                </a:solidFill>
                <a:latin typeface="微软雅黑" charset="0"/>
                <a:ea typeface="微软雅黑" charset="0"/>
                <a:cs typeface="微软雅黑" charset="0"/>
              </a:rPr>
              <a:t>：针对工业质检、医疗影像等特定场景，开发专用算法模型与算力调度策略。</a:t>
            </a:r>
          </a:p>
          <a:p>
            <a:pPr marL="171450" indent="-171450" algn="l">
              <a:lnSpc>
                <a:spcPct val="25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开放平台与生态协作</a:t>
            </a:r>
            <a:r>
              <a:rPr kumimoji="1" lang="zh-CN" altLang="en-US" sz="1400" dirty="0">
                <a:solidFill>
                  <a:schemeClr val="tx1">
                    <a:lumMod val="85000"/>
                    <a:lumOff val="15000"/>
                  </a:schemeClr>
                </a:solidFill>
                <a:latin typeface="微软雅黑" charset="0"/>
                <a:ea typeface="微软雅黑" charset="0"/>
                <a:cs typeface="微软雅黑" charset="0"/>
              </a:rPr>
              <a:t>：搭建供需对接平台，企业可在线选择适配行业需求的算力类型。</a:t>
            </a:r>
          </a:p>
          <a:p>
            <a:pPr marL="171450" indent="-171450" algn="l">
              <a:lnSpc>
                <a:spcPct val="25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数据全生命周期加密</a:t>
            </a:r>
            <a:r>
              <a:rPr kumimoji="1" lang="zh-CN" altLang="en-US" sz="1400" dirty="0">
                <a:solidFill>
                  <a:schemeClr val="tx1">
                    <a:lumMod val="85000"/>
                    <a:lumOff val="15000"/>
                  </a:schemeClr>
                </a:solidFill>
                <a:latin typeface="微软雅黑" charset="0"/>
                <a:ea typeface="微软雅黑" charset="0"/>
                <a:cs typeface="微软雅黑" charset="0"/>
              </a:rPr>
              <a:t>：采用端到端加密与脱敏技术，核心数据加密存储，确保传输与存储安全。</a:t>
            </a:r>
          </a:p>
          <a:p>
            <a:pPr marL="171450" indent="-171450" algn="l">
              <a:lnSpc>
                <a:spcPct val="25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自主可控技术栈</a:t>
            </a:r>
            <a:r>
              <a:rPr kumimoji="1" lang="zh-CN" altLang="en-US" sz="1400" dirty="0">
                <a:solidFill>
                  <a:schemeClr val="tx1">
                    <a:lumMod val="85000"/>
                    <a:lumOff val="15000"/>
                  </a:schemeClr>
                </a:solidFill>
                <a:latin typeface="微软雅黑" charset="0"/>
                <a:ea typeface="微软雅黑" charset="0"/>
                <a:cs typeface="微软雅黑" charset="0"/>
              </a:rPr>
              <a:t>：推进</a:t>
            </a:r>
            <a:r>
              <a:rPr kumimoji="1" lang="en-US" altLang="zh-CN" sz="1400" dirty="0">
                <a:solidFill>
                  <a:schemeClr val="tx1">
                    <a:lumMod val="85000"/>
                    <a:lumOff val="15000"/>
                  </a:schemeClr>
                </a:solidFill>
                <a:latin typeface="微软雅黑" charset="0"/>
                <a:ea typeface="微软雅黑" charset="0"/>
                <a:cs typeface="微软雅黑" charset="0"/>
              </a:rPr>
              <a:t>AI</a:t>
            </a:r>
            <a:r>
              <a:rPr kumimoji="1" lang="zh-CN" altLang="en-US" sz="1400" dirty="0">
                <a:solidFill>
                  <a:schemeClr val="tx1">
                    <a:lumMod val="85000"/>
                    <a:lumOff val="15000"/>
                  </a:schemeClr>
                </a:solidFill>
                <a:latin typeface="微软雅黑" charset="0"/>
                <a:ea typeface="微软雅黑" charset="0"/>
                <a:cs typeface="微软雅黑" charset="0"/>
              </a:rPr>
              <a:t>芯片与深度学习框架国产化，减少对海外技术的依赖。</a:t>
            </a:r>
          </a:p>
        </p:txBody>
      </p:sp>
      <p:sp>
        <p:nvSpPr>
          <p:cNvPr id="28" name="三角形 32"/>
          <p:cNvSpPr/>
          <p:nvPr/>
        </p:nvSpPr>
        <p:spPr>
          <a:xfrm rot="10800000">
            <a:off x="7568565" y="1793875"/>
            <a:ext cx="247650" cy="149860"/>
          </a:xfrm>
          <a:prstGeom prst="triangle">
            <a:avLst/>
          </a:prstGeom>
          <a:solidFill>
            <a:srgbClr val="082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a:xfrm>
            <a:off x="838200" y="365125"/>
            <a:ext cx="10515600" cy="571500"/>
          </a:xfrm>
        </p:spPr>
        <p:txBody>
          <a:bodyPr/>
          <a:lstStyle/>
          <a:p>
            <a:r>
              <a:rPr lang="zh-CN" altLang="en-US" sz="2400">
                <a:latin typeface="微软雅黑" charset="0"/>
                <a:ea typeface="微软雅黑" charset="0"/>
              </a:rPr>
              <a:t>平台亮点</a:t>
            </a:r>
            <a:r>
              <a:rPr lang="en-US" altLang="zh-CN" sz="2400">
                <a:latin typeface="微软雅黑" charset="0"/>
                <a:ea typeface="微软雅黑" charset="0"/>
              </a:rPr>
              <a:t>-</a:t>
            </a:r>
            <a:r>
              <a:rPr lang="zh-CN" altLang="en-US" sz="2400">
                <a:latin typeface="微软雅黑" charset="0"/>
                <a:ea typeface="微软雅黑" charset="0"/>
              </a:rPr>
              <a:t>为政府提供算力决策支持</a:t>
            </a:r>
          </a:p>
        </p:txBody>
      </p:sp>
      <p:sp>
        <p:nvSpPr>
          <p:cNvPr id="24" name="矩形: 圆角 23"/>
          <p:cNvSpPr/>
          <p:nvPr>
            <p:custDataLst>
              <p:tags r:id="rId3"/>
            </p:custDataLst>
          </p:nvPr>
        </p:nvSpPr>
        <p:spPr>
          <a:xfrm>
            <a:off x="609600" y="1809750"/>
            <a:ext cx="5216525" cy="2011045"/>
          </a:xfrm>
          <a:prstGeom prst="roundRect">
            <a:avLst>
              <a:gd name="adj" fmla="val 6567"/>
            </a:avLst>
          </a:prstGeom>
          <a:gradFill>
            <a:gsLst>
              <a:gs pos="0">
                <a:schemeClr val="accent1">
                  <a:alpha val="0"/>
                </a:schemeClr>
              </a:gs>
              <a:gs pos="80000">
                <a:schemeClr val="accent1">
                  <a:alpha val="8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rIns="0" bIns="0" numCol="1" spcCol="0" rtlCol="0" fromWordArt="0" anchor="ctr" anchorCtr="0" forceAA="0" compatLnSpc="1">
            <a:noAutofit/>
          </a:bodyPr>
          <a:lstStyle/>
          <a:p>
            <a:pPr lvl="1" algn="l">
              <a:buClrTx/>
              <a:buSzTx/>
              <a:buFontTx/>
            </a:pPr>
            <a:endParaRPr lang="zh-CN" altLang="en-US" dirty="0">
              <a:solidFill>
                <a:schemeClr val="lt1"/>
              </a:solidFill>
              <a:latin typeface="微软雅黑" charset="0"/>
              <a:ea typeface="微软雅黑" charset="0"/>
              <a:sym typeface="+mn-ea"/>
            </a:endParaRPr>
          </a:p>
        </p:txBody>
      </p:sp>
      <p:sp>
        <p:nvSpPr>
          <p:cNvPr id="25" name="矩形 24"/>
          <p:cNvSpPr/>
          <p:nvPr>
            <p:custDataLst>
              <p:tags r:id="rId4"/>
            </p:custDataLst>
          </p:nvPr>
        </p:nvSpPr>
        <p:spPr>
          <a:xfrm>
            <a:off x="872490" y="2198370"/>
            <a:ext cx="4690745" cy="370840"/>
          </a:xfrm>
          <a:prstGeom prst="rect">
            <a:avLst/>
          </a:prstGeom>
          <a:noFill/>
          <a:ln w="12700">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b" anchorCtr="0" forceAA="0" compatLnSpc="1">
            <a:noAutofit/>
          </a:bodyPr>
          <a:lstStyle/>
          <a:p>
            <a:pPr>
              <a:spcBef>
                <a:spcPct val="0"/>
              </a:spcBef>
              <a:spcAft>
                <a:spcPct val="0"/>
              </a:spcAft>
            </a:pPr>
            <a:r>
              <a:rPr lang="zh-CN" altLang="en-US" sz="2100" b="1" dirty="0">
                <a:solidFill>
                  <a:schemeClr val="accent1"/>
                </a:solidFill>
                <a:latin typeface="微软雅黑" charset="0"/>
                <a:ea typeface="微软雅黑" charset="0"/>
                <a:cs typeface="+mn-ea"/>
                <a:sym typeface="+mn-ea"/>
              </a:rPr>
              <a:t>算力需求精准预测与产业匹配</a:t>
            </a:r>
          </a:p>
        </p:txBody>
      </p:sp>
      <p:sp>
        <p:nvSpPr>
          <p:cNvPr id="2" name="矩形 1"/>
          <p:cNvSpPr/>
          <p:nvPr>
            <p:custDataLst>
              <p:tags r:id="rId5"/>
            </p:custDataLst>
          </p:nvPr>
        </p:nvSpPr>
        <p:spPr>
          <a:xfrm>
            <a:off x="872490" y="2614930"/>
            <a:ext cx="4690745" cy="813435"/>
          </a:xfrm>
          <a:prstGeom prst="rect">
            <a:avLst/>
          </a:prstGeom>
          <a:noFill/>
        </p:spPr>
        <p:txBody>
          <a:bodyPr wrap="square" lIns="0" tIns="0" rIns="0" bIns="0" rtlCol="0" anchor="t" anchorCtr="0">
            <a:noAutofit/>
          </a:bodyPr>
          <a:lstStyle/>
          <a:p>
            <a:pPr lvl="0" algn="just">
              <a:lnSpc>
                <a:spcPct val="140000"/>
              </a:lnSpc>
              <a:buClrTx/>
              <a:buSzTx/>
              <a:buFontTx/>
            </a:pPr>
            <a:r>
              <a:rPr lang="zh-CN" altLang="en-US" sz="1200">
                <a:solidFill>
                  <a:schemeClr val="tx1">
                    <a:lumMod val="85000"/>
                    <a:lumOff val="15000"/>
                  </a:schemeClr>
                </a:solidFill>
                <a:latin typeface="微软雅黑" charset="0"/>
                <a:ea typeface="微软雅黑" charset="0"/>
                <a:cs typeface="+mn-ea"/>
                <a:sym typeface="+mn-ea"/>
              </a:rPr>
              <a:t>平台可以分析本地区现有各产业（如人工智能、生物医药、金融科技、高端制造）的数据量、计算任务复杂度、现有算力消耗与缺口。</a:t>
            </a:r>
          </a:p>
        </p:txBody>
      </p:sp>
      <p:sp>
        <p:nvSpPr>
          <p:cNvPr id="13" name="矩形: 圆角 12"/>
          <p:cNvSpPr/>
          <p:nvPr>
            <p:custDataLst>
              <p:tags r:id="rId6"/>
            </p:custDataLst>
          </p:nvPr>
        </p:nvSpPr>
        <p:spPr>
          <a:xfrm>
            <a:off x="6365875" y="1809750"/>
            <a:ext cx="5216525" cy="1888490"/>
          </a:xfrm>
          <a:prstGeom prst="roundRect">
            <a:avLst>
              <a:gd name="adj" fmla="val 6567"/>
            </a:avLst>
          </a:prstGeom>
          <a:gradFill>
            <a:gsLst>
              <a:gs pos="0">
                <a:schemeClr val="accent2">
                  <a:alpha val="0"/>
                </a:schemeClr>
              </a:gs>
              <a:gs pos="80000">
                <a:schemeClr val="accent2">
                  <a:alpha val="8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rIns="0" bIns="0" numCol="1" spcCol="0" rtlCol="0" fromWordArt="0" anchor="ctr" anchorCtr="0" forceAA="0" compatLnSpc="1">
            <a:noAutofit/>
          </a:bodyPr>
          <a:lstStyle/>
          <a:p>
            <a:pPr lvl="1" algn="l">
              <a:buClrTx/>
              <a:buSzTx/>
              <a:buFontTx/>
            </a:pPr>
            <a:r>
              <a:rPr lang="zh-CN" altLang="en-US" dirty="0">
                <a:solidFill>
                  <a:schemeClr val="lt1"/>
                </a:solidFill>
                <a:latin typeface="微软雅黑" charset="0"/>
                <a:ea typeface="微软雅黑" charset="0"/>
                <a:sym typeface="+mn-ea"/>
              </a:rPr>
              <a:t>决策支持</a:t>
            </a:r>
          </a:p>
        </p:txBody>
      </p:sp>
      <p:sp>
        <p:nvSpPr>
          <p:cNvPr id="16" name="矩形 15"/>
          <p:cNvSpPr/>
          <p:nvPr>
            <p:custDataLst>
              <p:tags r:id="rId7"/>
            </p:custDataLst>
          </p:nvPr>
        </p:nvSpPr>
        <p:spPr>
          <a:xfrm>
            <a:off x="6628765" y="2198370"/>
            <a:ext cx="4690745" cy="370840"/>
          </a:xfrm>
          <a:prstGeom prst="rect">
            <a:avLst/>
          </a:prstGeom>
          <a:noFill/>
          <a:ln w="12700">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b" anchorCtr="0" forceAA="0" compatLnSpc="1">
            <a:noAutofit/>
          </a:bodyPr>
          <a:lstStyle/>
          <a:p>
            <a:pPr>
              <a:spcBef>
                <a:spcPct val="0"/>
              </a:spcBef>
              <a:spcAft>
                <a:spcPct val="0"/>
              </a:spcAft>
            </a:pPr>
            <a:r>
              <a:rPr lang="zh-CN" altLang="en-US" sz="2000" b="1" dirty="0">
                <a:solidFill>
                  <a:schemeClr val="accent2"/>
                </a:solidFill>
                <a:latin typeface="微软雅黑" charset="0"/>
                <a:ea typeface="微软雅黑" charset="0"/>
                <a:cs typeface="+mn-ea"/>
                <a:sym typeface="+mn-ea"/>
              </a:rPr>
              <a:t>决策支持</a:t>
            </a:r>
          </a:p>
        </p:txBody>
      </p:sp>
      <p:sp>
        <p:nvSpPr>
          <p:cNvPr id="4" name="矩形 3"/>
          <p:cNvSpPr/>
          <p:nvPr>
            <p:custDataLst>
              <p:tags r:id="rId8"/>
            </p:custDataLst>
          </p:nvPr>
        </p:nvSpPr>
        <p:spPr>
          <a:xfrm>
            <a:off x="6628765" y="2614930"/>
            <a:ext cx="4690745" cy="864870"/>
          </a:xfrm>
          <a:prstGeom prst="rect">
            <a:avLst/>
          </a:prstGeom>
          <a:noFill/>
        </p:spPr>
        <p:txBody>
          <a:bodyPr wrap="square" lIns="0" tIns="0" rIns="0" bIns="0" rtlCol="0" anchor="t" anchorCtr="0">
            <a:noAutofit/>
          </a:bodyPr>
          <a:lstStyle/>
          <a:p>
            <a:pPr lvl="0" algn="just">
              <a:lnSpc>
                <a:spcPct val="140000"/>
              </a:lnSpc>
              <a:buClrTx/>
              <a:buSzTx/>
              <a:buFontTx/>
            </a:pPr>
            <a:r>
              <a:rPr lang="zh-CN" altLang="en-US" sz="1200">
                <a:solidFill>
                  <a:schemeClr val="tx1">
                    <a:lumMod val="85000"/>
                    <a:lumOff val="15000"/>
                  </a:schemeClr>
                </a:solidFill>
                <a:latin typeface="微软雅黑" charset="0"/>
                <a:ea typeface="微软雅黑" charset="0"/>
                <a:cs typeface="微软雅黑" charset="0"/>
                <a:sym typeface="+mn-ea"/>
              </a:rPr>
              <a:t>帮助政府回答</a:t>
            </a:r>
            <a:r>
              <a:rPr lang="en-US" altLang="zh-CN" sz="1200">
                <a:solidFill>
                  <a:schemeClr val="tx1">
                    <a:lumMod val="85000"/>
                    <a:lumOff val="15000"/>
                  </a:schemeClr>
                </a:solidFill>
                <a:latin typeface="微软雅黑" charset="0"/>
                <a:ea typeface="微软雅黑" charset="0"/>
                <a:cs typeface="微软雅黑" charset="0"/>
                <a:sym typeface="+mn-ea"/>
              </a:rPr>
              <a:t>“</a:t>
            </a:r>
            <a:r>
              <a:rPr lang="zh-CN" altLang="en-US" sz="1200">
                <a:solidFill>
                  <a:schemeClr val="tx1">
                    <a:lumMod val="85000"/>
                    <a:lumOff val="15000"/>
                  </a:schemeClr>
                </a:solidFill>
                <a:latin typeface="微软雅黑" charset="0"/>
                <a:ea typeface="微软雅黑" charset="0"/>
                <a:cs typeface="微软雅黑" charset="0"/>
                <a:sym typeface="+mn-ea"/>
              </a:rPr>
              <a:t>我们需要多少算力？</a:t>
            </a:r>
            <a:r>
              <a:rPr lang="en-US" altLang="zh-CN" sz="1200">
                <a:solidFill>
                  <a:schemeClr val="tx1">
                    <a:lumMod val="85000"/>
                    <a:lumOff val="15000"/>
                  </a:schemeClr>
                </a:solidFill>
                <a:latin typeface="微软雅黑" charset="0"/>
                <a:ea typeface="微软雅黑" charset="0"/>
                <a:cs typeface="微软雅黑" charset="0"/>
                <a:sym typeface="+mn-ea"/>
              </a:rPr>
              <a:t>”</a:t>
            </a:r>
            <a:r>
              <a:rPr lang="zh-CN" altLang="en-US" sz="1200">
                <a:solidFill>
                  <a:schemeClr val="tx1">
                    <a:lumMod val="85000"/>
                    <a:lumOff val="15000"/>
                  </a:schemeClr>
                </a:solidFill>
                <a:latin typeface="微软雅黑" charset="0"/>
                <a:ea typeface="微软雅黑" charset="0"/>
                <a:cs typeface="微软雅黑" charset="0"/>
                <a:sym typeface="+mn-ea"/>
              </a:rPr>
              <a:t>以及</a:t>
            </a:r>
            <a:r>
              <a:rPr lang="en-US" altLang="zh-CN" sz="1200">
                <a:solidFill>
                  <a:schemeClr val="tx1">
                    <a:lumMod val="85000"/>
                    <a:lumOff val="15000"/>
                  </a:schemeClr>
                </a:solidFill>
                <a:latin typeface="微软雅黑" charset="0"/>
                <a:ea typeface="微软雅黑" charset="0"/>
                <a:cs typeface="微软雅黑" charset="0"/>
                <a:sym typeface="+mn-ea"/>
              </a:rPr>
              <a:t>“</a:t>
            </a:r>
            <a:r>
              <a:rPr lang="zh-CN" altLang="en-US" sz="1200">
                <a:solidFill>
                  <a:schemeClr val="tx1">
                    <a:lumMod val="85000"/>
                    <a:lumOff val="15000"/>
                  </a:schemeClr>
                </a:solidFill>
                <a:latin typeface="微软雅黑" charset="0"/>
                <a:ea typeface="微软雅黑" charset="0"/>
                <a:cs typeface="微软雅黑" charset="0"/>
                <a:sym typeface="+mn-ea"/>
              </a:rPr>
              <a:t>需要什么样的算力？（通用算力、智能算力、超算）</a:t>
            </a:r>
            <a:r>
              <a:rPr lang="en-US" altLang="zh-CN" sz="1200">
                <a:solidFill>
                  <a:schemeClr val="tx1">
                    <a:lumMod val="85000"/>
                    <a:lumOff val="15000"/>
                  </a:schemeClr>
                </a:solidFill>
                <a:latin typeface="微软雅黑" charset="0"/>
                <a:ea typeface="微软雅黑" charset="0"/>
                <a:cs typeface="微软雅黑" charset="0"/>
                <a:sym typeface="+mn-ea"/>
              </a:rPr>
              <a:t>”</a:t>
            </a:r>
            <a:r>
              <a:rPr lang="zh-CN" altLang="en-US" sz="1200">
                <a:solidFill>
                  <a:schemeClr val="tx1">
                    <a:lumMod val="85000"/>
                    <a:lumOff val="15000"/>
                  </a:schemeClr>
                </a:solidFill>
                <a:latin typeface="微软雅黑" charset="0"/>
                <a:ea typeface="微软雅黑" charset="0"/>
                <a:cs typeface="微软雅黑" charset="0"/>
                <a:sym typeface="+mn-ea"/>
              </a:rPr>
              <a:t>等问题。从而避免盲目建设，确保算力供给与本地产业发展需求高度匹配，防止资源闲置或短缺。</a:t>
            </a:r>
          </a:p>
        </p:txBody>
      </p:sp>
      <p:sp>
        <p:nvSpPr>
          <p:cNvPr id="42" name="矩形: 圆角 41"/>
          <p:cNvSpPr/>
          <p:nvPr>
            <p:custDataLst>
              <p:tags r:id="rId9"/>
            </p:custDataLst>
          </p:nvPr>
        </p:nvSpPr>
        <p:spPr>
          <a:xfrm>
            <a:off x="609600" y="4359275"/>
            <a:ext cx="5216525" cy="1888490"/>
          </a:xfrm>
          <a:prstGeom prst="roundRect">
            <a:avLst>
              <a:gd name="adj" fmla="val 6567"/>
            </a:avLst>
          </a:prstGeom>
          <a:gradFill>
            <a:gsLst>
              <a:gs pos="0">
                <a:schemeClr val="accent3">
                  <a:alpha val="0"/>
                </a:schemeClr>
              </a:gs>
              <a:gs pos="80000">
                <a:schemeClr val="accent3">
                  <a:alpha val="8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rIns="0" bIns="0" numCol="1" spcCol="0" rtlCol="0" fromWordArt="0" anchor="ctr" anchorCtr="0" forceAA="0" compatLnSpc="1">
            <a:noAutofit/>
          </a:bodyPr>
          <a:lstStyle/>
          <a:p>
            <a:pPr lvl="1" algn="l">
              <a:buClrTx/>
              <a:buSzTx/>
              <a:buFontTx/>
            </a:pPr>
            <a:endParaRPr lang="zh-CN" altLang="en-US" dirty="0">
              <a:solidFill>
                <a:schemeClr val="lt1"/>
              </a:solidFill>
              <a:latin typeface="微软雅黑" charset="0"/>
              <a:ea typeface="微软雅黑" charset="0"/>
              <a:sym typeface="+mn-ea"/>
            </a:endParaRPr>
          </a:p>
        </p:txBody>
      </p:sp>
      <p:sp>
        <p:nvSpPr>
          <p:cNvPr id="43" name="矩形 42"/>
          <p:cNvSpPr/>
          <p:nvPr>
            <p:custDataLst>
              <p:tags r:id="rId10"/>
            </p:custDataLst>
          </p:nvPr>
        </p:nvSpPr>
        <p:spPr>
          <a:xfrm>
            <a:off x="872490" y="4747260"/>
            <a:ext cx="4690745" cy="370840"/>
          </a:xfrm>
          <a:prstGeom prst="rect">
            <a:avLst/>
          </a:prstGeom>
          <a:noFill/>
          <a:ln w="12700">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b" anchorCtr="0" forceAA="0" compatLnSpc="1">
            <a:noAutofit/>
          </a:bodyPr>
          <a:lstStyle/>
          <a:p>
            <a:pPr>
              <a:spcBef>
                <a:spcPct val="0"/>
              </a:spcBef>
              <a:spcAft>
                <a:spcPct val="0"/>
              </a:spcAft>
            </a:pPr>
            <a:r>
              <a:rPr lang="zh-CN" altLang="en-US" sz="2100" b="1">
                <a:solidFill>
                  <a:schemeClr val="accent3"/>
                </a:solidFill>
                <a:latin typeface="微软雅黑" charset="0"/>
                <a:ea typeface="微软雅黑" charset="0"/>
                <a:cs typeface="+mn-ea"/>
                <a:sym typeface="+mn-ea"/>
              </a:rPr>
              <a:t>算力资源调度与效率优化</a:t>
            </a:r>
          </a:p>
        </p:txBody>
      </p:sp>
      <p:sp>
        <p:nvSpPr>
          <p:cNvPr id="6" name="矩形 5"/>
          <p:cNvSpPr/>
          <p:nvPr>
            <p:custDataLst>
              <p:tags r:id="rId11"/>
            </p:custDataLst>
          </p:nvPr>
        </p:nvSpPr>
        <p:spPr>
          <a:xfrm>
            <a:off x="872490" y="5164455"/>
            <a:ext cx="4690745" cy="864870"/>
          </a:xfrm>
          <a:prstGeom prst="rect">
            <a:avLst/>
          </a:prstGeom>
          <a:noFill/>
        </p:spPr>
        <p:txBody>
          <a:bodyPr wrap="square" lIns="0" tIns="0" rIns="0" bIns="0" rtlCol="0" anchor="t" anchorCtr="0">
            <a:noAutofit/>
          </a:bodyPr>
          <a:lstStyle/>
          <a:p>
            <a:pPr lvl="0" algn="just">
              <a:lnSpc>
                <a:spcPct val="140000"/>
              </a:lnSpc>
              <a:buClrTx/>
              <a:buSzTx/>
              <a:buFontTx/>
            </a:pPr>
            <a:r>
              <a:rPr lang="zh-CN" altLang="en-US" sz="1700">
                <a:solidFill>
                  <a:schemeClr val="tx1">
                    <a:lumMod val="85000"/>
                    <a:lumOff val="15000"/>
                  </a:schemeClr>
                </a:solidFill>
                <a:latin typeface="微软雅黑" charset="0"/>
                <a:ea typeface="微软雅黑" charset="0"/>
                <a:cs typeface="+mn-ea"/>
                <a:sym typeface="+mn-ea"/>
              </a:rPr>
              <a:t>请单击此处输入你的正文具体内容，文字是您思想的重要提炼，为了最终演示发布的良好效果。</a:t>
            </a:r>
          </a:p>
        </p:txBody>
      </p:sp>
      <p:sp>
        <p:nvSpPr>
          <p:cNvPr id="47" name="矩形: 圆角 46"/>
          <p:cNvSpPr/>
          <p:nvPr>
            <p:custDataLst>
              <p:tags r:id="rId12"/>
            </p:custDataLst>
          </p:nvPr>
        </p:nvSpPr>
        <p:spPr>
          <a:xfrm>
            <a:off x="6359525" y="4359275"/>
            <a:ext cx="5216525" cy="1888490"/>
          </a:xfrm>
          <a:prstGeom prst="roundRect">
            <a:avLst>
              <a:gd name="adj" fmla="val 6567"/>
            </a:avLst>
          </a:prstGeom>
          <a:gradFill>
            <a:gsLst>
              <a:gs pos="0">
                <a:schemeClr val="accent4">
                  <a:alpha val="0"/>
                </a:schemeClr>
              </a:gs>
              <a:gs pos="80000">
                <a:schemeClr val="accent4">
                  <a:alpha val="8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rIns="0" bIns="0" numCol="1" spcCol="0" rtlCol="0" fromWordArt="0" anchor="ctr" anchorCtr="0" forceAA="0" compatLnSpc="1">
            <a:noAutofit/>
          </a:bodyPr>
          <a:lstStyle/>
          <a:p>
            <a:pPr lvl="1" algn="l">
              <a:buClrTx/>
              <a:buSzTx/>
              <a:buFontTx/>
            </a:pPr>
            <a:endParaRPr lang="zh-CN" altLang="en-US" dirty="0">
              <a:solidFill>
                <a:schemeClr val="lt1"/>
              </a:solidFill>
              <a:latin typeface="微软雅黑" charset="0"/>
              <a:ea typeface="微软雅黑" charset="0"/>
              <a:sym typeface="+mn-ea"/>
            </a:endParaRPr>
          </a:p>
        </p:txBody>
      </p:sp>
      <p:sp>
        <p:nvSpPr>
          <p:cNvPr id="48" name="矩形 47"/>
          <p:cNvSpPr/>
          <p:nvPr>
            <p:custDataLst>
              <p:tags r:id="rId13"/>
            </p:custDataLst>
          </p:nvPr>
        </p:nvSpPr>
        <p:spPr>
          <a:xfrm>
            <a:off x="6622415" y="4747260"/>
            <a:ext cx="4690745" cy="370840"/>
          </a:xfrm>
          <a:prstGeom prst="rect">
            <a:avLst/>
          </a:prstGeom>
          <a:noFill/>
          <a:ln w="12700">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b" anchorCtr="0" forceAA="0" compatLnSpc="1">
            <a:noAutofit/>
          </a:bodyPr>
          <a:lstStyle/>
          <a:p>
            <a:pPr>
              <a:spcBef>
                <a:spcPct val="0"/>
              </a:spcBef>
              <a:spcAft>
                <a:spcPct val="0"/>
              </a:spcAft>
            </a:pPr>
            <a:r>
              <a:rPr lang="zh-CN" altLang="en-US" sz="2100" b="1">
                <a:solidFill>
                  <a:schemeClr val="accent4"/>
                </a:solidFill>
                <a:latin typeface="微软雅黑" charset="0"/>
                <a:ea typeface="微软雅黑" charset="0"/>
                <a:cs typeface="+mn-ea"/>
                <a:sym typeface="+mn-ea"/>
              </a:rPr>
              <a:t>决策支持</a:t>
            </a:r>
          </a:p>
        </p:txBody>
      </p:sp>
      <p:sp>
        <p:nvSpPr>
          <p:cNvPr id="8" name="矩形 7"/>
          <p:cNvSpPr/>
          <p:nvPr>
            <p:custDataLst>
              <p:tags r:id="rId14"/>
            </p:custDataLst>
          </p:nvPr>
        </p:nvSpPr>
        <p:spPr>
          <a:xfrm>
            <a:off x="6622415" y="5164455"/>
            <a:ext cx="4690745" cy="864870"/>
          </a:xfrm>
          <a:prstGeom prst="rect">
            <a:avLst/>
          </a:prstGeom>
          <a:noFill/>
        </p:spPr>
        <p:txBody>
          <a:bodyPr wrap="square" lIns="0" tIns="0" rIns="0" bIns="0" rtlCol="0" anchor="t" anchorCtr="0">
            <a:noAutofit/>
          </a:bodyPr>
          <a:lstStyle/>
          <a:p>
            <a:pPr lvl="0" algn="just">
              <a:lnSpc>
                <a:spcPct val="140000"/>
              </a:lnSpc>
              <a:buClrTx/>
              <a:buSzTx/>
              <a:buFontTx/>
            </a:pPr>
            <a:r>
              <a:rPr lang="zh-CN" altLang="en-US" sz="1200">
                <a:solidFill>
                  <a:schemeClr val="tx1">
                    <a:lumMod val="85000"/>
                    <a:lumOff val="15000"/>
                  </a:schemeClr>
                </a:solidFill>
                <a:latin typeface="微软雅黑" charset="0"/>
                <a:ea typeface="微软雅黑" charset="0"/>
                <a:cs typeface="微软雅黑" charset="0"/>
                <a:sym typeface="+mn-ea"/>
              </a:rPr>
              <a:t>帮助政府构建区域级的</a:t>
            </a:r>
            <a:r>
              <a:rPr lang="en-US" altLang="zh-CN" sz="1200">
                <a:solidFill>
                  <a:schemeClr val="tx1">
                    <a:lumMod val="85000"/>
                    <a:lumOff val="15000"/>
                  </a:schemeClr>
                </a:solidFill>
                <a:latin typeface="微软雅黑" charset="0"/>
                <a:ea typeface="微软雅黑" charset="0"/>
                <a:cs typeface="微软雅黑" charset="0"/>
                <a:sym typeface="+mn-ea"/>
              </a:rPr>
              <a:t>“</a:t>
            </a:r>
            <a:r>
              <a:rPr lang="zh-CN" altLang="en-US" sz="1200">
                <a:solidFill>
                  <a:schemeClr val="tx1">
                    <a:lumMod val="85000"/>
                    <a:lumOff val="15000"/>
                  </a:schemeClr>
                </a:solidFill>
                <a:latin typeface="微软雅黑" charset="0"/>
                <a:ea typeface="微软雅黑" charset="0"/>
                <a:cs typeface="微软雅黑" charset="0"/>
                <a:sym typeface="+mn-ea"/>
              </a:rPr>
              <a:t>算力调度平台</a:t>
            </a:r>
            <a:r>
              <a:rPr lang="en-US" altLang="zh-CN" sz="1200">
                <a:solidFill>
                  <a:schemeClr val="tx1">
                    <a:lumMod val="85000"/>
                    <a:lumOff val="15000"/>
                  </a:schemeClr>
                </a:solidFill>
                <a:latin typeface="微软雅黑" charset="0"/>
                <a:ea typeface="微软雅黑" charset="0"/>
                <a:cs typeface="微软雅黑" charset="0"/>
                <a:sym typeface="+mn-ea"/>
              </a:rPr>
              <a:t>”</a:t>
            </a:r>
            <a:r>
              <a:rPr lang="zh-CN" altLang="en-US" sz="1200">
                <a:solidFill>
                  <a:schemeClr val="tx1">
                    <a:lumMod val="85000"/>
                    <a:lumOff val="15000"/>
                  </a:schemeClr>
                </a:solidFill>
                <a:latin typeface="微软雅黑" charset="0"/>
                <a:ea typeface="微软雅黑" charset="0"/>
                <a:cs typeface="微软雅黑" charset="0"/>
                <a:sym typeface="+mn-ea"/>
              </a:rPr>
              <a:t>。在需求高峰时，可以智能调配不同中心的算力资源，实现</a:t>
            </a:r>
            <a:r>
              <a:rPr lang="en-US" altLang="zh-CN" sz="1200">
                <a:solidFill>
                  <a:schemeClr val="tx1">
                    <a:lumMod val="85000"/>
                    <a:lumOff val="15000"/>
                  </a:schemeClr>
                </a:solidFill>
                <a:latin typeface="微软雅黑" charset="0"/>
                <a:ea typeface="微软雅黑" charset="0"/>
                <a:cs typeface="微软雅黑" charset="0"/>
                <a:sym typeface="+mn-ea"/>
              </a:rPr>
              <a:t>“</a:t>
            </a:r>
            <a:r>
              <a:rPr lang="zh-CN" altLang="en-US" sz="1200">
                <a:solidFill>
                  <a:schemeClr val="tx1">
                    <a:lumMod val="85000"/>
                    <a:lumOff val="15000"/>
                  </a:schemeClr>
                </a:solidFill>
                <a:latin typeface="微软雅黑" charset="0"/>
                <a:ea typeface="微软雅黑" charset="0"/>
                <a:cs typeface="微软雅黑" charset="0"/>
                <a:sym typeface="+mn-ea"/>
              </a:rPr>
              <a:t>东数西算</a:t>
            </a:r>
            <a:r>
              <a:rPr lang="en-US" altLang="zh-CN" sz="1200">
                <a:solidFill>
                  <a:schemeClr val="tx1">
                    <a:lumMod val="85000"/>
                    <a:lumOff val="15000"/>
                  </a:schemeClr>
                </a:solidFill>
                <a:latin typeface="微软雅黑" charset="0"/>
                <a:ea typeface="微软雅黑" charset="0"/>
                <a:cs typeface="微软雅黑" charset="0"/>
                <a:sym typeface="+mn-ea"/>
              </a:rPr>
              <a:t>”</a:t>
            </a:r>
            <a:r>
              <a:rPr lang="zh-CN" altLang="en-US" sz="1200">
                <a:solidFill>
                  <a:schemeClr val="tx1">
                    <a:lumMod val="85000"/>
                    <a:lumOff val="15000"/>
                  </a:schemeClr>
                </a:solidFill>
                <a:latin typeface="微软雅黑" charset="0"/>
                <a:ea typeface="微软雅黑" charset="0"/>
                <a:cs typeface="微软雅黑" charset="0"/>
                <a:sym typeface="+mn-ea"/>
              </a:rPr>
              <a:t>在区域层面的落地，提升整体算力效率，降低社会总能耗。</a:t>
            </a:r>
          </a:p>
        </p:txBody>
      </p:sp>
      <p:sp>
        <p:nvSpPr>
          <p:cNvPr id="19" name="矩形 18"/>
          <p:cNvSpPr/>
          <p:nvPr>
            <p:custDataLst>
              <p:tags r:id="rId15"/>
            </p:custDataLst>
          </p:nvPr>
        </p:nvSpPr>
        <p:spPr>
          <a:xfrm>
            <a:off x="872490" y="1676400"/>
            <a:ext cx="4690745" cy="475615"/>
          </a:xfrm>
          <a:prstGeom prst="rect">
            <a:avLst/>
          </a:prstGeom>
          <a:noFill/>
          <a:ln w="12700">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0" rIns="0" bIns="0" numCol="1" spcCol="0" rtlCol="0" fromWordArt="0" anchor="ctr" anchorCtr="0" forceAA="0" compatLnSpc="1">
            <a:normAutofit lnSpcReduction="20000"/>
          </a:bodyPr>
          <a:lstStyle/>
          <a:p>
            <a:pPr>
              <a:spcBef>
                <a:spcPct val="0"/>
              </a:spcBef>
              <a:spcAft>
                <a:spcPct val="0"/>
              </a:spcAft>
            </a:pPr>
            <a:r>
              <a:rPr lang="en-US" altLang="zh-CN" sz="3000" b="1" dirty="0">
                <a:ln w="15875">
                  <a:solidFill>
                    <a:schemeClr val="accent1"/>
                  </a:solidFill>
                </a:ln>
                <a:solidFill>
                  <a:schemeClr val="bg2"/>
                </a:solidFill>
                <a:latin typeface="微软雅黑" charset="0"/>
                <a:ea typeface="微软雅黑" charset="0"/>
                <a:cs typeface="+mn-ea"/>
                <a:sym typeface="+mn-ea"/>
              </a:rPr>
              <a:t>01</a:t>
            </a:r>
          </a:p>
        </p:txBody>
      </p:sp>
      <p:sp>
        <p:nvSpPr>
          <p:cNvPr id="20" name="矩形 19"/>
          <p:cNvSpPr/>
          <p:nvPr>
            <p:custDataLst>
              <p:tags r:id="rId16"/>
            </p:custDataLst>
          </p:nvPr>
        </p:nvSpPr>
        <p:spPr>
          <a:xfrm>
            <a:off x="6622415" y="1676400"/>
            <a:ext cx="4690745" cy="475615"/>
          </a:xfrm>
          <a:prstGeom prst="rect">
            <a:avLst/>
          </a:prstGeom>
          <a:noFill/>
          <a:ln w="12700">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0" rIns="0" bIns="0" numCol="1" spcCol="0" rtlCol="0" fromWordArt="0" anchor="ctr" anchorCtr="0" forceAA="0" compatLnSpc="1">
            <a:normAutofit lnSpcReduction="20000"/>
          </a:bodyPr>
          <a:lstStyle/>
          <a:p>
            <a:pPr lvl="0" algn="l">
              <a:buClrTx/>
              <a:buSzTx/>
              <a:buFontTx/>
            </a:pPr>
            <a:r>
              <a:rPr lang="en-US" altLang="zh-CN" sz="3000" b="1" dirty="0">
                <a:ln w="15875">
                  <a:solidFill>
                    <a:schemeClr val="accent2"/>
                  </a:solidFill>
                </a:ln>
                <a:solidFill>
                  <a:schemeClr val="bg2"/>
                </a:solidFill>
                <a:latin typeface="微软雅黑" charset="0"/>
                <a:ea typeface="微软雅黑" charset="0"/>
                <a:cs typeface="+mn-ea"/>
                <a:sym typeface="+mn-ea"/>
              </a:rPr>
              <a:t>02</a:t>
            </a:r>
          </a:p>
        </p:txBody>
      </p:sp>
      <p:sp>
        <p:nvSpPr>
          <p:cNvPr id="21" name="矩形 20"/>
          <p:cNvSpPr/>
          <p:nvPr>
            <p:custDataLst>
              <p:tags r:id="rId17"/>
            </p:custDataLst>
          </p:nvPr>
        </p:nvSpPr>
        <p:spPr>
          <a:xfrm>
            <a:off x="872490" y="4219575"/>
            <a:ext cx="4690745" cy="475615"/>
          </a:xfrm>
          <a:prstGeom prst="rect">
            <a:avLst/>
          </a:prstGeom>
          <a:noFill/>
          <a:ln w="12700">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0" rIns="0" bIns="0" numCol="1" spcCol="0" rtlCol="0" fromWordArt="0" anchor="ctr" anchorCtr="0" forceAA="0" compatLnSpc="1">
            <a:normAutofit lnSpcReduction="20000"/>
          </a:bodyPr>
          <a:lstStyle/>
          <a:p>
            <a:pPr lvl="0" algn="l">
              <a:buClrTx/>
              <a:buSzTx/>
              <a:buFontTx/>
            </a:pPr>
            <a:r>
              <a:rPr lang="en-US" altLang="zh-CN" sz="3000" b="1" dirty="0">
                <a:ln w="15875">
                  <a:solidFill>
                    <a:schemeClr val="accent3"/>
                  </a:solidFill>
                </a:ln>
                <a:solidFill>
                  <a:schemeClr val="bg2"/>
                </a:solidFill>
                <a:latin typeface="微软雅黑" charset="0"/>
                <a:ea typeface="微软雅黑" charset="0"/>
                <a:cs typeface="+mn-ea"/>
                <a:sym typeface="+mn-ea"/>
              </a:rPr>
              <a:t>03</a:t>
            </a:r>
          </a:p>
        </p:txBody>
      </p:sp>
      <p:sp>
        <p:nvSpPr>
          <p:cNvPr id="22" name="矩形 21"/>
          <p:cNvSpPr/>
          <p:nvPr>
            <p:custDataLst>
              <p:tags r:id="rId18"/>
            </p:custDataLst>
          </p:nvPr>
        </p:nvSpPr>
        <p:spPr>
          <a:xfrm>
            <a:off x="6622415" y="4219575"/>
            <a:ext cx="4690745" cy="475615"/>
          </a:xfrm>
          <a:prstGeom prst="rect">
            <a:avLst/>
          </a:prstGeom>
          <a:noFill/>
          <a:ln w="12700">
            <a:noFill/>
            <a:round/>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0" rIns="0" bIns="0" numCol="1" spcCol="0" rtlCol="0" fromWordArt="0" anchor="ctr" anchorCtr="0" forceAA="0" compatLnSpc="1">
            <a:normAutofit lnSpcReduction="20000"/>
          </a:bodyPr>
          <a:lstStyle/>
          <a:p>
            <a:pPr lvl="0" algn="l">
              <a:buClrTx/>
              <a:buSzTx/>
              <a:buFontTx/>
            </a:pPr>
            <a:r>
              <a:rPr lang="en-US" altLang="zh-CN" sz="3000" b="1" dirty="0">
                <a:ln w="15875">
                  <a:solidFill>
                    <a:schemeClr val="accent4"/>
                  </a:solidFill>
                </a:ln>
                <a:solidFill>
                  <a:schemeClr val="bg2"/>
                </a:solidFill>
                <a:latin typeface="微软雅黑" charset="0"/>
                <a:ea typeface="微软雅黑" charset="0"/>
                <a:cs typeface="+mn-ea"/>
                <a:sym typeface="+mn-ea"/>
              </a:rPr>
              <a:t>04</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2"/>
          </p:nvPr>
        </p:nvSpPr>
        <p:spPr/>
        <p:txBody>
          <a:bodyPr/>
          <a:lstStyle/>
          <a:p>
            <a:r>
              <a:rPr lang="zh-CN" altLang="en-US" sz="2400"/>
              <a:t>平台亮点</a:t>
            </a:r>
            <a:r>
              <a:rPr lang="en-US" altLang="zh-CN" sz="2400"/>
              <a:t>-</a:t>
            </a:r>
            <a:r>
              <a:rPr lang="zh-CN" altLang="en-US" sz="2400"/>
              <a:t>提供垂类模型高质量数据集</a:t>
            </a:r>
          </a:p>
        </p:txBody>
      </p:sp>
      <p:sp>
        <p:nvSpPr>
          <p:cNvPr id="2" name="装饰  1"/>
          <p:cNvSpPr>
            <a:spLocks noGrp="1"/>
          </p:cNvSpPr>
          <p:nvPr>
            <p:custDataLst>
              <p:tags r:id="rId1"/>
            </p:custDataLst>
          </p:nvPr>
        </p:nvSpPr>
        <p:spPr>
          <a:xfrm>
            <a:off x="6096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90204" pitchFamily="34" charset="0"/>
              <a:buNone/>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None/>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None/>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None/>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None/>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a:latin typeface="微软雅黑" charset="0"/>
                <a:ea typeface="微软雅黑" charset="0"/>
              </a:rPr>
              <a:t> </a:t>
            </a:r>
          </a:p>
        </p:txBody>
      </p:sp>
      <p:pic>
        <p:nvPicPr>
          <p:cNvPr id="24" name="图片占位符 23" descr="2fbfd02e-825a-11f0-8427-16c8aec4f506"/>
          <p:cNvPicPr>
            <a:picLocks noGrp="1" noChangeAspect="1"/>
          </p:cNvPicPr>
          <p:nvPr>
            <p:ph type="pic" idx="16393"/>
            <p:custDataLst>
              <p:tags r:id="rId2"/>
            </p:custDataLst>
          </p:nvPr>
        </p:nvPicPr>
        <p:blipFill>
          <a:blip r:embed="rId14"/>
          <a:srcRect l="9551" b="20192"/>
          <a:stretch>
            <a:fillRect/>
          </a:stretch>
        </p:blipFill>
        <p:spPr>
          <a:xfrm>
            <a:off x="6096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p:spPr>
      </p:pic>
      <p:sp>
        <p:nvSpPr>
          <p:cNvPr id="5" name="文本占位符 4"/>
          <p:cNvSpPr>
            <a:spLocks noGrp="1"/>
          </p:cNvSpPr>
          <p:nvPr>
            <p:custDataLst>
              <p:tags r:id="rId3"/>
            </p:custDataLst>
          </p:nvPr>
        </p:nvSpPr>
        <p:spPr>
          <a:xfrm>
            <a:off x="914400" y="3759200"/>
            <a:ext cx="2844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9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a:latin typeface="微软雅黑" charset="0"/>
                <a:ea typeface="微软雅黑" charset="0"/>
              </a:rPr>
              <a:t>多领域数据覆盖</a:t>
            </a:r>
          </a:p>
        </p:txBody>
      </p:sp>
      <p:sp>
        <p:nvSpPr>
          <p:cNvPr id="6" name="文本占位符 5"/>
          <p:cNvSpPr>
            <a:spLocks noGrp="1"/>
          </p:cNvSpPr>
          <p:nvPr>
            <p:custDataLst>
              <p:tags r:id="rId4"/>
            </p:custDataLst>
          </p:nvPr>
        </p:nvSpPr>
        <p:spPr>
          <a:xfrm>
            <a:off x="914400" y="4216400"/>
            <a:ext cx="2844800" cy="18288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B060402020209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a:latin typeface="微软雅黑" charset="0"/>
                <a:ea typeface="微软雅黑" charset="0"/>
              </a:rPr>
              <a:t>涵盖了</a:t>
            </a:r>
            <a:r>
              <a:rPr lang="en-US" altLang="zh-CN">
                <a:latin typeface="微软雅黑" charset="0"/>
                <a:ea typeface="微软雅黑" charset="0"/>
              </a:rPr>
              <a:t>AI</a:t>
            </a:r>
            <a:r>
              <a:rPr lang="zh-CN" altLang="en-US">
                <a:latin typeface="微软雅黑" charset="0"/>
                <a:ea typeface="微软雅黑" charset="0"/>
              </a:rPr>
              <a:t>、金融、医疗、教育等多个领域的数据，为垂类模型训练提供丰富素材，如金融领域的交易数据、医疗领域的病例数据。</a:t>
            </a:r>
          </a:p>
        </p:txBody>
      </p:sp>
      <p:sp>
        <p:nvSpPr>
          <p:cNvPr id="7" name="装饰  5"/>
          <p:cNvSpPr>
            <a:spLocks noGrp="1"/>
          </p:cNvSpPr>
          <p:nvPr>
            <p:custDataLst>
              <p:tags r:id="rId5"/>
            </p:custDataLst>
          </p:nvPr>
        </p:nvSpPr>
        <p:spPr>
          <a:xfrm>
            <a:off x="4368800" y="1524000"/>
            <a:ext cx="3454400" cy="2692400"/>
          </a:xfrm>
          <a:custGeom>
            <a:avLst/>
            <a:gdLst>
              <a:gd name="connisteX0" fmla="*/ 0 w 3454400"/>
              <a:gd name="connsiteY0" fmla="*/ 203200 h 2692400"/>
              <a:gd name="connisteX1" fmla="*/ 203200 w 3454400"/>
              <a:gd name="connsiteY1" fmla="*/ 0 h 2692400"/>
              <a:gd name="connisteX2" fmla="*/ 3251200 w 3454400"/>
              <a:gd name="connsiteY2" fmla="*/ 0 h 2692400"/>
              <a:gd name="connisteX3" fmla="*/ 3454400 w 3454400"/>
              <a:gd name="connsiteY3" fmla="*/ 203200 h 2692400"/>
              <a:gd name="connisteX4" fmla="*/ 3454400 w 3454400"/>
              <a:gd name="connsiteY4" fmla="*/ 2692400 h 2692400"/>
              <a:gd name="connisteX5" fmla="*/ 0 w 3454400"/>
              <a:gd name="connsiteY5" fmla="*/ 2692400 h 2692400"/>
              <a:gd name="connisteX6" fmla="*/ 0 w 3454400"/>
              <a:gd name="connsiteY6" fmla="*/ 20320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692400">
                <a:moveTo>
                  <a:pt x="0" y="203200"/>
                </a:moveTo>
                <a:cubicBezTo>
                  <a:pt x="0" y="90976"/>
                  <a:pt x="90976" y="0"/>
                  <a:pt x="203200" y="0"/>
                </a:cubicBezTo>
                <a:lnTo>
                  <a:pt x="3251200" y="0"/>
                </a:lnTo>
                <a:cubicBezTo>
                  <a:pt x="3363424" y="0"/>
                  <a:pt x="3454400" y="90976"/>
                  <a:pt x="3454400" y="203200"/>
                </a:cubicBezTo>
                <a:lnTo>
                  <a:pt x="3454400" y="2692400"/>
                </a:lnTo>
                <a:lnTo>
                  <a:pt x="0" y="2692400"/>
                </a:ln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90204" pitchFamily="34" charset="0"/>
              <a:buNone/>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None/>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None/>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None/>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None/>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a:latin typeface="微软雅黑" charset="0"/>
                <a:ea typeface="微软雅黑" charset="0"/>
              </a:rPr>
              <a:t> </a:t>
            </a:r>
          </a:p>
        </p:txBody>
      </p:sp>
      <p:pic>
        <p:nvPicPr>
          <p:cNvPr id="25" name="图片占位符 24" descr="2fbfd1d7-825a-11f0-8427-16c8aec4f506"/>
          <p:cNvPicPr>
            <a:picLocks noChangeAspect="1"/>
          </p:cNvPicPr>
          <p:nvPr>
            <p:custDataLst>
              <p:tags r:id="rId6"/>
            </p:custDataLst>
          </p:nvPr>
        </p:nvPicPr>
        <p:blipFill>
          <a:blip r:embed="rId15"/>
          <a:srcRect r="1413"/>
          <a:stretch>
            <a:fillRect/>
          </a:stretch>
        </p:blipFill>
        <p:spPr>
          <a:xfrm>
            <a:off x="4368800" y="4216400"/>
            <a:ext cx="3454400" cy="2032000"/>
          </a:xfrm>
          <a:custGeom>
            <a:avLst>
              <a:gd name="connisteX0" fmla="*/ 0 w 3454400"/>
              <a:gd name="connsiteY0" fmla="*/ 0 h 2032000"/>
              <a:gd name="connisteX1" fmla="*/ 3454400 w 3454400"/>
              <a:gd name="connsiteY1" fmla="*/ 0 h 2032000"/>
              <a:gd name="connisteX2" fmla="*/ 3454400 w 3454400"/>
              <a:gd name="connsiteY2" fmla="*/ 1828800 h 2032000"/>
              <a:gd name="connisteX3" fmla="*/ 3251200 w 3454400"/>
              <a:gd name="connsiteY3" fmla="*/ 2032000 h 2032000"/>
              <a:gd name="connisteX4" fmla="*/ 203200 w 3454400"/>
              <a:gd name="connsiteY4" fmla="*/ 2032000 h 2032000"/>
              <a:gd name="connisteX5" fmla="*/ 0 w 3454400"/>
              <a:gd name="connsiteY5" fmla="*/ 1828800 h 2032000"/>
              <a:gd name="connisteX6" fmla="*/ 0 w 3454400"/>
              <a:gd name="connsiteY6" fmla="*/ 0 h 2032000"/>
            </a:avLst>
            <a:gdLst>
              <a:gd name="connisteX0-1" fmla="*/ 0 w 3454400"/>
              <a:gd name="connsiteY0-2" fmla="*/ 0 h 2032000"/>
              <a:gd name="connisteX1-3" fmla="*/ 3454400 w 3454400"/>
              <a:gd name="connsiteY1-4" fmla="*/ 0 h 2032000"/>
              <a:gd name="connisteX2-5" fmla="*/ 3454400 w 3454400"/>
              <a:gd name="connsiteY2-6" fmla="*/ 1828800 h 2032000"/>
              <a:gd name="connisteX3-7" fmla="*/ 3251200 w 3454400"/>
              <a:gd name="connsiteY3-8" fmla="*/ 2032000 h 2032000"/>
              <a:gd name="connisteX4-9" fmla="*/ 203200 w 3454400"/>
              <a:gd name="connsiteY4-10" fmla="*/ 2032000 h 2032000"/>
              <a:gd name="connisteX5-11" fmla="*/ 0 w 3454400"/>
              <a:gd name="connsiteY5-12" fmla="*/ 1828800 h 2032000"/>
              <a:gd name="connisteX6-13" fmla="*/ 0 w 3454400"/>
              <a:gd name="connsiteY6-14" fmla="*/ 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3454400" h="2032000">
                <a:moveTo>
                  <a:pt x="0" y="0"/>
                </a:moveTo>
                <a:lnTo>
                  <a:pt x="3454400" y="0"/>
                </a:lnTo>
                <a:lnTo>
                  <a:pt x="3454400" y="1828800"/>
                </a:lnTo>
                <a:cubicBezTo>
                  <a:pt x="3454400" y="1941024"/>
                  <a:pt x="3363424" y="2032000"/>
                  <a:pt x="3251200" y="2032000"/>
                </a:cubicBezTo>
                <a:lnTo>
                  <a:pt x="203200" y="2032000"/>
                </a:lnTo>
                <a:cubicBezTo>
                  <a:pt x="90976" y="2032000"/>
                  <a:pt x="0" y="1941024"/>
                  <a:pt x="0" y="1828800"/>
                </a:cubicBezTo>
                <a:lnTo>
                  <a:pt x="0" y="0"/>
                </a:lnTo>
                <a:close/>
              </a:path>
              <a:path w="3454400" h="2032000">
                <a:moveTo>
                  <a:pt x="0" y="0"/>
                </a:moveTo>
                <a:lnTo>
                  <a:pt x="3454400" y="0"/>
                </a:lnTo>
                <a:lnTo>
                  <a:pt x="3454400" y="1828800"/>
                </a:lnTo>
                <a:cubicBezTo>
                  <a:pt x="3454400" y="1941024"/>
                  <a:pt x="3363424" y="2032000"/>
                  <a:pt x="3251200" y="2032000"/>
                </a:cubicBezTo>
                <a:lnTo>
                  <a:pt x="203200" y="2032000"/>
                </a:lnTo>
                <a:cubicBezTo>
                  <a:pt x="90976" y="2032000"/>
                  <a:pt x="0" y="1941024"/>
                  <a:pt x="0" y="1828800"/>
                </a:cubicBezTo>
                <a:lnTo>
                  <a:pt x="0" y="0"/>
                </a:lnTo>
                <a:close/>
              </a:path>
            </a:pathLst>
          </a:custGeom>
          <a:solidFill>
            <a:srgbClr val="DDDDDD"/>
          </a:solidFill>
          <a:ln>
            <a:noFill/>
          </a:ln>
        </p:spPr>
      </p:pic>
      <p:sp>
        <p:nvSpPr>
          <p:cNvPr id="9" name="文本占位符 8"/>
          <p:cNvSpPr>
            <a:spLocks noGrp="1"/>
          </p:cNvSpPr>
          <p:nvPr>
            <p:custDataLst>
              <p:tags r:id="rId7"/>
            </p:custDataLst>
          </p:nvPr>
        </p:nvSpPr>
        <p:spPr>
          <a:xfrm>
            <a:off x="4673600" y="1727200"/>
            <a:ext cx="2844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9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a:latin typeface="微软雅黑" charset="0"/>
                <a:ea typeface="微软雅黑" charset="0"/>
              </a:rPr>
              <a:t>数据精准度高</a:t>
            </a:r>
          </a:p>
        </p:txBody>
      </p:sp>
      <p:sp>
        <p:nvSpPr>
          <p:cNvPr id="10" name="文本占位符 9"/>
          <p:cNvSpPr>
            <a:spLocks noGrp="1"/>
          </p:cNvSpPr>
          <p:nvPr>
            <p:custDataLst>
              <p:tags r:id="rId8"/>
            </p:custDataLst>
          </p:nvPr>
        </p:nvSpPr>
        <p:spPr>
          <a:xfrm>
            <a:off x="4673600" y="2184400"/>
            <a:ext cx="2844800" cy="18288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B060402020209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a:latin typeface="微软雅黑" charset="0"/>
                <a:ea typeface="微软雅黑" charset="0"/>
                <a:cs typeface="微软雅黑" charset="0"/>
              </a:rPr>
              <a:t>开元数智平台的数据经过严格筛选与清洗，错误率低于</a:t>
            </a:r>
            <a:r>
              <a:rPr lang="en-US" altLang="zh-CN">
                <a:latin typeface="微软雅黑" charset="0"/>
                <a:ea typeface="微软雅黑" charset="0"/>
                <a:cs typeface="微软雅黑" charset="0"/>
              </a:rPr>
              <a:t>3</a:t>
            </a:r>
            <a:r>
              <a:rPr lang="zh-CN" altLang="en-US">
                <a:latin typeface="微软雅黑" charset="0"/>
                <a:ea typeface="微软雅黑" charset="0"/>
                <a:cs typeface="微软雅黑" charset="0"/>
              </a:rPr>
              <a:t>%，确保垂类模型训练结果的准确性。</a:t>
            </a:r>
          </a:p>
        </p:txBody>
      </p:sp>
      <p:sp>
        <p:nvSpPr>
          <p:cNvPr id="11" name="装饰  9"/>
          <p:cNvSpPr>
            <a:spLocks noGrp="1"/>
          </p:cNvSpPr>
          <p:nvPr>
            <p:custDataLst>
              <p:tags r:id="rId9"/>
            </p:custDataLst>
          </p:nvPr>
        </p:nvSpPr>
        <p:spPr>
          <a:xfrm>
            <a:off x="81280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90204" pitchFamily="34" charset="0"/>
              <a:buNone/>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None/>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None/>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None/>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None/>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a:latin typeface="微软雅黑" charset="0"/>
                <a:ea typeface="微软雅黑" charset="0"/>
              </a:rPr>
              <a:t> </a:t>
            </a:r>
          </a:p>
        </p:txBody>
      </p:sp>
      <p:pic>
        <p:nvPicPr>
          <p:cNvPr id="26" name="图片占位符 25" descr="2fbfd2c0-825a-11f0-8427-16c8aec4f506"/>
          <p:cNvPicPr>
            <a:picLocks noChangeAspect="1"/>
          </p:cNvPicPr>
          <p:nvPr>
            <p:custDataLst>
              <p:tags r:id="rId10"/>
            </p:custDataLst>
          </p:nvPr>
        </p:nvPicPr>
        <p:blipFill>
          <a:blip r:embed="rId16"/>
          <a:srcRect t="11765"/>
          <a:stretch>
            <a:fillRect/>
          </a:stretch>
        </p:blipFill>
        <p:spPr>
          <a:xfrm>
            <a:off x="8128000" y="1524000"/>
            <a:ext cx="3454400" cy="2032000"/>
          </a:xfrm>
          <a:custGeom>
            <a:av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avLst>
            <a:gdLst>
              <a:gd name="connisteX0-1" fmla="*/ 0 w 3454400"/>
              <a:gd name="connsiteY0-2" fmla="*/ 203200 h 2032000"/>
              <a:gd name="connisteX1-3" fmla="*/ 203200 w 3454400"/>
              <a:gd name="connsiteY1-4" fmla="*/ 0 h 2032000"/>
              <a:gd name="connisteX2-5" fmla="*/ 3251200 w 3454400"/>
              <a:gd name="connsiteY2-6" fmla="*/ 0 h 2032000"/>
              <a:gd name="connisteX3-7" fmla="*/ 3454400 w 3454400"/>
              <a:gd name="connsiteY3-8" fmla="*/ 203200 h 2032000"/>
              <a:gd name="connisteX4-9" fmla="*/ 3454400 w 3454400"/>
              <a:gd name="connsiteY4-10" fmla="*/ 2032000 h 2032000"/>
              <a:gd name="connisteX5-11" fmla="*/ 0 w 3454400"/>
              <a:gd name="connsiteY5-12" fmla="*/ 2032000 h 2032000"/>
              <a:gd name="connisteX6-13" fmla="*/ 0 w 3454400"/>
              <a:gd name="connsiteY6-14"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pic>
      <p:sp>
        <p:nvSpPr>
          <p:cNvPr id="13" name="文本占位符 12"/>
          <p:cNvSpPr>
            <a:spLocks noGrp="1"/>
          </p:cNvSpPr>
          <p:nvPr>
            <p:custDataLst>
              <p:tags r:id="rId11"/>
            </p:custDataLst>
          </p:nvPr>
        </p:nvSpPr>
        <p:spPr>
          <a:xfrm>
            <a:off x="8432800" y="3759200"/>
            <a:ext cx="2844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9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a:latin typeface="微软雅黑" charset="0"/>
                <a:ea typeface="微软雅黑" charset="0"/>
              </a:rPr>
              <a:t>实时更新数据</a:t>
            </a:r>
          </a:p>
        </p:txBody>
      </p:sp>
      <p:sp>
        <p:nvSpPr>
          <p:cNvPr id="14" name="文本占位符 13"/>
          <p:cNvSpPr>
            <a:spLocks noGrp="1"/>
          </p:cNvSpPr>
          <p:nvPr>
            <p:custDataLst>
              <p:tags r:id="rId12"/>
            </p:custDataLst>
          </p:nvPr>
        </p:nvSpPr>
        <p:spPr>
          <a:xfrm>
            <a:off x="8432800" y="4216400"/>
            <a:ext cx="2844800" cy="18288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B060402020209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a:latin typeface="微软雅黑" charset="0"/>
                <a:ea typeface="微软雅黑" charset="0"/>
              </a:rPr>
              <a:t>数据实时更新，保证垂类模型能及时获取最新信息，如实时更新的市场价格数据，让模型更贴合实际。</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a:xfrm>
            <a:off x="608400" y="283280"/>
            <a:ext cx="10969200" cy="705600"/>
          </a:xfrm>
        </p:spPr>
        <p:txBody>
          <a:bodyPr/>
          <a:lstStyle/>
          <a:p>
            <a:r>
              <a:rPr lang="zh-CN" altLang="en-US" sz="2400">
                <a:latin typeface="微软雅黑" charset="0"/>
                <a:ea typeface="微软雅黑" charset="0"/>
                <a:cs typeface="微软雅黑" charset="0"/>
              </a:rPr>
              <a:t>平台亮点</a:t>
            </a:r>
            <a:r>
              <a:rPr lang="en-US" altLang="zh-CN" sz="2400">
                <a:latin typeface="微软雅黑" charset="0"/>
                <a:ea typeface="微软雅黑" charset="0"/>
                <a:cs typeface="微软雅黑" charset="0"/>
              </a:rPr>
              <a:t>-</a:t>
            </a:r>
            <a:r>
              <a:rPr lang="zh-CN" altLang="en-US" sz="2400">
                <a:latin typeface="微软雅黑" charset="0"/>
                <a:ea typeface="微软雅黑" charset="0"/>
                <a:cs typeface="微软雅黑" charset="0"/>
              </a:rPr>
              <a:t>帮助供需两方拓展市场</a:t>
            </a:r>
          </a:p>
        </p:txBody>
      </p:sp>
      <p:sp>
        <p:nvSpPr>
          <p:cNvPr id="2" name="任意多边形: 形状 363"/>
          <p:cNvSpPr/>
          <p:nvPr>
            <p:custDataLst>
              <p:tags r:id="rId3"/>
            </p:custDataLst>
          </p:nvPr>
        </p:nvSpPr>
        <p:spPr>
          <a:xfrm>
            <a:off x="7502362" y="2593374"/>
            <a:ext cx="1785344" cy="1786657"/>
          </a:xfrm>
          <a:custGeom>
            <a:avLst/>
            <a:gdLst>
              <a:gd name="connsiteX0" fmla="*/ 825887 w 1726976"/>
              <a:gd name="connsiteY0" fmla="*/ 316 h 1728255"/>
              <a:gd name="connsiteX1" fmla="*/ 1371305 w 1726976"/>
              <a:gd name="connsiteY1" fmla="*/ 163774 h 1728255"/>
              <a:gd name="connsiteX2" fmla="*/ 1538476 w 1726976"/>
              <a:gd name="connsiteY2" fmla="*/ 322360 h 1728255"/>
              <a:gd name="connsiteX3" fmla="*/ 1688139 w 1726976"/>
              <a:gd name="connsiteY3" fmla="*/ 1198400 h 1728255"/>
              <a:gd name="connsiteX4" fmla="*/ 1118797 w 1726976"/>
              <a:gd name="connsiteY4" fmla="*/ 1714888 h 1728255"/>
              <a:gd name="connsiteX5" fmla="*/ 1118590 w 1726976"/>
              <a:gd name="connsiteY5" fmla="*/ 1715488 h 1728255"/>
              <a:gd name="connsiteX6" fmla="*/ 136136 w 1726976"/>
              <a:gd name="connsiteY6" fmla="*/ 1309259 h 1728255"/>
              <a:gd name="connsiteX7" fmla="*/ 500110 w 1726976"/>
              <a:gd name="connsiteY7" fmla="*/ 86007 h 1728255"/>
              <a:gd name="connsiteX8" fmla="*/ 825887 w 1726976"/>
              <a:gd name="connsiteY8" fmla="*/ 316 h 172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976" h="1728255">
                <a:moveTo>
                  <a:pt x="825887" y="316"/>
                </a:moveTo>
                <a:cubicBezTo>
                  <a:pt x="1016546" y="-4960"/>
                  <a:pt x="1213958" y="56268"/>
                  <a:pt x="1371305" y="163774"/>
                </a:cubicBezTo>
                <a:cubicBezTo>
                  <a:pt x="1436966" y="206791"/>
                  <a:pt x="1492381" y="260989"/>
                  <a:pt x="1538476" y="322360"/>
                </a:cubicBezTo>
                <a:cubicBezTo>
                  <a:pt x="1738219" y="588307"/>
                  <a:pt x="1762954" y="988976"/>
                  <a:pt x="1688139" y="1198400"/>
                </a:cubicBezTo>
                <a:cubicBezTo>
                  <a:pt x="1528364" y="1643055"/>
                  <a:pt x="1230693" y="1690296"/>
                  <a:pt x="1118797" y="1714888"/>
                </a:cubicBezTo>
                <a:lnTo>
                  <a:pt x="1118590" y="1715488"/>
                </a:lnTo>
                <a:cubicBezTo>
                  <a:pt x="854149" y="1773504"/>
                  <a:pt x="323552" y="1633058"/>
                  <a:pt x="136136" y="1309259"/>
                </a:cubicBezTo>
                <a:cubicBezTo>
                  <a:pt x="-147838" y="817204"/>
                  <a:pt x="31049" y="348238"/>
                  <a:pt x="500110" y="86007"/>
                </a:cubicBezTo>
                <a:cubicBezTo>
                  <a:pt x="599529" y="30589"/>
                  <a:pt x="711492" y="3482"/>
                  <a:pt x="825887" y="316"/>
                </a:cubicBezTo>
                <a:close/>
              </a:path>
            </a:pathLst>
          </a:custGeom>
          <a:gradFill>
            <a:gsLst>
              <a:gs pos="5000">
                <a:schemeClr val="accent3">
                  <a:alpha val="100000"/>
                </a:schemeClr>
              </a:gs>
              <a:gs pos="100000">
                <a:schemeClr val="accent3">
                  <a:lumMod val="60000"/>
                  <a:lumOff val="40000"/>
                  <a:alpha val="100000"/>
                </a:schemeClr>
              </a:gs>
            </a:gsLst>
            <a:lin ang="135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微软雅黑" charset="0"/>
              <a:ea typeface="微软雅黑" charset="0"/>
              <a:sym typeface="汉仪粗圆简" panose="02010600000101010101" charset="-122"/>
            </a:endParaRPr>
          </a:p>
        </p:txBody>
      </p:sp>
      <p:sp>
        <p:nvSpPr>
          <p:cNvPr id="4" name="任意多边形: 形状 366"/>
          <p:cNvSpPr/>
          <p:nvPr>
            <p:custDataLst>
              <p:tags r:id="rId4"/>
            </p:custDataLst>
          </p:nvPr>
        </p:nvSpPr>
        <p:spPr>
          <a:xfrm>
            <a:off x="7517459" y="2546771"/>
            <a:ext cx="1757777" cy="1819476"/>
          </a:xfrm>
          <a:custGeom>
            <a:avLst/>
            <a:gdLst>
              <a:gd name="connsiteX0" fmla="*/ 793576 w 1700558"/>
              <a:gd name="connsiteY0" fmla="*/ 95 h 1760015"/>
              <a:gd name="connsiteX1" fmla="*/ 1316933 w 1700558"/>
              <a:gd name="connsiteY1" fmla="*/ 147821 h 1760015"/>
              <a:gd name="connsiteX2" fmla="*/ 1409651 w 1700558"/>
              <a:gd name="connsiteY2" fmla="*/ 212532 h 1760015"/>
              <a:gd name="connsiteX3" fmla="*/ 1699022 w 1700558"/>
              <a:gd name="connsiteY3" fmla="*/ 934500 h 1760015"/>
              <a:gd name="connsiteX4" fmla="*/ 975466 w 1700558"/>
              <a:gd name="connsiteY4" fmla="*/ 1738717 h 1760015"/>
              <a:gd name="connsiteX5" fmla="*/ 239538 w 1700558"/>
              <a:gd name="connsiteY5" fmla="*/ 1516690 h 1760015"/>
              <a:gd name="connsiteX6" fmla="*/ 238917 w 1700558"/>
              <a:gd name="connsiteY6" fmla="*/ 1516822 h 1760015"/>
              <a:gd name="connsiteX7" fmla="*/ 81039 w 1700558"/>
              <a:gd name="connsiteY7" fmla="*/ 465679 h 1760015"/>
              <a:gd name="connsiteX8" fmla="*/ 793576 w 1700558"/>
              <a:gd name="connsiteY8" fmla="*/ 95 h 17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0558" h="1760015">
                <a:moveTo>
                  <a:pt x="793576" y="95"/>
                </a:moveTo>
                <a:cubicBezTo>
                  <a:pt x="963266" y="-2481"/>
                  <a:pt x="1142049" y="47700"/>
                  <a:pt x="1316933" y="147821"/>
                </a:cubicBezTo>
                <a:cubicBezTo>
                  <a:pt x="1349835" y="166713"/>
                  <a:pt x="1380759" y="188418"/>
                  <a:pt x="1409651" y="212532"/>
                </a:cubicBezTo>
                <a:cubicBezTo>
                  <a:pt x="1611894" y="381337"/>
                  <a:pt x="1714553" y="668220"/>
                  <a:pt x="1699022" y="934500"/>
                </a:cubicBezTo>
                <a:cubicBezTo>
                  <a:pt x="1682769" y="1352751"/>
                  <a:pt x="1243809" y="1684929"/>
                  <a:pt x="975466" y="1738717"/>
                </a:cubicBezTo>
                <a:cubicBezTo>
                  <a:pt x="512067" y="1830719"/>
                  <a:pt x="318251" y="1599926"/>
                  <a:pt x="239538" y="1516690"/>
                </a:cubicBezTo>
                <a:lnTo>
                  <a:pt x="238917" y="1516822"/>
                </a:lnTo>
                <a:cubicBezTo>
                  <a:pt x="52984" y="1320057"/>
                  <a:pt x="-99947" y="793009"/>
                  <a:pt x="81039" y="465679"/>
                </a:cubicBezTo>
                <a:cubicBezTo>
                  <a:pt x="253199" y="155235"/>
                  <a:pt x="510759" y="4390"/>
                  <a:pt x="793576" y="95"/>
                </a:cubicBezTo>
                <a:close/>
              </a:path>
            </a:pathLst>
          </a:custGeom>
          <a:noFill/>
          <a:ln w="22225" cap="flat">
            <a:solidFill>
              <a:schemeClr val="tx1">
                <a:lumMod val="75000"/>
                <a:lumOff val="25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solidFill>
                <a:schemeClr val="tx1"/>
              </a:solidFill>
              <a:latin typeface="微软雅黑" charset="0"/>
              <a:ea typeface="微软雅黑" charset="0"/>
              <a:sym typeface="汉仪粗圆简" panose="02010600000101010101" charset="-122"/>
            </a:endParaRPr>
          </a:p>
        </p:txBody>
      </p:sp>
      <p:pic>
        <p:nvPicPr>
          <p:cNvPr id="10" name="图形 9"/>
          <p:cNvPicPr>
            <a:picLocks noChangeAspect="1"/>
          </p:cNvPicPr>
          <p:nvPr>
            <p:custDataLst>
              <p:tags r:id="rId5"/>
            </p:custDataLst>
          </p:nvPr>
        </p:nvPicPr>
        <p:blipFill>
          <a:blip r:embed="rId28">
            <a:extLst>
              <a:ext uri="{96DAC541-7B7A-43D3-8B79-37D633B846F1}">
                <asvg:svgBlip xmlns:asvg="http://schemas.microsoft.com/office/drawing/2016/SVG/main" r:embed="rId29"/>
              </a:ext>
            </a:extLst>
          </a:blip>
          <a:stretch>
            <a:fillRect/>
          </a:stretch>
        </p:blipFill>
        <p:spPr>
          <a:xfrm>
            <a:off x="8241442" y="2953724"/>
            <a:ext cx="329521" cy="381355"/>
          </a:xfrm>
          <a:prstGeom prst="rect">
            <a:avLst/>
          </a:prstGeom>
        </p:spPr>
      </p:pic>
      <p:sp>
        <p:nvSpPr>
          <p:cNvPr id="6" name="椭圆 67"/>
          <p:cNvSpPr/>
          <p:nvPr>
            <p:custDataLst>
              <p:tags r:id="rId6"/>
            </p:custDataLst>
          </p:nvPr>
        </p:nvSpPr>
        <p:spPr>
          <a:xfrm>
            <a:off x="8978553" y="2809322"/>
            <a:ext cx="305872" cy="306528"/>
          </a:xfrm>
          <a:prstGeom prst="ellipse">
            <a:avLst/>
          </a:prstGeom>
          <a:solidFill>
            <a:schemeClr val="accent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latin typeface="微软雅黑" charset="0"/>
              <a:ea typeface="微软雅黑" charset="0"/>
              <a:sym typeface="汉仪粗圆简" panose="02010600000101010101" charset="-122"/>
            </a:endParaRPr>
          </a:p>
        </p:txBody>
      </p:sp>
      <p:sp>
        <p:nvSpPr>
          <p:cNvPr id="8" name="椭圆 349"/>
          <p:cNvSpPr/>
          <p:nvPr>
            <p:custDataLst>
              <p:tags r:id="rId7"/>
            </p:custDataLst>
          </p:nvPr>
        </p:nvSpPr>
        <p:spPr>
          <a:xfrm>
            <a:off x="9004152" y="2793568"/>
            <a:ext cx="305215" cy="305872"/>
          </a:xfrm>
          <a:custGeom>
            <a:avLst/>
            <a:gdLst>
              <a:gd name="connsiteX0" fmla="*/ 0 w 280035"/>
              <a:gd name="connsiteY0" fmla="*/ 140018 h 280035"/>
              <a:gd name="connsiteX1" fmla="*/ 140018 w 280035"/>
              <a:gd name="connsiteY1" fmla="*/ 0 h 280035"/>
              <a:gd name="connsiteX2" fmla="*/ 280036 w 280035"/>
              <a:gd name="connsiteY2" fmla="*/ 140018 h 280035"/>
              <a:gd name="connsiteX3" fmla="*/ 140018 w 280035"/>
              <a:gd name="connsiteY3" fmla="*/ 280036 h 280035"/>
              <a:gd name="connsiteX4" fmla="*/ 0 w 280035"/>
              <a:gd name="connsiteY4" fmla="*/ 140018 h 280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5" h="280035" extrusionOk="0">
                <a:moveTo>
                  <a:pt x="0" y="140018"/>
                </a:moveTo>
                <a:cubicBezTo>
                  <a:pt x="-14284" y="53877"/>
                  <a:pt x="48309" y="5397"/>
                  <a:pt x="140018" y="0"/>
                </a:cubicBezTo>
                <a:cubicBezTo>
                  <a:pt x="219315" y="414"/>
                  <a:pt x="267859" y="63075"/>
                  <a:pt x="280036" y="140018"/>
                </a:cubicBezTo>
                <a:cubicBezTo>
                  <a:pt x="269241" y="227890"/>
                  <a:pt x="214191" y="297487"/>
                  <a:pt x="140018" y="280036"/>
                </a:cubicBezTo>
                <a:cubicBezTo>
                  <a:pt x="59543" y="278315"/>
                  <a:pt x="13443" y="223771"/>
                  <a:pt x="0" y="140018"/>
                </a:cubicBezTo>
                <a:close/>
              </a:path>
            </a:pathLst>
          </a:custGeom>
          <a:noFill/>
          <a:ln w="19050">
            <a:solidFill>
              <a:schemeClr val="tx1">
                <a:lumMod val="75000"/>
                <a:lumOff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charset="0"/>
              <a:ea typeface="微软雅黑" charset="0"/>
              <a:sym typeface="汉仪粗圆简" panose="02010600000101010101" charset="-122"/>
            </a:endParaRPr>
          </a:p>
        </p:txBody>
      </p:sp>
      <p:sp>
        <p:nvSpPr>
          <p:cNvPr id="12" name="任意多边形: 形状 353"/>
          <p:cNvSpPr/>
          <p:nvPr>
            <p:custDataLst>
              <p:tags r:id="rId8"/>
            </p:custDataLst>
          </p:nvPr>
        </p:nvSpPr>
        <p:spPr>
          <a:xfrm>
            <a:off x="5112495" y="2615034"/>
            <a:ext cx="1826040" cy="1775499"/>
          </a:xfrm>
          <a:custGeom>
            <a:avLst/>
            <a:gdLst>
              <a:gd name="connsiteX0" fmla="*/ 810429 w 1766291"/>
              <a:gd name="connsiteY0" fmla="*/ 95 h 1717769"/>
              <a:gd name="connsiteX1" fmla="*/ 1607004 w 1766291"/>
              <a:gd name="connsiteY1" fmla="*/ 393960 h 1717769"/>
              <a:gd name="connsiteX2" fmla="*/ 1690188 w 1766291"/>
              <a:gd name="connsiteY2" fmla="*/ 1158193 h 1717769"/>
              <a:gd name="connsiteX3" fmla="*/ 1690552 w 1766291"/>
              <a:gd name="connsiteY3" fmla="*/ 1158713 h 1717769"/>
              <a:gd name="connsiteX4" fmla="*/ 784576 w 1766291"/>
              <a:gd name="connsiteY4" fmla="*/ 1714790 h 1717769"/>
              <a:gd name="connsiteX5" fmla="*/ 9006 w 1766291"/>
              <a:gd name="connsiteY5" fmla="*/ 701264 h 1717769"/>
              <a:gd name="connsiteX6" fmla="*/ 583905 w 1766291"/>
              <a:gd name="connsiteY6" fmla="*/ 42127 h 1717769"/>
              <a:gd name="connsiteX7" fmla="*/ 810429 w 1766291"/>
              <a:gd name="connsiteY7" fmla="*/ 95 h 171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6291" h="1717769">
                <a:moveTo>
                  <a:pt x="810429" y="95"/>
                </a:moveTo>
                <a:cubicBezTo>
                  <a:pt x="1142938" y="-5181"/>
                  <a:pt x="1481571" y="210327"/>
                  <a:pt x="1607004" y="393960"/>
                </a:cubicBezTo>
                <a:cubicBezTo>
                  <a:pt x="1872782" y="784603"/>
                  <a:pt x="1736056" y="1053207"/>
                  <a:pt x="1690188" y="1158193"/>
                </a:cubicBezTo>
                <a:lnTo>
                  <a:pt x="1690552" y="1158713"/>
                </a:lnTo>
                <a:cubicBezTo>
                  <a:pt x="1582070" y="1406765"/>
                  <a:pt x="1156637" y="1753494"/>
                  <a:pt x="784576" y="1714790"/>
                </a:cubicBezTo>
                <a:cubicBezTo>
                  <a:pt x="219669" y="1655304"/>
                  <a:pt x="-54542" y="1234907"/>
                  <a:pt x="9006" y="701264"/>
                </a:cubicBezTo>
                <a:cubicBezTo>
                  <a:pt x="45275" y="399900"/>
                  <a:pt x="296814" y="144701"/>
                  <a:pt x="583905" y="42127"/>
                </a:cubicBezTo>
                <a:cubicBezTo>
                  <a:pt x="657290" y="14289"/>
                  <a:pt x="733697" y="1313"/>
                  <a:pt x="810429" y="95"/>
                </a:cubicBezTo>
                <a:close/>
              </a:path>
            </a:pathLst>
          </a:custGeom>
          <a:gradFill>
            <a:gsLst>
              <a:gs pos="5000">
                <a:schemeClr val="accent2">
                  <a:alpha val="100000"/>
                </a:schemeClr>
              </a:gs>
              <a:gs pos="100000">
                <a:schemeClr val="accent2">
                  <a:lumMod val="60000"/>
                  <a:lumOff val="40000"/>
                  <a:alpha val="100000"/>
                </a:schemeClr>
              </a:gs>
            </a:gsLst>
            <a:lin ang="135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微软雅黑" charset="0"/>
              <a:ea typeface="微软雅黑" charset="0"/>
              <a:sym typeface="汉仪粗圆简" panose="02010600000101010101" charset="-122"/>
            </a:endParaRPr>
          </a:p>
        </p:txBody>
      </p:sp>
      <p:sp>
        <p:nvSpPr>
          <p:cNvPr id="23" name="任意多边形: 形状 356"/>
          <p:cNvSpPr/>
          <p:nvPr>
            <p:custDataLst>
              <p:tags r:id="rId9"/>
            </p:custDataLst>
          </p:nvPr>
        </p:nvSpPr>
        <p:spPr>
          <a:xfrm>
            <a:off x="5119715" y="2536925"/>
            <a:ext cx="1766966" cy="1825383"/>
          </a:xfrm>
          <a:custGeom>
            <a:avLst/>
            <a:gdLst>
              <a:gd name="connsiteX0" fmla="*/ 949661 w 1709538"/>
              <a:gd name="connsiteY0" fmla="*/ 2381 h 1766102"/>
              <a:gd name="connsiteX1" fmla="*/ 1600848 w 1709538"/>
              <a:gd name="connsiteY1" fmla="*/ 427847 h 1766102"/>
              <a:gd name="connsiteX2" fmla="*/ 1469417 w 1709538"/>
              <a:gd name="connsiteY2" fmla="*/ 1501739 h 1766102"/>
              <a:gd name="connsiteX3" fmla="*/ 739180 w 1709538"/>
              <a:gd name="connsiteY3" fmla="*/ 1741998 h 1766102"/>
              <a:gd name="connsiteX4" fmla="*/ 738747 w 1709538"/>
              <a:gd name="connsiteY4" fmla="*/ 1742463 h 1766102"/>
              <a:gd name="connsiteX5" fmla="*/ 6459 w 1709538"/>
              <a:gd name="connsiteY5" fmla="*/ 971899 h 1766102"/>
              <a:gd name="connsiteX6" fmla="*/ 836586 w 1709538"/>
              <a:gd name="connsiteY6" fmla="*/ 2554 h 1766102"/>
              <a:gd name="connsiteX7" fmla="*/ 949661 w 1709538"/>
              <a:gd name="connsiteY7" fmla="*/ 2381 h 176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9538" h="1766102">
                <a:moveTo>
                  <a:pt x="949661" y="2381"/>
                </a:moveTo>
                <a:cubicBezTo>
                  <a:pt x="1212169" y="24658"/>
                  <a:pt x="1460829" y="200793"/>
                  <a:pt x="1600848" y="427847"/>
                </a:cubicBezTo>
                <a:cubicBezTo>
                  <a:pt x="1827449" y="779813"/>
                  <a:pt x="1658392" y="1303744"/>
                  <a:pt x="1469417" y="1501739"/>
                </a:cubicBezTo>
                <a:cubicBezTo>
                  <a:pt x="1142570" y="1842929"/>
                  <a:pt x="851408" y="1765036"/>
                  <a:pt x="739180" y="1741998"/>
                </a:cubicBezTo>
                <a:lnTo>
                  <a:pt x="738747" y="1742463"/>
                </a:lnTo>
                <a:cubicBezTo>
                  <a:pt x="473561" y="1687924"/>
                  <a:pt x="45956" y="1343877"/>
                  <a:pt x="6459" y="971899"/>
                </a:cubicBezTo>
                <a:cubicBezTo>
                  <a:pt x="-52806" y="406969"/>
                  <a:pt x="301393" y="51345"/>
                  <a:pt x="836586" y="2554"/>
                </a:cubicBezTo>
                <a:cubicBezTo>
                  <a:pt x="874376" y="-843"/>
                  <a:pt x="912160" y="-801"/>
                  <a:pt x="949661" y="2381"/>
                </a:cubicBezTo>
                <a:close/>
              </a:path>
            </a:pathLst>
          </a:custGeom>
          <a:noFill/>
          <a:ln w="22225" cap="flat">
            <a:solidFill>
              <a:schemeClr val="tx1">
                <a:lumMod val="75000"/>
                <a:lumOff val="25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solidFill>
                <a:schemeClr val="tx1"/>
              </a:solidFill>
              <a:latin typeface="微软雅黑" charset="0"/>
              <a:ea typeface="微软雅黑" charset="0"/>
              <a:sym typeface="汉仪粗圆简" panose="02010600000101010101" charset="-122"/>
            </a:endParaRPr>
          </a:p>
        </p:txBody>
      </p:sp>
      <p:sp>
        <p:nvSpPr>
          <p:cNvPr id="13" name="椭圆 63"/>
          <p:cNvSpPr/>
          <p:nvPr>
            <p:custDataLst>
              <p:tags r:id="rId10"/>
            </p:custDataLst>
          </p:nvPr>
        </p:nvSpPr>
        <p:spPr>
          <a:xfrm>
            <a:off x="6558493" y="3935007"/>
            <a:ext cx="180504" cy="181160"/>
          </a:xfrm>
          <a:prstGeom prst="ellipse">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latin typeface="微软雅黑" charset="0"/>
              <a:ea typeface="微软雅黑" charset="0"/>
              <a:sym typeface="汉仪粗圆简" panose="02010600000101010101" charset="-122"/>
            </a:endParaRPr>
          </a:p>
        </p:txBody>
      </p:sp>
      <p:sp>
        <p:nvSpPr>
          <p:cNvPr id="14" name="椭圆 349"/>
          <p:cNvSpPr/>
          <p:nvPr>
            <p:custDataLst>
              <p:tags r:id="rId11"/>
            </p:custDataLst>
          </p:nvPr>
        </p:nvSpPr>
        <p:spPr>
          <a:xfrm>
            <a:off x="6573589" y="3952073"/>
            <a:ext cx="180504" cy="180504"/>
          </a:xfrm>
          <a:custGeom>
            <a:avLst/>
            <a:gdLst>
              <a:gd name="connsiteX0" fmla="*/ 0 w 280035"/>
              <a:gd name="connsiteY0" fmla="*/ 140018 h 280035"/>
              <a:gd name="connsiteX1" fmla="*/ 140018 w 280035"/>
              <a:gd name="connsiteY1" fmla="*/ 0 h 280035"/>
              <a:gd name="connsiteX2" fmla="*/ 280036 w 280035"/>
              <a:gd name="connsiteY2" fmla="*/ 140018 h 280035"/>
              <a:gd name="connsiteX3" fmla="*/ 140018 w 280035"/>
              <a:gd name="connsiteY3" fmla="*/ 280036 h 280035"/>
              <a:gd name="connsiteX4" fmla="*/ 0 w 280035"/>
              <a:gd name="connsiteY4" fmla="*/ 140018 h 280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5" h="280035" extrusionOk="0">
                <a:moveTo>
                  <a:pt x="0" y="140018"/>
                </a:moveTo>
                <a:cubicBezTo>
                  <a:pt x="-14284" y="53877"/>
                  <a:pt x="48309" y="5397"/>
                  <a:pt x="140018" y="0"/>
                </a:cubicBezTo>
                <a:cubicBezTo>
                  <a:pt x="219315" y="414"/>
                  <a:pt x="267859" y="63075"/>
                  <a:pt x="280036" y="140018"/>
                </a:cubicBezTo>
                <a:cubicBezTo>
                  <a:pt x="269241" y="227890"/>
                  <a:pt x="214191" y="297487"/>
                  <a:pt x="140018" y="280036"/>
                </a:cubicBezTo>
                <a:cubicBezTo>
                  <a:pt x="59543" y="278315"/>
                  <a:pt x="13443" y="223771"/>
                  <a:pt x="0" y="140018"/>
                </a:cubicBezTo>
                <a:close/>
              </a:path>
            </a:pathLst>
          </a:custGeom>
          <a:noFill/>
          <a:ln w="19050">
            <a:solidFill>
              <a:schemeClr val="tx1">
                <a:lumMod val="75000"/>
                <a:lumOff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charset="0"/>
              <a:ea typeface="微软雅黑" charset="0"/>
              <a:sym typeface="汉仪粗圆简" panose="02010600000101010101" charset="-122"/>
            </a:endParaRPr>
          </a:p>
        </p:txBody>
      </p:sp>
      <p:sp>
        <p:nvSpPr>
          <p:cNvPr id="15" name="任意多边形: 形状 56"/>
          <p:cNvSpPr/>
          <p:nvPr>
            <p:custDataLst>
              <p:tags r:id="rId12"/>
            </p:custDataLst>
          </p:nvPr>
        </p:nvSpPr>
        <p:spPr>
          <a:xfrm>
            <a:off x="2745601" y="2619629"/>
            <a:ext cx="1812256" cy="1752526"/>
          </a:xfrm>
          <a:custGeom>
            <a:avLst/>
            <a:gdLst>
              <a:gd name="connsiteX0" fmla="*/ 2178 w 2761"/>
              <a:gd name="connsiteY0" fmla="*/ 2491 h 2670"/>
              <a:gd name="connsiteX1" fmla="*/ 2761 w 2761"/>
              <a:gd name="connsiteY1" fmla="*/ 1430 h 2670"/>
              <a:gd name="connsiteX2" fmla="*/ 1759 w 2761"/>
              <a:gd name="connsiteY2" fmla="*/ 52 h 2670"/>
              <a:gd name="connsiteX3" fmla="*/ 422 w 2761"/>
              <a:gd name="connsiteY3" fmla="*/ 383 h 2670"/>
              <a:gd name="connsiteX4" fmla="*/ 507 w 2761"/>
              <a:gd name="connsiteY4" fmla="*/ 2391 h 2670"/>
              <a:gd name="connsiteX5" fmla="*/ 2178 w 2761"/>
              <a:gd name="connsiteY5" fmla="*/ 2492 h 2670"/>
              <a:gd name="connsiteX6" fmla="*/ 2178 w 2761"/>
              <a:gd name="connsiteY6" fmla="*/ 2491 h 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1" h="2670">
                <a:moveTo>
                  <a:pt x="2178" y="2491"/>
                </a:moveTo>
                <a:cubicBezTo>
                  <a:pt x="2332" y="2397"/>
                  <a:pt x="2751" y="2174"/>
                  <a:pt x="2761" y="1430"/>
                </a:cubicBezTo>
                <a:cubicBezTo>
                  <a:pt x="2766" y="999"/>
                  <a:pt x="2398" y="214"/>
                  <a:pt x="1759" y="52"/>
                </a:cubicBezTo>
                <a:cubicBezTo>
                  <a:pt x="1296" y="-75"/>
                  <a:pt x="741" y="27"/>
                  <a:pt x="422" y="383"/>
                </a:cubicBezTo>
                <a:cubicBezTo>
                  <a:pt x="-142" y="1014"/>
                  <a:pt x="-168" y="1804"/>
                  <a:pt x="507" y="2391"/>
                </a:cubicBezTo>
                <a:cubicBezTo>
                  <a:pt x="952" y="2777"/>
                  <a:pt x="1814" y="2714"/>
                  <a:pt x="2178" y="2492"/>
                </a:cubicBezTo>
                <a:lnTo>
                  <a:pt x="2178" y="2491"/>
                </a:lnTo>
                <a:close/>
              </a:path>
            </a:pathLst>
          </a:custGeom>
          <a:gradFill>
            <a:gsLst>
              <a:gs pos="5000">
                <a:schemeClr val="accent1">
                  <a:alpha val="100000"/>
                </a:schemeClr>
              </a:gs>
              <a:gs pos="100000">
                <a:schemeClr val="accent1">
                  <a:lumMod val="60000"/>
                  <a:lumOff val="40000"/>
                  <a:alpha val="100000"/>
                </a:schemeClr>
              </a:gs>
            </a:gsLst>
            <a:lin ang="13500000" scaled="0"/>
          </a:gradFill>
          <a:ln w="9525" cap="flat">
            <a:noFill/>
            <a:prstDash val="solid"/>
            <a:miter/>
          </a:ln>
        </p:spPr>
        <p:txBody>
          <a:bodyPr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accent1">
                  <a:lumMod val="60000"/>
                  <a:lumOff val="40000"/>
                </a:schemeClr>
              </a:solidFill>
              <a:latin typeface="微软雅黑" charset="0"/>
              <a:ea typeface="微软雅黑" charset="0"/>
              <a:sym typeface="汉仪粗圆简" panose="02010600000101010101" charset="-122"/>
            </a:endParaRPr>
          </a:p>
        </p:txBody>
      </p:sp>
      <p:sp>
        <p:nvSpPr>
          <p:cNvPr id="16" name="任意多边形: 形状 56"/>
          <p:cNvSpPr/>
          <p:nvPr>
            <p:custDataLst>
              <p:tags r:id="rId13"/>
            </p:custDataLst>
          </p:nvPr>
        </p:nvSpPr>
        <p:spPr>
          <a:xfrm>
            <a:off x="2735099" y="2554647"/>
            <a:ext cx="1812256" cy="1752526"/>
          </a:xfrm>
          <a:custGeom>
            <a:avLst/>
            <a:gdLst>
              <a:gd name="connsiteX0" fmla="*/ 2178 w 2761"/>
              <a:gd name="connsiteY0" fmla="*/ 2491 h 2670"/>
              <a:gd name="connsiteX1" fmla="*/ 2761 w 2761"/>
              <a:gd name="connsiteY1" fmla="*/ 1430 h 2670"/>
              <a:gd name="connsiteX2" fmla="*/ 1759 w 2761"/>
              <a:gd name="connsiteY2" fmla="*/ 52 h 2670"/>
              <a:gd name="connsiteX3" fmla="*/ 422 w 2761"/>
              <a:gd name="connsiteY3" fmla="*/ 383 h 2670"/>
              <a:gd name="connsiteX4" fmla="*/ 507 w 2761"/>
              <a:gd name="connsiteY4" fmla="*/ 2391 h 2670"/>
              <a:gd name="connsiteX5" fmla="*/ 2178 w 2761"/>
              <a:gd name="connsiteY5" fmla="*/ 2492 h 2670"/>
              <a:gd name="connsiteX6" fmla="*/ 2178 w 2761"/>
              <a:gd name="connsiteY6" fmla="*/ 2491 h 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1" h="2670">
                <a:moveTo>
                  <a:pt x="2178" y="2491"/>
                </a:moveTo>
                <a:cubicBezTo>
                  <a:pt x="2332" y="2397"/>
                  <a:pt x="2751" y="2174"/>
                  <a:pt x="2761" y="1430"/>
                </a:cubicBezTo>
                <a:cubicBezTo>
                  <a:pt x="2766" y="999"/>
                  <a:pt x="2398" y="214"/>
                  <a:pt x="1759" y="52"/>
                </a:cubicBezTo>
                <a:cubicBezTo>
                  <a:pt x="1296" y="-75"/>
                  <a:pt x="741" y="27"/>
                  <a:pt x="422" y="383"/>
                </a:cubicBezTo>
                <a:cubicBezTo>
                  <a:pt x="-142" y="1014"/>
                  <a:pt x="-168" y="1804"/>
                  <a:pt x="507" y="2391"/>
                </a:cubicBezTo>
                <a:cubicBezTo>
                  <a:pt x="952" y="2777"/>
                  <a:pt x="1814" y="2714"/>
                  <a:pt x="2178" y="2492"/>
                </a:cubicBezTo>
                <a:lnTo>
                  <a:pt x="2178" y="2491"/>
                </a:lnTo>
                <a:close/>
              </a:path>
            </a:pathLst>
          </a:custGeom>
          <a:noFill/>
          <a:ln w="22225" cap="flat">
            <a:solidFill>
              <a:schemeClr val="tx1">
                <a:lumMod val="75000"/>
                <a:lumOff val="25000"/>
              </a:schemeClr>
            </a:solid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solidFill>
                <a:schemeClr val="accent1">
                  <a:lumMod val="60000"/>
                  <a:lumOff val="40000"/>
                </a:schemeClr>
              </a:solidFill>
              <a:latin typeface="微软雅黑" charset="0"/>
              <a:ea typeface="微软雅黑" charset="0"/>
              <a:sym typeface="汉仪粗圆简" panose="02010600000101010101" charset="-122"/>
            </a:endParaRPr>
          </a:p>
        </p:txBody>
      </p:sp>
      <p:sp>
        <p:nvSpPr>
          <p:cNvPr id="18" name="椭圆 80"/>
          <p:cNvSpPr/>
          <p:nvPr>
            <p:custDataLst>
              <p:tags r:id="rId14"/>
            </p:custDataLst>
          </p:nvPr>
        </p:nvSpPr>
        <p:spPr>
          <a:xfrm>
            <a:off x="2773169" y="2779128"/>
            <a:ext cx="266489" cy="266489"/>
          </a:xfrm>
          <a:prstGeom prst="ellipse">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latin typeface="微软雅黑" charset="0"/>
              <a:ea typeface="微软雅黑" charset="0"/>
              <a:sym typeface="汉仪粗圆简" panose="02010600000101010101" charset="-122"/>
            </a:endParaRPr>
          </a:p>
        </p:txBody>
      </p:sp>
      <p:sp>
        <p:nvSpPr>
          <p:cNvPr id="19" name="椭圆 349"/>
          <p:cNvSpPr/>
          <p:nvPr>
            <p:custDataLst>
              <p:tags r:id="rId15"/>
            </p:custDataLst>
          </p:nvPr>
        </p:nvSpPr>
        <p:spPr>
          <a:xfrm>
            <a:off x="2795486" y="2804727"/>
            <a:ext cx="265833" cy="265833"/>
          </a:xfrm>
          <a:custGeom>
            <a:avLst/>
            <a:gdLst>
              <a:gd name="connsiteX0" fmla="*/ 0 w 280035"/>
              <a:gd name="connsiteY0" fmla="*/ 140018 h 280035"/>
              <a:gd name="connsiteX1" fmla="*/ 140018 w 280035"/>
              <a:gd name="connsiteY1" fmla="*/ 0 h 280035"/>
              <a:gd name="connsiteX2" fmla="*/ 280036 w 280035"/>
              <a:gd name="connsiteY2" fmla="*/ 140018 h 280035"/>
              <a:gd name="connsiteX3" fmla="*/ 140018 w 280035"/>
              <a:gd name="connsiteY3" fmla="*/ 280036 h 280035"/>
              <a:gd name="connsiteX4" fmla="*/ 0 w 280035"/>
              <a:gd name="connsiteY4" fmla="*/ 140018 h 280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5" h="280035" extrusionOk="0">
                <a:moveTo>
                  <a:pt x="0" y="140018"/>
                </a:moveTo>
                <a:cubicBezTo>
                  <a:pt x="-14284" y="53877"/>
                  <a:pt x="48309" y="5397"/>
                  <a:pt x="140018" y="0"/>
                </a:cubicBezTo>
                <a:cubicBezTo>
                  <a:pt x="219315" y="414"/>
                  <a:pt x="267859" y="63075"/>
                  <a:pt x="280036" y="140018"/>
                </a:cubicBezTo>
                <a:cubicBezTo>
                  <a:pt x="269241" y="227890"/>
                  <a:pt x="214191" y="297487"/>
                  <a:pt x="140018" y="280036"/>
                </a:cubicBezTo>
                <a:cubicBezTo>
                  <a:pt x="59543" y="278315"/>
                  <a:pt x="13443" y="223771"/>
                  <a:pt x="0" y="140018"/>
                </a:cubicBezTo>
                <a:close/>
              </a:path>
            </a:pathLst>
          </a:custGeom>
          <a:noFill/>
          <a:ln w="19050">
            <a:solidFill>
              <a:schemeClr val="tx1">
                <a:lumMod val="75000"/>
                <a:lumOff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charset="0"/>
              <a:ea typeface="微软雅黑" charset="0"/>
              <a:sym typeface="汉仪粗圆简" panose="02010600000101010101" charset="-122"/>
            </a:endParaRPr>
          </a:p>
        </p:txBody>
      </p:sp>
      <p:sp>
        <p:nvSpPr>
          <p:cNvPr id="20" name="矩形 10"/>
          <p:cNvSpPr/>
          <p:nvPr>
            <p:custDataLst>
              <p:tags r:id="rId16"/>
            </p:custDataLst>
          </p:nvPr>
        </p:nvSpPr>
        <p:spPr>
          <a:xfrm>
            <a:off x="7264098" y="4975364"/>
            <a:ext cx="2269750" cy="1350823"/>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a:solidFill>
                  <a:schemeClr val="tx1">
                    <a:lumMod val="85000"/>
                    <a:lumOff val="15000"/>
                  </a:schemeClr>
                </a:solidFill>
                <a:latin typeface="微软雅黑" charset="0"/>
                <a:ea typeface="微软雅黑" charset="0"/>
                <a:cs typeface="+mn-ea"/>
              </a:rPr>
              <a:t>合作后持续跟踪需方反馈，不断优化服务，如定期回访客户，改进产品功能，提升需方满意度。</a:t>
            </a:r>
          </a:p>
        </p:txBody>
      </p:sp>
      <p:sp>
        <p:nvSpPr>
          <p:cNvPr id="21" name="矩形 11"/>
          <p:cNvSpPr/>
          <p:nvPr>
            <p:custDataLst>
              <p:tags r:id="rId17"/>
            </p:custDataLst>
          </p:nvPr>
        </p:nvSpPr>
        <p:spPr>
          <a:xfrm>
            <a:off x="2505367" y="4975364"/>
            <a:ext cx="2248746" cy="1350823"/>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a:solidFill>
                  <a:schemeClr val="tx1">
                    <a:lumMod val="85000"/>
                    <a:lumOff val="15000"/>
                  </a:schemeClr>
                </a:solidFill>
                <a:latin typeface="微软雅黑" charset="0"/>
                <a:ea typeface="微软雅黑" charset="0"/>
                <a:cs typeface="+mn-ea"/>
              </a:rPr>
              <a:t>根据需方的不同需求，提供定制化解决方案，如为某企业定制专属的市场分析报告，增强合作粘性。</a:t>
            </a:r>
          </a:p>
        </p:txBody>
      </p:sp>
      <p:sp>
        <p:nvSpPr>
          <p:cNvPr id="22" name="矩形 13"/>
          <p:cNvSpPr/>
          <p:nvPr>
            <p:custDataLst>
              <p:tags r:id="rId18"/>
            </p:custDataLst>
          </p:nvPr>
        </p:nvSpPr>
        <p:spPr>
          <a:xfrm>
            <a:off x="4873574" y="4975364"/>
            <a:ext cx="2271063" cy="1350823"/>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a:solidFill>
                  <a:schemeClr val="tx1">
                    <a:lumMod val="85000"/>
                    <a:lumOff val="15000"/>
                  </a:schemeClr>
                </a:solidFill>
                <a:latin typeface="微软雅黑" charset="0"/>
                <a:ea typeface="微软雅黑" charset="0"/>
                <a:cs typeface="微软雅黑" charset="0"/>
              </a:rPr>
              <a:t>搭建供需双方交流平台，已促成超</a:t>
            </a:r>
            <a:r>
              <a:rPr lang="en-US" altLang="zh-CN" sz="1400">
                <a:solidFill>
                  <a:schemeClr val="tx1">
                    <a:lumMod val="85000"/>
                    <a:lumOff val="15000"/>
                  </a:schemeClr>
                </a:solidFill>
                <a:latin typeface="微软雅黑" charset="0"/>
                <a:ea typeface="微软雅黑" charset="0"/>
                <a:cs typeface="微软雅黑" charset="0"/>
              </a:rPr>
              <a:t>500</a:t>
            </a:r>
            <a:r>
              <a:rPr lang="zh-CN" altLang="en-US" sz="1400">
                <a:solidFill>
                  <a:schemeClr val="tx1">
                    <a:lumMod val="85000"/>
                    <a:lumOff val="15000"/>
                  </a:schemeClr>
                </a:solidFill>
                <a:latin typeface="微软雅黑" charset="0"/>
                <a:ea typeface="微软雅黑" charset="0"/>
                <a:cs typeface="微软雅黑" charset="0"/>
              </a:rPr>
              <a:t>次合作，帮助双方拓展市场，实现互利共赢。</a:t>
            </a:r>
          </a:p>
        </p:txBody>
      </p:sp>
      <p:sp>
        <p:nvSpPr>
          <p:cNvPr id="24" name="矩形 15"/>
          <p:cNvSpPr/>
          <p:nvPr>
            <p:custDataLst>
              <p:tags r:id="rId19"/>
            </p:custDataLst>
          </p:nvPr>
        </p:nvSpPr>
        <p:spPr>
          <a:xfrm>
            <a:off x="2934638" y="3394153"/>
            <a:ext cx="1423024" cy="532978"/>
          </a:xfrm>
          <a:prstGeom prst="rect">
            <a:avLst/>
          </a:prstGeom>
          <a:noFill/>
        </p:spPr>
        <p:txBody>
          <a:bodyPr wrap="square" lIns="36195" tIns="36195" rIns="36195" bIns="36195" rtlCol="0" anchor="t" anchorCtr="0">
            <a:noAutofit/>
          </a:bodyPr>
          <a:lstStyle/>
          <a:p>
            <a:pPr algn="ctr">
              <a:spcBef>
                <a:spcPct val="0"/>
              </a:spcBef>
              <a:spcAft>
                <a:spcPct val="0"/>
              </a:spcAft>
            </a:pPr>
            <a:r>
              <a:rPr lang="zh-CN" altLang="en-US" sz="1600" b="1">
                <a:solidFill>
                  <a:srgbClr val="FFFFFF"/>
                </a:solidFill>
                <a:latin typeface="微软雅黑" charset="0"/>
                <a:ea typeface="微软雅黑" charset="0"/>
                <a:cs typeface="+mn-ea"/>
              </a:rPr>
              <a:t>定制化服务</a:t>
            </a:r>
          </a:p>
        </p:txBody>
      </p:sp>
      <p:sp>
        <p:nvSpPr>
          <p:cNvPr id="25" name="矩形 18"/>
          <p:cNvSpPr/>
          <p:nvPr>
            <p:custDataLst>
              <p:tags r:id="rId20"/>
            </p:custDataLst>
          </p:nvPr>
        </p:nvSpPr>
        <p:spPr>
          <a:xfrm>
            <a:off x="5314003" y="3394153"/>
            <a:ext cx="1423024" cy="532978"/>
          </a:xfrm>
          <a:prstGeom prst="rect">
            <a:avLst/>
          </a:prstGeom>
          <a:noFill/>
        </p:spPr>
        <p:txBody>
          <a:bodyPr wrap="square" lIns="36195" tIns="36195" rIns="36195" bIns="36195" rtlCol="0" anchor="t" anchorCtr="0">
            <a:noAutofit/>
          </a:bodyPr>
          <a:lstStyle/>
          <a:p>
            <a:pPr algn="ctr">
              <a:spcBef>
                <a:spcPct val="0"/>
              </a:spcBef>
              <a:spcAft>
                <a:spcPct val="0"/>
              </a:spcAft>
            </a:pPr>
            <a:r>
              <a:rPr lang="zh-CN" altLang="en-US" sz="1600" b="1">
                <a:solidFill>
                  <a:srgbClr val="FFFFFF"/>
                </a:solidFill>
                <a:latin typeface="微软雅黑" charset="0"/>
                <a:ea typeface="微软雅黑" charset="0"/>
                <a:cs typeface="+mn-ea"/>
              </a:rPr>
              <a:t>供需对接桥梁</a:t>
            </a:r>
          </a:p>
        </p:txBody>
      </p:sp>
      <p:sp>
        <p:nvSpPr>
          <p:cNvPr id="26" name="矩形 21"/>
          <p:cNvSpPr/>
          <p:nvPr>
            <p:custDataLst>
              <p:tags r:id="rId21"/>
            </p:custDataLst>
          </p:nvPr>
        </p:nvSpPr>
        <p:spPr>
          <a:xfrm>
            <a:off x="7693368" y="3394153"/>
            <a:ext cx="1423024" cy="532978"/>
          </a:xfrm>
          <a:prstGeom prst="rect">
            <a:avLst/>
          </a:prstGeom>
          <a:noFill/>
        </p:spPr>
        <p:txBody>
          <a:bodyPr wrap="square" lIns="36195" tIns="36195" rIns="36195" bIns="36195" rtlCol="0" anchor="t" anchorCtr="0">
            <a:noAutofit/>
          </a:bodyPr>
          <a:lstStyle/>
          <a:p>
            <a:pPr algn="ctr">
              <a:spcBef>
                <a:spcPct val="0"/>
              </a:spcBef>
              <a:spcAft>
                <a:spcPct val="0"/>
              </a:spcAft>
            </a:pPr>
            <a:r>
              <a:rPr lang="zh-CN" altLang="en-US" sz="1600" b="1">
                <a:solidFill>
                  <a:srgbClr val="FFFFFF"/>
                </a:solidFill>
                <a:latin typeface="微软雅黑" charset="0"/>
                <a:ea typeface="微软雅黑" charset="0"/>
                <a:cs typeface="+mn-ea"/>
              </a:rPr>
              <a:t>持续跟踪服务</a:t>
            </a:r>
          </a:p>
        </p:txBody>
      </p:sp>
      <p:sp>
        <p:nvSpPr>
          <p:cNvPr id="27" name="弧形 368"/>
          <p:cNvSpPr/>
          <p:nvPr>
            <p:custDataLst>
              <p:tags r:id="rId22"/>
            </p:custDataLst>
          </p:nvPr>
        </p:nvSpPr>
        <p:spPr>
          <a:xfrm flipV="1">
            <a:off x="2470579" y="2290128"/>
            <a:ext cx="2351141" cy="2351141"/>
          </a:xfrm>
          <a:custGeom>
            <a:avLst/>
            <a:gdLst>
              <a:gd name="connsiteX0" fmla="*/ 2136936 w 2221865"/>
              <a:gd name="connsiteY0" fmla="*/ 1536947 h 2221865"/>
              <a:gd name="connsiteX1" fmla="*/ 886055 w 2221865"/>
              <a:gd name="connsiteY1" fmla="*/ 2198867 h 2221865"/>
              <a:gd name="connsiteX2" fmla="*/ 110 w 2221865"/>
              <a:gd name="connsiteY2" fmla="*/ 1095262 h 2221865"/>
              <a:gd name="connsiteX3" fmla="*/ 577738 w 2221865"/>
              <a:gd name="connsiteY3" fmla="*/ 1103411 h 2221865"/>
              <a:gd name="connsiteX4" fmla="*/ 1110933 w 2221865"/>
              <a:gd name="connsiteY4" fmla="*/ 1110933 h 2221865"/>
              <a:gd name="connsiteX5" fmla="*/ 1603414 w 2221865"/>
              <a:gd name="connsiteY5" fmla="*/ 1315420 h 2221865"/>
              <a:gd name="connsiteX6" fmla="*/ 2136936 w 2221865"/>
              <a:gd name="connsiteY6" fmla="*/ 1536947 h 2221865"/>
              <a:gd name="connsiteX0-1" fmla="*/ 2136936 w 2221865"/>
              <a:gd name="connsiteY0-2" fmla="*/ 1536947 h 2221865"/>
              <a:gd name="connsiteX1-3" fmla="*/ 886055 w 2221865"/>
              <a:gd name="connsiteY1-4" fmla="*/ 2198867 h 2221865"/>
              <a:gd name="connsiteX2-5" fmla="*/ 110 w 2221865"/>
              <a:gd name="connsiteY2-6" fmla="*/ 1095262 h 2221865"/>
            </a:gdLst>
            <a:ahLst/>
            <a:cxnLst>
              <a:cxn ang="0">
                <a:pos x="connsiteX0-1" y="connsiteY0-2"/>
              </a:cxn>
              <a:cxn ang="0">
                <a:pos x="connsiteX1-3" y="connsiteY1-4"/>
              </a:cxn>
              <a:cxn ang="0">
                <a:pos x="connsiteX2-5" y="connsiteY2-6"/>
              </a:cxn>
            </a:cxnLst>
            <a:rect l="l" t="t" r="r" b="b"/>
            <a:pathLst>
              <a:path w="2221865" h="2221865" stroke="0" extrusionOk="0">
                <a:moveTo>
                  <a:pt x="2136936" y="1536947"/>
                </a:moveTo>
                <a:cubicBezTo>
                  <a:pt x="1902109" y="2010156"/>
                  <a:pt x="1355106" y="2326485"/>
                  <a:pt x="886055" y="2198867"/>
                </a:cubicBezTo>
                <a:cubicBezTo>
                  <a:pt x="485860" y="2116611"/>
                  <a:pt x="-90597" y="1630621"/>
                  <a:pt x="110" y="1095262"/>
                </a:cubicBezTo>
                <a:cubicBezTo>
                  <a:pt x="186899" y="1087410"/>
                  <a:pt x="408858" y="1091192"/>
                  <a:pt x="577738" y="1103411"/>
                </a:cubicBezTo>
                <a:cubicBezTo>
                  <a:pt x="746618" y="1115630"/>
                  <a:pt x="942022" y="1129409"/>
                  <a:pt x="1110933" y="1110933"/>
                </a:cubicBezTo>
                <a:cubicBezTo>
                  <a:pt x="1353100" y="1199399"/>
                  <a:pt x="1370325" y="1208409"/>
                  <a:pt x="1603414" y="1315420"/>
                </a:cubicBezTo>
                <a:cubicBezTo>
                  <a:pt x="1836503" y="1422431"/>
                  <a:pt x="1990937" y="1449207"/>
                  <a:pt x="2136936" y="1536947"/>
                </a:cubicBezTo>
                <a:close/>
              </a:path>
              <a:path w="2221865" h="2221865" fill="none" extrusionOk="0">
                <a:moveTo>
                  <a:pt x="2136936" y="1536947"/>
                </a:moveTo>
                <a:cubicBezTo>
                  <a:pt x="1919631" y="1904992"/>
                  <a:pt x="1345226" y="2393660"/>
                  <a:pt x="886055" y="2198867"/>
                </a:cubicBezTo>
                <a:cubicBezTo>
                  <a:pt x="454279" y="2141387"/>
                  <a:pt x="23064" y="1635302"/>
                  <a:pt x="110" y="1095262"/>
                </a:cubicBezTo>
              </a:path>
            </a:pathLst>
          </a:custGeom>
          <a:ln w="34925" cap="rnd">
            <a:solidFill>
              <a:schemeClr val="accent1">
                <a:alpha val="60000"/>
              </a:schemeClr>
            </a:solidFill>
            <a:prstDash val="dash"/>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solidFill>
                <a:schemeClr val="tx1"/>
              </a:solidFill>
              <a:latin typeface="微软雅黑" charset="0"/>
              <a:ea typeface="微软雅黑" charset="0"/>
              <a:sym typeface="汉仪粗圆简" panose="02010600000101010101" charset="-122"/>
            </a:endParaRPr>
          </a:p>
        </p:txBody>
      </p:sp>
      <p:sp>
        <p:nvSpPr>
          <p:cNvPr id="28" name="弧形 368"/>
          <p:cNvSpPr/>
          <p:nvPr>
            <p:custDataLst>
              <p:tags r:id="rId23"/>
            </p:custDataLst>
          </p:nvPr>
        </p:nvSpPr>
        <p:spPr>
          <a:xfrm>
            <a:off x="4849944" y="2290128"/>
            <a:ext cx="2351141" cy="2351141"/>
          </a:xfrm>
          <a:custGeom>
            <a:avLst/>
            <a:gdLst>
              <a:gd name="connsiteX0" fmla="*/ 2136936 w 2221865"/>
              <a:gd name="connsiteY0" fmla="*/ 1536947 h 2221865"/>
              <a:gd name="connsiteX1" fmla="*/ 886055 w 2221865"/>
              <a:gd name="connsiteY1" fmla="*/ 2198867 h 2221865"/>
              <a:gd name="connsiteX2" fmla="*/ 110 w 2221865"/>
              <a:gd name="connsiteY2" fmla="*/ 1095262 h 2221865"/>
              <a:gd name="connsiteX3" fmla="*/ 577738 w 2221865"/>
              <a:gd name="connsiteY3" fmla="*/ 1103411 h 2221865"/>
              <a:gd name="connsiteX4" fmla="*/ 1110933 w 2221865"/>
              <a:gd name="connsiteY4" fmla="*/ 1110933 h 2221865"/>
              <a:gd name="connsiteX5" fmla="*/ 1603414 w 2221865"/>
              <a:gd name="connsiteY5" fmla="*/ 1315420 h 2221865"/>
              <a:gd name="connsiteX6" fmla="*/ 2136936 w 2221865"/>
              <a:gd name="connsiteY6" fmla="*/ 1536947 h 2221865"/>
              <a:gd name="connsiteX0-1" fmla="*/ 2136936 w 2221865"/>
              <a:gd name="connsiteY0-2" fmla="*/ 1536947 h 2221865"/>
              <a:gd name="connsiteX1-3" fmla="*/ 886055 w 2221865"/>
              <a:gd name="connsiteY1-4" fmla="*/ 2198867 h 2221865"/>
              <a:gd name="connsiteX2-5" fmla="*/ 110 w 2221865"/>
              <a:gd name="connsiteY2-6" fmla="*/ 1095262 h 2221865"/>
            </a:gdLst>
            <a:ahLst/>
            <a:cxnLst>
              <a:cxn ang="0">
                <a:pos x="connsiteX0-1" y="connsiteY0-2"/>
              </a:cxn>
              <a:cxn ang="0">
                <a:pos x="connsiteX1-3" y="connsiteY1-4"/>
              </a:cxn>
              <a:cxn ang="0">
                <a:pos x="connsiteX2-5" y="connsiteY2-6"/>
              </a:cxn>
            </a:cxnLst>
            <a:rect l="l" t="t" r="r" b="b"/>
            <a:pathLst>
              <a:path w="2221865" h="2221865" stroke="0" extrusionOk="0">
                <a:moveTo>
                  <a:pt x="2136936" y="1536947"/>
                </a:moveTo>
                <a:cubicBezTo>
                  <a:pt x="1902109" y="2010156"/>
                  <a:pt x="1355106" y="2326485"/>
                  <a:pt x="886055" y="2198867"/>
                </a:cubicBezTo>
                <a:cubicBezTo>
                  <a:pt x="485860" y="2116611"/>
                  <a:pt x="-90597" y="1630621"/>
                  <a:pt x="110" y="1095262"/>
                </a:cubicBezTo>
                <a:cubicBezTo>
                  <a:pt x="186899" y="1087410"/>
                  <a:pt x="408858" y="1091192"/>
                  <a:pt x="577738" y="1103411"/>
                </a:cubicBezTo>
                <a:cubicBezTo>
                  <a:pt x="746618" y="1115630"/>
                  <a:pt x="942022" y="1129409"/>
                  <a:pt x="1110933" y="1110933"/>
                </a:cubicBezTo>
                <a:cubicBezTo>
                  <a:pt x="1353100" y="1199399"/>
                  <a:pt x="1370325" y="1208409"/>
                  <a:pt x="1603414" y="1315420"/>
                </a:cubicBezTo>
                <a:cubicBezTo>
                  <a:pt x="1836503" y="1422431"/>
                  <a:pt x="1990937" y="1449207"/>
                  <a:pt x="2136936" y="1536947"/>
                </a:cubicBezTo>
                <a:close/>
              </a:path>
              <a:path w="2221865" h="2221865" fill="none" extrusionOk="0">
                <a:moveTo>
                  <a:pt x="2136936" y="1536947"/>
                </a:moveTo>
                <a:cubicBezTo>
                  <a:pt x="1919631" y="1904992"/>
                  <a:pt x="1345226" y="2393660"/>
                  <a:pt x="886055" y="2198867"/>
                </a:cubicBezTo>
                <a:cubicBezTo>
                  <a:pt x="454279" y="2141387"/>
                  <a:pt x="23064" y="1635302"/>
                  <a:pt x="110" y="1095262"/>
                </a:cubicBezTo>
              </a:path>
            </a:pathLst>
          </a:custGeom>
          <a:ln w="34925" cap="rnd">
            <a:solidFill>
              <a:schemeClr val="accent2">
                <a:alpha val="60000"/>
              </a:schemeClr>
            </a:solidFill>
            <a:prstDash val="dash"/>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solidFill>
                <a:schemeClr val="tx1"/>
              </a:solidFill>
              <a:latin typeface="微软雅黑" charset="0"/>
              <a:ea typeface="微软雅黑" charset="0"/>
              <a:sym typeface="汉仪粗圆简" panose="02010600000101010101" charset="-122"/>
            </a:endParaRPr>
          </a:p>
        </p:txBody>
      </p:sp>
      <p:sp>
        <p:nvSpPr>
          <p:cNvPr id="29" name="弧形 368"/>
          <p:cNvSpPr/>
          <p:nvPr>
            <p:custDataLst>
              <p:tags r:id="rId24"/>
            </p:custDataLst>
          </p:nvPr>
        </p:nvSpPr>
        <p:spPr>
          <a:xfrm flipV="1">
            <a:off x="7229310" y="2290128"/>
            <a:ext cx="2351141" cy="2351141"/>
          </a:xfrm>
          <a:custGeom>
            <a:avLst/>
            <a:gdLst>
              <a:gd name="connsiteX0" fmla="*/ 2136936 w 2221865"/>
              <a:gd name="connsiteY0" fmla="*/ 1536947 h 2221865"/>
              <a:gd name="connsiteX1" fmla="*/ 886055 w 2221865"/>
              <a:gd name="connsiteY1" fmla="*/ 2198867 h 2221865"/>
              <a:gd name="connsiteX2" fmla="*/ 110 w 2221865"/>
              <a:gd name="connsiteY2" fmla="*/ 1095262 h 2221865"/>
              <a:gd name="connsiteX3" fmla="*/ 577738 w 2221865"/>
              <a:gd name="connsiteY3" fmla="*/ 1103411 h 2221865"/>
              <a:gd name="connsiteX4" fmla="*/ 1110933 w 2221865"/>
              <a:gd name="connsiteY4" fmla="*/ 1110933 h 2221865"/>
              <a:gd name="connsiteX5" fmla="*/ 1603414 w 2221865"/>
              <a:gd name="connsiteY5" fmla="*/ 1315420 h 2221865"/>
              <a:gd name="connsiteX6" fmla="*/ 2136936 w 2221865"/>
              <a:gd name="connsiteY6" fmla="*/ 1536947 h 2221865"/>
              <a:gd name="connsiteX0-1" fmla="*/ 2136936 w 2221865"/>
              <a:gd name="connsiteY0-2" fmla="*/ 1536947 h 2221865"/>
              <a:gd name="connsiteX1-3" fmla="*/ 886055 w 2221865"/>
              <a:gd name="connsiteY1-4" fmla="*/ 2198867 h 2221865"/>
              <a:gd name="connsiteX2-5" fmla="*/ 110 w 2221865"/>
              <a:gd name="connsiteY2-6" fmla="*/ 1095262 h 2221865"/>
            </a:gdLst>
            <a:ahLst/>
            <a:cxnLst>
              <a:cxn ang="0">
                <a:pos x="connsiteX0-1" y="connsiteY0-2"/>
              </a:cxn>
              <a:cxn ang="0">
                <a:pos x="connsiteX1-3" y="connsiteY1-4"/>
              </a:cxn>
              <a:cxn ang="0">
                <a:pos x="connsiteX2-5" y="connsiteY2-6"/>
              </a:cxn>
            </a:cxnLst>
            <a:rect l="l" t="t" r="r" b="b"/>
            <a:pathLst>
              <a:path w="2221865" h="2221865" stroke="0" extrusionOk="0">
                <a:moveTo>
                  <a:pt x="2136936" y="1536947"/>
                </a:moveTo>
                <a:cubicBezTo>
                  <a:pt x="1902109" y="2010156"/>
                  <a:pt x="1355106" y="2326485"/>
                  <a:pt x="886055" y="2198867"/>
                </a:cubicBezTo>
                <a:cubicBezTo>
                  <a:pt x="485860" y="2116611"/>
                  <a:pt x="-90597" y="1630621"/>
                  <a:pt x="110" y="1095262"/>
                </a:cubicBezTo>
                <a:cubicBezTo>
                  <a:pt x="186899" y="1087410"/>
                  <a:pt x="408858" y="1091192"/>
                  <a:pt x="577738" y="1103411"/>
                </a:cubicBezTo>
                <a:cubicBezTo>
                  <a:pt x="746618" y="1115630"/>
                  <a:pt x="942022" y="1129409"/>
                  <a:pt x="1110933" y="1110933"/>
                </a:cubicBezTo>
                <a:cubicBezTo>
                  <a:pt x="1353100" y="1199399"/>
                  <a:pt x="1370325" y="1208409"/>
                  <a:pt x="1603414" y="1315420"/>
                </a:cubicBezTo>
                <a:cubicBezTo>
                  <a:pt x="1836503" y="1422431"/>
                  <a:pt x="1990937" y="1449207"/>
                  <a:pt x="2136936" y="1536947"/>
                </a:cubicBezTo>
                <a:close/>
              </a:path>
              <a:path w="2221865" h="2221865" fill="none" extrusionOk="0">
                <a:moveTo>
                  <a:pt x="2136936" y="1536947"/>
                </a:moveTo>
                <a:cubicBezTo>
                  <a:pt x="1919631" y="1904992"/>
                  <a:pt x="1345226" y="2393660"/>
                  <a:pt x="886055" y="2198867"/>
                </a:cubicBezTo>
                <a:cubicBezTo>
                  <a:pt x="454279" y="2141387"/>
                  <a:pt x="23064" y="1635302"/>
                  <a:pt x="110" y="1095262"/>
                </a:cubicBezTo>
              </a:path>
            </a:pathLst>
          </a:custGeom>
          <a:ln w="34925" cap="rnd">
            <a:solidFill>
              <a:schemeClr val="accent3">
                <a:alpha val="60000"/>
              </a:schemeClr>
            </a:solidFill>
            <a:prstDash val="dash"/>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solidFill>
                <a:schemeClr val="tx1"/>
              </a:solidFill>
              <a:latin typeface="微软雅黑" charset="0"/>
              <a:ea typeface="微软雅黑" charset="0"/>
              <a:sym typeface="汉仪粗圆简" panose="02010600000101010101" charset="-122"/>
            </a:endParaRPr>
          </a:p>
        </p:txBody>
      </p:sp>
      <p:pic>
        <p:nvPicPr>
          <p:cNvPr id="30" name="图形 5"/>
          <p:cNvPicPr>
            <a:picLocks noChangeAspect="1"/>
          </p:cNvPicPr>
          <p:nvPr>
            <p:custDataLst>
              <p:tags r:id="rId25"/>
            </p:custDataLst>
          </p:nvPr>
        </p:nvPicPr>
        <p:blipFill>
          <a:blip r:embed="rId30">
            <a:extLst>
              <a:ext uri="{96DAC541-7B7A-43D3-8B79-37D633B846F1}">
                <asvg:svgBlip xmlns:asvg="http://schemas.microsoft.com/office/drawing/2016/SVG/main" r:embed="rId31"/>
              </a:ext>
            </a:extLst>
          </a:blip>
          <a:stretch>
            <a:fillRect/>
          </a:stretch>
        </p:blipFill>
        <p:spPr>
          <a:xfrm>
            <a:off x="3452519" y="2979323"/>
            <a:ext cx="385184" cy="330157"/>
          </a:xfrm>
          <a:prstGeom prst="rect">
            <a:avLst/>
          </a:prstGeom>
        </p:spPr>
      </p:pic>
      <p:pic>
        <p:nvPicPr>
          <p:cNvPr id="31" name="图形 7"/>
          <p:cNvPicPr>
            <a:picLocks noChangeAspect="1"/>
          </p:cNvPicPr>
          <p:nvPr>
            <p:custDataLst>
              <p:tags r:id="rId26"/>
            </p:custDataLst>
          </p:nvPr>
        </p:nvPicPr>
        <p:blipFill>
          <a:blip r:embed="rId32">
            <a:extLst>
              <a:ext uri="{96DAC541-7B7A-43D3-8B79-37D633B846F1}">
                <asvg:svgBlip xmlns:asvg="http://schemas.microsoft.com/office/drawing/2016/SVG/main" r:embed="rId33"/>
              </a:ext>
            </a:extLst>
          </a:blip>
          <a:stretch>
            <a:fillRect/>
          </a:stretch>
        </p:blipFill>
        <p:spPr>
          <a:xfrm>
            <a:off x="5881112" y="2939284"/>
            <a:ext cx="388681" cy="410892"/>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628015" y="346075"/>
            <a:ext cx="10515600" cy="609600"/>
          </a:xfrm>
        </p:spPr>
        <p:txBody>
          <a:bodyPr/>
          <a:lstStyle/>
          <a:p>
            <a:r>
              <a:rPr lang="zh-CN" altLang="en-US" sz="2400">
                <a:latin typeface="微软雅黑" charset="0"/>
                <a:ea typeface="微软雅黑" charset="0"/>
                <a:cs typeface="微软雅黑" charset="0"/>
              </a:rPr>
              <a:t>平台亮点</a:t>
            </a:r>
            <a:r>
              <a:rPr lang="en-US" altLang="zh-CN" sz="2400">
                <a:latin typeface="微软雅黑" charset="0"/>
                <a:ea typeface="微软雅黑" charset="0"/>
                <a:cs typeface="微软雅黑" charset="0"/>
              </a:rPr>
              <a:t>-</a:t>
            </a:r>
            <a:r>
              <a:rPr lang="zh-CN" altLang="en-US" sz="2400">
                <a:latin typeface="微软雅黑" charset="0"/>
                <a:ea typeface="微软雅黑" charset="0"/>
                <a:cs typeface="微软雅黑" charset="0"/>
              </a:rPr>
              <a:t>物美价廉</a:t>
            </a:r>
          </a:p>
        </p:txBody>
      </p:sp>
      <p:cxnSp>
        <p:nvCxnSpPr>
          <p:cNvPr id="57" name="直接连接符 56"/>
          <p:cNvCxnSpPr/>
          <p:nvPr>
            <p:custDataLst>
              <p:tags r:id="rId3"/>
            </p:custDataLst>
          </p:nvPr>
        </p:nvCxnSpPr>
        <p:spPr>
          <a:xfrm flipV="1">
            <a:off x="4638570" y="1999313"/>
            <a:ext cx="0" cy="869504"/>
          </a:xfrm>
          <a:prstGeom prst="line">
            <a:avLst/>
          </a:prstGeom>
          <a:ln w="12700" cap="rnd">
            <a:gradFill flip="none" rotWithShape="1">
              <a:gsLst>
                <a:gs pos="0">
                  <a:schemeClr val="accent1">
                    <a:alpha val="100000"/>
                  </a:schemeClr>
                </a:gs>
                <a:gs pos="100000">
                  <a:schemeClr val="accent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9" name="椭圆 8"/>
          <p:cNvSpPr/>
          <p:nvPr>
            <p:custDataLst>
              <p:tags r:id="rId4"/>
            </p:custDataLst>
          </p:nvPr>
        </p:nvSpPr>
        <p:spPr>
          <a:xfrm>
            <a:off x="3973861" y="2479458"/>
            <a:ext cx="4238278" cy="1181453"/>
          </a:xfrm>
          <a:prstGeom prst="ellipse">
            <a:avLst/>
          </a:prstGeom>
          <a:gradFill flip="none" rotWithShape="1">
            <a:gsLst>
              <a:gs pos="32000">
                <a:schemeClr val="accent1">
                  <a:alpha val="20000"/>
                </a:schemeClr>
              </a:gs>
              <a:gs pos="100000">
                <a:schemeClr val="accent1">
                  <a:alpha val="0"/>
                </a:schemeClr>
              </a:gs>
            </a:gsLst>
            <a:lin ang="5400000" scaled="1"/>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charset="0"/>
              <a:ea typeface="微软雅黑" charset="0"/>
              <a:cs typeface="+mn-cs"/>
            </a:endParaRPr>
          </a:p>
        </p:txBody>
      </p:sp>
      <p:sp>
        <p:nvSpPr>
          <p:cNvPr id="8" name="椭圆 7"/>
          <p:cNvSpPr/>
          <p:nvPr>
            <p:custDataLst>
              <p:tags r:id="rId5"/>
            </p:custDataLst>
          </p:nvPr>
        </p:nvSpPr>
        <p:spPr>
          <a:xfrm>
            <a:off x="4718222" y="2592349"/>
            <a:ext cx="2755556" cy="735227"/>
          </a:xfrm>
          <a:prstGeom prst="ellipse">
            <a:avLst/>
          </a:prstGeom>
          <a:noFill/>
          <a:ln w="9525">
            <a:gradFill>
              <a:gsLst>
                <a:gs pos="0">
                  <a:schemeClr val="accent1">
                    <a:alpha val="0"/>
                  </a:schemeClr>
                </a:gs>
                <a:gs pos="100000">
                  <a:schemeClr val="accent1">
                    <a:alpha val="4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charset="0"/>
              <a:ea typeface="微软雅黑" charset="0"/>
              <a:cs typeface="+mn-cs"/>
            </a:endParaRPr>
          </a:p>
        </p:txBody>
      </p:sp>
      <p:sp>
        <p:nvSpPr>
          <p:cNvPr id="7" name="椭圆 6"/>
          <p:cNvSpPr/>
          <p:nvPr>
            <p:custDataLst>
              <p:tags r:id="rId6"/>
            </p:custDataLst>
          </p:nvPr>
        </p:nvSpPr>
        <p:spPr>
          <a:xfrm>
            <a:off x="4718222" y="2406998"/>
            <a:ext cx="2755556" cy="735227"/>
          </a:xfrm>
          <a:prstGeom prst="ellipse">
            <a:avLst/>
          </a:prstGeom>
          <a:noFill/>
          <a:ln w="9525">
            <a:gradFill>
              <a:gsLst>
                <a:gs pos="0">
                  <a:schemeClr val="accent1">
                    <a:alpha val="0"/>
                  </a:schemeClr>
                </a:gs>
                <a:gs pos="100000">
                  <a:schemeClr val="accent1">
                    <a:alpha val="4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charset="0"/>
              <a:ea typeface="微软雅黑" charset="0"/>
              <a:cs typeface="+mn-cs"/>
            </a:endParaRPr>
          </a:p>
        </p:txBody>
      </p:sp>
      <p:sp>
        <p:nvSpPr>
          <p:cNvPr id="5" name="椭圆 4"/>
          <p:cNvSpPr/>
          <p:nvPr>
            <p:custDataLst>
              <p:tags r:id="rId7"/>
            </p:custDataLst>
          </p:nvPr>
        </p:nvSpPr>
        <p:spPr>
          <a:xfrm>
            <a:off x="4718222" y="2221647"/>
            <a:ext cx="2755556" cy="735227"/>
          </a:xfrm>
          <a:prstGeom prst="ellipse">
            <a:avLst/>
          </a:prstGeom>
          <a:gradFill flip="none" rotWithShape="1">
            <a:gsLst>
              <a:gs pos="0">
                <a:schemeClr val="accent1">
                  <a:alpha val="40000"/>
                </a:schemeClr>
              </a:gs>
              <a:gs pos="100000">
                <a:schemeClr val="accent1">
                  <a:alpha val="0"/>
                </a:schemeClr>
              </a:gs>
            </a:gsLst>
            <a:lin ang="16200000" scaled="1"/>
            <a:tileRect/>
          </a:gradFill>
          <a:ln w="9525">
            <a:gradFill>
              <a:gsLst>
                <a:gs pos="0">
                  <a:schemeClr val="accent1">
                    <a:alpha val="0"/>
                  </a:schemeClr>
                </a:gs>
                <a:gs pos="100000">
                  <a:schemeClr val="accent1">
                    <a:alpha val="10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charset="0"/>
              <a:ea typeface="微软雅黑" charset="0"/>
              <a:cs typeface="+mn-cs"/>
            </a:endParaRPr>
          </a:p>
        </p:txBody>
      </p:sp>
      <p:sp>
        <p:nvSpPr>
          <p:cNvPr id="13" name="椭圆 12"/>
          <p:cNvSpPr/>
          <p:nvPr>
            <p:custDataLst>
              <p:tags r:id="rId8"/>
            </p:custDataLst>
          </p:nvPr>
        </p:nvSpPr>
        <p:spPr>
          <a:xfrm>
            <a:off x="1933339" y="2070916"/>
            <a:ext cx="8325322" cy="2278928"/>
          </a:xfrm>
          <a:prstGeom prst="ellipse">
            <a:avLst/>
          </a:prstGeom>
          <a:noFill/>
          <a:ln w="9525">
            <a:gradFill>
              <a:gsLst>
                <a:gs pos="0">
                  <a:schemeClr val="accent1">
                    <a:alpha val="0"/>
                  </a:schemeClr>
                </a:gs>
                <a:gs pos="100000">
                  <a:schemeClr val="accent1">
                    <a:alpha val="10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charset="0"/>
              <a:ea typeface="微软雅黑" charset="0"/>
              <a:cs typeface="+mn-cs"/>
            </a:endParaRPr>
          </a:p>
        </p:txBody>
      </p:sp>
      <p:sp>
        <p:nvSpPr>
          <p:cNvPr id="31" name="任意多边形: 形状 30"/>
          <p:cNvSpPr/>
          <p:nvPr>
            <p:custDataLst>
              <p:tags r:id="rId9"/>
            </p:custDataLst>
          </p:nvPr>
        </p:nvSpPr>
        <p:spPr>
          <a:xfrm>
            <a:off x="3973861" y="3069764"/>
            <a:ext cx="4238278" cy="3179835"/>
          </a:xfrm>
          <a:custGeom>
            <a:avLst/>
            <a:gdLst>
              <a:gd name="connsiteX0" fmla="*/ 0 w 4238278"/>
              <a:gd name="connsiteY0" fmla="*/ 419 h 2571928"/>
              <a:gd name="connsiteX1" fmla="*/ 2119139 w 4238278"/>
              <a:gd name="connsiteY1" fmla="*/ 591146 h 2571928"/>
              <a:gd name="connsiteX2" fmla="*/ 4238278 w 4238278"/>
              <a:gd name="connsiteY2" fmla="*/ 419 h 2571928"/>
              <a:gd name="connsiteX3" fmla="*/ 4238278 w 4238278"/>
              <a:gd name="connsiteY3" fmla="*/ 1981201 h 2571928"/>
              <a:gd name="connsiteX4" fmla="*/ 4238278 w 4238278"/>
              <a:gd name="connsiteY4" fmla="*/ 1981619 h 2571928"/>
              <a:gd name="connsiteX5" fmla="*/ 4238203 w 4238278"/>
              <a:gd name="connsiteY5" fmla="*/ 1981619 h 2571928"/>
              <a:gd name="connsiteX6" fmla="*/ 4227337 w 4238278"/>
              <a:gd name="connsiteY6" fmla="*/ 2041600 h 2571928"/>
              <a:gd name="connsiteX7" fmla="*/ 2119139 w 4238278"/>
              <a:gd name="connsiteY7" fmla="*/ 2571928 h 2571928"/>
              <a:gd name="connsiteX8" fmla="*/ 10941 w 4238278"/>
              <a:gd name="connsiteY8" fmla="*/ 2041600 h 2571928"/>
              <a:gd name="connsiteX9" fmla="*/ 76 w 4238278"/>
              <a:gd name="connsiteY9" fmla="*/ 1981619 h 2571928"/>
              <a:gd name="connsiteX10" fmla="*/ 0 w 4238278"/>
              <a:gd name="connsiteY10" fmla="*/ 1981619 h 2571928"/>
              <a:gd name="connsiteX11" fmla="*/ 0 w 4238278"/>
              <a:gd name="connsiteY11" fmla="*/ 1981201 h 2571928"/>
              <a:gd name="connsiteX12" fmla="*/ 4238202 w 4238278"/>
              <a:gd name="connsiteY12" fmla="*/ 0 h 2571928"/>
              <a:gd name="connsiteX13" fmla="*/ 4238278 w 4238278"/>
              <a:gd name="connsiteY13" fmla="*/ 0 h 2571928"/>
              <a:gd name="connsiteX14" fmla="*/ 4238278 w 4238278"/>
              <a:gd name="connsiteY14" fmla="*/ 419 h 2571928"/>
              <a:gd name="connsiteX15" fmla="*/ 0 w 4238278"/>
              <a:gd name="connsiteY15" fmla="*/ 0 h 2571928"/>
              <a:gd name="connsiteX16" fmla="*/ 76 w 4238278"/>
              <a:gd name="connsiteY16" fmla="*/ 0 h 2571928"/>
              <a:gd name="connsiteX17" fmla="*/ 0 w 4238278"/>
              <a:gd name="connsiteY17" fmla="*/ 419 h 25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38278" h="2571928">
                <a:moveTo>
                  <a:pt x="0" y="419"/>
                </a:moveTo>
                <a:cubicBezTo>
                  <a:pt x="0" y="326669"/>
                  <a:pt x="948771" y="591146"/>
                  <a:pt x="2119139" y="591146"/>
                </a:cubicBezTo>
                <a:cubicBezTo>
                  <a:pt x="3289507" y="591146"/>
                  <a:pt x="4238278" y="326669"/>
                  <a:pt x="4238278" y="419"/>
                </a:cubicBezTo>
                <a:lnTo>
                  <a:pt x="4238278" y="1981201"/>
                </a:lnTo>
                <a:lnTo>
                  <a:pt x="4238278" y="1981619"/>
                </a:lnTo>
                <a:lnTo>
                  <a:pt x="4238203" y="1981619"/>
                </a:lnTo>
                <a:lnTo>
                  <a:pt x="4227337" y="2041600"/>
                </a:lnTo>
                <a:cubicBezTo>
                  <a:pt x="4118816" y="2339478"/>
                  <a:pt x="3216359" y="2571928"/>
                  <a:pt x="2119139" y="2571928"/>
                </a:cubicBezTo>
                <a:cubicBezTo>
                  <a:pt x="1021919" y="2571928"/>
                  <a:pt x="119462" y="2339478"/>
                  <a:pt x="10941" y="2041600"/>
                </a:cubicBezTo>
                <a:lnTo>
                  <a:pt x="76" y="1981619"/>
                </a:lnTo>
                <a:lnTo>
                  <a:pt x="0" y="1981619"/>
                </a:lnTo>
                <a:lnTo>
                  <a:pt x="0" y="1981201"/>
                </a:lnTo>
                <a:close/>
                <a:moveTo>
                  <a:pt x="4238202" y="0"/>
                </a:moveTo>
                <a:lnTo>
                  <a:pt x="4238278" y="0"/>
                </a:lnTo>
                <a:lnTo>
                  <a:pt x="4238278" y="419"/>
                </a:lnTo>
                <a:close/>
                <a:moveTo>
                  <a:pt x="0" y="0"/>
                </a:moveTo>
                <a:lnTo>
                  <a:pt x="76" y="0"/>
                </a:lnTo>
                <a:lnTo>
                  <a:pt x="0" y="419"/>
                </a:lnTo>
                <a:close/>
              </a:path>
            </a:pathLst>
          </a:custGeom>
          <a:gradFill flip="none" rotWithShape="1">
            <a:gsLst>
              <a:gs pos="18000">
                <a:schemeClr val="accent1">
                  <a:alpha val="0"/>
                </a:schemeClr>
              </a:gs>
              <a:gs pos="100000">
                <a:schemeClr val="accent1">
                  <a:alpha val="2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charset="0"/>
              <a:ea typeface="微软雅黑" charset="0"/>
            </a:endParaRPr>
          </a:p>
        </p:txBody>
      </p:sp>
      <p:sp>
        <p:nvSpPr>
          <p:cNvPr id="51" name="任意多边形: 形状 50"/>
          <p:cNvSpPr/>
          <p:nvPr>
            <p:custDataLst>
              <p:tags r:id="rId10"/>
            </p:custDataLst>
          </p:nvPr>
        </p:nvSpPr>
        <p:spPr>
          <a:xfrm>
            <a:off x="2213348" y="2775904"/>
            <a:ext cx="7759302" cy="1930536"/>
          </a:xfrm>
          <a:custGeom>
            <a:avLst/>
            <a:gdLst>
              <a:gd name="connsiteX0" fmla="*/ 3879650 w 7759302"/>
              <a:gd name="connsiteY0" fmla="*/ 260003 h 1930536"/>
              <a:gd name="connsiteX1" fmla="*/ 392593 w 7759302"/>
              <a:gd name="connsiteY1" fmla="*/ 965267 h 1930536"/>
              <a:gd name="connsiteX2" fmla="*/ 3879650 w 7759302"/>
              <a:gd name="connsiteY2" fmla="*/ 1670531 h 1930536"/>
              <a:gd name="connsiteX3" fmla="*/ 7366707 w 7759302"/>
              <a:gd name="connsiteY3" fmla="*/ 965267 h 1930536"/>
              <a:gd name="connsiteX4" fmla="*/ 3879650 w 7759302"/>
              <a:gd name="connsiteY4" fmla="*/ 260003 h 1930536"/>
              <a:gd name="connsiteX5" fmla="*/ 3879651 w 7759302"/>
              <a:gd name="connsiteY5" fmla="*/ 0 h 1930536"/>
              <a:gd name="connsiteX6" fmla="*/ 7759302 w 7759302"/>
              <a:gd name="connsiteY6" fmla="*/ 965268 h 1930536"/>
              <a:gd name="connsiteX7" fmla="*/ 3879651 w 7759302"/>
              <a:gd name="connsiteY7" fmla="*/ 1930536 h 1930536"/>
              <a:gd name="connsiteX8" fmla="*/ 0 w 7759302"/>
              <a:gd name="connsiteY8" fmla="*/ 965268 h 1930536"/>
              <a:gd name="connsiteX9" fmla="*/ 3879651 w 7759302"/>
              <a:gd name="connsiteY9" fmla="*/ 0 h 193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9302" h="1930536">
                <a:moveTo>
                  <a:pt x="3879650" y="260003"/>
                </a:moveTo>
                <a:cubicBezTo>
                  <a:pt x="1953802" y="260003"/>
                  <a:pt x="392593" y="575760"/>
                  <a:pt x="392593" y="965267"/>
                </a:cubicBezTo>
                <a:cubicBezTo>
                  <a:pt x="392593" y="1354774"/>
                  <a:pt x="1953802" y="1670531"/>
                  <a:pt x="3879650" y="1670531"/>
                </a:cubicBezTo>
                <a:cubicBezTo>
                  <a:pt x="5805498" y="1670531"/>
                  <a:pt x="7366707" y="1354774"/>
                  <a:pt x="7366707" y="965267"/>
                </a:cubicBezTo>
                <a:cubicBezTo>
                  <a:pt x="7366707" y="575760"/>
                  <a:pt x="5805498" y="260003"/>
                  <a:pt x="3879650" y="260003"/>
                </a:cubicBezTo>
                <a:close/>
                <a:moveTo>
                  <a:pt x="3879651" y="0"/>
                </a:moveTo>
                <a:cubicBezTo>
                  <a:pt x="6022323" y="0"/>
                  <a:pt x="7759302" y="432165"/>
                  <a:pt x="7759302" y="965268"/>
                </a:cubicBezTo>
                <a:cubicBezTo>
                  <a:pt x="7759302" y="1498371"/>
                  <a:pt x="6022323" y="1930536"/>
                  <a:pt x="3879651" y="1930536"/>
                </a:cubicBezTo>
                <a:cubicBezTo>
                  <a:pt x="1736979" y="1930536"/>
                  <a:pt x="0" y="1498371"/>
                  <a:pt x="0" y="965268"/>
                </a:cubicBezTo>
                <a:cubicBezTo>
                  <a:pt x="0" y="432165"/>
                  <a:pt x="1736979" y="0"/>
                  <a:pt x="3879651" y="0"/>
                </a:cubicBezTo>
                <a:close/>
              </a:path>
            </a:pathLst>
          </a:custGeom>
          <a:gradFill>
            <a:gsLst>
              <a:gs pos="14000">
                <a:schemeClr val="accent1">
                  <a:alpha val="0"/>
                </a:schemeClr>
              </a:gs>
              <a:gs pos="100000">
                <a:schemeClr val="accent1">
                  <a:alpha val="18000"/>
                </a:schemeClr>
              </a:gs>
            </a:gsLst>
            <a:lin ang="5400000" scaled="1"/>
          </a:gra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微软雅黑" charset="0"/>
              <a:ea typeface="微软雅黑" charset="0"/>
              <a:cs typeface="+mn-cs"/>
            </a:endParaRPr>
          </a:p>
        </p:txBody>
      </p:sp>
      <p:cxnSp>
        <p:nvCxnSpPr>
          <p:cNvPr id="53" name="直接连接符 52"/>
          <p:cNvCxnSpPr/>
          <p:nvPr>
            <p:custDataLst>
              <p:tags r:id="rId11"/>
            </p:custDataLst>
          </p:nvPr>
        </p:nvCxnSpPr>
        <p:spPr>
          <a:xfrm flipV="1">
            <a:off x="4346837" y="2406998"/>
            <a:ext cx="0" cy="717675"/>
          </a:xfrm>
          <a:prstGeom prst="line">
            <a:avLst/>
          </a:prstGeom>
          <a:ln w="34925" cap="rnd">
            <a:gradFill flip="none" rotWithShape="1">
              <a:gsLst>
                <a:gs pos="0">
                  <a:schemeClr val="accent1">
                    <a:alpha val="40000"/>
                  </a:schemeClr>
                </a:gs>
                <a:gs pos="100000">
                  <a:schemeClr val="accent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custDataLst>
              <p:tags r:id="rId12"/>
            </p:custDataLst>
          </p:nvPr>
        </p:nvCxnSpPr>
        <p:spPr>
          <a:xfrm flipV="1">
            <a:off x="7892705" y="1999313"/>
            <a:ext cx="0" cy="869504"/>
          </a:xfrm>
          <a:prstGeom prst="line">
            <a:avLst/>
          </a:prstGeom>
          <a:ln w="19050" cap="rnd">
            <a:gradFill flip="none" rotWithShape="1">
              <a:gsLst>
                <a:gs pos="0">
                  <a:schemeClr val="accent1">
                    <a:alpha val="100000"/>
                  </a:schemeClr>
                </a:gs>
                <a:gs pos="100000">
                  <a:schemeClr val="accent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13"/>
            </p:custDataLst>
          </p:nvPr>
        </p:nvCxnSpPr>
        <p:spPr>
          <a:xfrm flipV="1">
            <a:off x="7650327" y="2350744"/>
            <a:ext cx="0" cy="869504"/>
          </a:xfrm>
          <a:prstGeom prst="line">
            <a:avLst/>
          </a:prstGeom>
          <a:ln w="15875" cap="rnd">
            <a:gradFill flip="none" rotWithShape="1">
              <a:gsLst>
                <a:gs pos="0">
                  <a:schemeClr val="accent1">
                    <a:alpha val="50000"/>
                  </a:schemeClr>
                </a:gs>
                <a:gs pos="100000">
                  <a:schemeClr val="accent1">
                    <a:alpha val="0"/>
                  </a:schemeClr>
                </a:gs>
              </a:gsLst>
              <a:lin ang="5400000" scaled="1"/>
              <a:tileRect/>
            </a:gradFill>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custDataLst>
              <p:tags r:id="rId14"/>
            </p:custDataLst>
          </p:nvPr>
        </p:nvCxnSpPr>
        <p:spPr>
          <a:xfrm flipV="1">
            <a:off x="4960162" y="2687298"/>
            <a:ext cx="0" cy="717675"/>
          </a:xfrm>
          <a:prstGeom prst="line">
            <a:avLst/>
          </a:prstGeom>
          <a:ln w="44450" cap="rnd">
            <a:gradFill flip="none" rotWithShape="1">
              <a:gsLst>
                <a:gs pos="0">
                  <a:schemeClr val="accent1">
                    <a:alpha val="20000"/>
                  </a:schemeClr>
                </a:gs>
                <a:gs pos="100000">
                  <a:schemeClr val="accent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useBgFill="1">
        <p:nvSpPr>
          <p:cNvPr id="60" name="矩形: 圆角 59"/>
          <p:cNvSpPr/>
          <p:nvPr>
            <p:custDataLst>
              <p:tags r:id="rId15"/>
            </p:custDataLst>
          </p:nvPr>
        </p:nvSpPr>
        <p:spPr>
          <a:xfrm>
            <a:off x="1969770" y="4086225"/>
            <a:ext cx="2198370" cy="1433195"/>
          </a:xfrm>
          <a:prstGeom prst="roundRect">
            <a:avLst>
              <a:gd name="adj" fmla="val 7184"/>
            </a:avLst>
          </a:prstGeom>
          <a:ln w="15875">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252095" numCol="1" spcCol="0" rtlCol="0" fromWordArt="0" anchor="t" anchorCtr="0" forceAA="0" compatLnSpc="1">
            <a:noAutofit/>
          </a:bodyPr>
          <a:lstStyle/>
          <a:p>
            <a:pPr lvl="0" indent="0" algn="ctr" fontAlgn="auto">
              <a:lnSpc>
                <a:spcPct val="120000"/>
              </a:lnSpc>
              <a:buClrTx/>
              <a:buSzTx/>
              <a:buFontTx/>
            </a:pPr>
            <a:endParaRPr lang="zh-CN" altLang="en-US" sz="1400" spc="150" noProof="0" dirty="0">
              <a:ln>
                <a:noFill/>
              </a:ln>
              <a:solidFill>
                <a:srgbClr val="262626"/>
              </a:solidFill>
              <a:effectLst/>
              <a:uLnTx/>
              <a:uFillTx/>
              <a:latin typeface="微软雅黑" charset="0"/>
              <a:ea typeface="微软雅黑" charset="0"/>
              <a:sym typeface="+mn-ea"/>
            </a:endParaRPr>
          </a:p>
        </p:txBody>
      </p:sp>
      <p:sp>
        <p:nvSpPr>
          <p:cNvPr id="43" name="序号"/>
          <p:cNvSpPr txBox="1">
            <a:spLocks noChangeAspect="1"/>
          </p:cNvSpPr>
          <p:nvPr>
            <p:custDataLst>
              <p:tags r:id="rId16"/>
            </p:custDataLst>
          </p:nvPr>
        </p:nvSpPr>
        <p:spPr>
          <a:xfrm>
            <a:off x="2770505" y="3292475"/>
            <a:ext cx="595630" cy="595630"/>
          </a:xfrm>
          <a:prstGeom prst="rect">
            <a:avLst/>
          </a:prstGeom>
          <a:noFill/>
          <a:effectLst>
            <a:outerShdw blurRad="127000" sx="102000" sy="102000" algn="ctr" rotWithShape="0">
              <a:schemeClr val="accent1">
                <a:alpha val="31000"/>
              </a:schemeClr>
            </a:outerShdw>
          </a:effectLst>
        </p:spPr>
        <p:txBody>
          <a:bodyPr wrap="none"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pPr>
            <a:r>
              <a:rPr kumimoji="0" lang="en-US" sz="3600" b="1" i="0" u="none" strike="noStrike" kern="1200" cap="none" normalizeH="0" baseline="0" noProof="0" dirty="0">
                <a:ln>
                  <a:noFill/>
                </a:ln>
                <a:gradFill>
                  <a:gsLst>
                    <a:gs pos="49000">
                      <a:schemeClr val="accent1">
                        <a:alpha val="100000"/>
                      </a:schemeClr>
                    </a:gs>
                    <a:gs pos="77000">
                      <a:schemeClr val="accent1">
                        <a:alpha val="0"/>
                      </a:schemeClr>
                    </a:gs>
                  </a:gsLst>
                  <a:lin ang="5400000" scaled="0"/>
                </a:gradFill>
                <a:uLnTx/>
                <a:uFillTx/>
                <a:latin typeface="微软雅黑" charset="0"/>
                <a:ea typeface="微软雅黑" charset="0"/>
                <a:cs typeface="+mn-cs"/>
              </a:rPr>
              <a:t>01</a:t>
            </a:r>
          </a:p>
        </p:txBody>
      </p:sp>
      <p:sp>
        <p:nvSpPr>
          <p:cNvPr id="3" name="矩形: 圆角 59"/>
          <p:cNvSpPr/>
          <p:nvPr>
            <p:custDataLst>
              <p:tags r:id="rId17"/>
            </p:custDataLst>
          </p:nvPr>
        </p:nvSpPr>
        <p:spPr>
          <a:xfrm>
            <a:off x="1969770" y="4086225"/>
            <a:ext cx="2198370" cy="1433195"/>
          </a:xfrm>
          <a:prstGeom prst="roundRect">
            <a:avLst>
              <a:gd name="adj" fmla="val 7184"/>
            </a:avLst>
          </a:prstGeom>
          <a:gradFill>
            <a:gsLst>
              <a:gs pos="0">
                <a:srgbClr val="FFFFFF">
                  <a:alpha val="10000"/>
                </a:srgbClr>
              </a:gs>
              <a:gs pos="100000">
                <a:srgbClr val="FFFFFF">
                  <a:alpha val="0"/>
                </a:srgbClr>
              </a:gs>
            </a:gsLst>
            <a:lin ang="5400000" scaled="0"/>
          </a:gradFill>
          <a:ln w="15875">
            <a:gradFill flip="none" rotWithShape="1">
              <a:gsLst>
                <a:gs pos="0">
                  <a:schemeClr val="accent1">
                    <a:lumMod val="60000"/>
                    <a:lumOff val="40000"/>
                    <a:alpha val="60000"/>
                  </a:schemeClr>
                </a:gs>
                <a:gs pos="100000">
                  <a:schemeClr val="accent1">
                    <a:lumMod val="60000"/>
                    <a:lumOff val="40000"/>
                    <a:alpha val="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252095" numCol="1" spcCol="0" rtlCol="0" fromWordArt="0" anchor="t" anchorCtr="0" forceAA="0" compatLnSpc="1">
            <a:noAutofit/>
          </a:bodyPr>
          <a:lstStyle/>
          <a:p>
            <a:pPr lvl="0" indent="0" algn="ctr" fontAlgn="auto">
              <a:lnSpc>
                <a:spcPct val="120000"/>
              </a:lnSpc>
              <a:buClrTx/>
              <a:buSzTx/>
              <a:buFontTx/>
            </a:pPr>
            <a:r>
              <a:rPr lang="zh-CN" altLang="en-US" sz="1300" spc="150" noProof="0" dirty="0">
                <a:ln>
                  <a:noFill/>
                </a:ln>
                <a:solidFill>
                  <a:schemeClr val="tx1">
                    <a:lumMod val="85000"/>
                    <a:lumOff val="15000"/>
                  </a:schemeClr>
                </a:solidFill>
                <a:effectLst/>
                <a:uLnTx/>
                <a:uFillTx/>
                <a:latin typeface="微软雅黑" charset="0"/>
                <a:ea typeface="微软雅黑" charset="0"/>
                <a:sym typeface="+mn-ea"/>
              </a:rPr>
              <a:t>开元数智平台具备数据处理、分析、预测等多种功能，能满足不同用户的多样化需求，性价比极高。</a:t>
            </a:r>
          </a:p>
        </p:txBody>
      </p:sp>
      <p:sp>
        <p:nvSpPr>
          <p:cNvPr id="46" name="标题"/>
          <p:cNvSpPr txBox="1"/>
          <p:nvPr>
            <p:custDataLst>
              <p:tags r:id="rId18"/>
            </p:custDataLst>
          </p:nvPr>
        </p:nvSpPr>
        <p:spPr>
          <a:xfrm>
            <a:off x="2006600" y="3825875"/>
            <a:ext cx="2124710" cy="395605"/>
          </a:xfrm>
          <a:prstGeom prst="roundRect">
            <a:avLst>
              <a:gd name="adj" fmla="val 50000"/>
            </a:avLst>
          </a:prstGeom>
          <a:gradFill flip="none" rotWithShape="1">
            <a:gsLst>
              <a:gs pos="0">
                <a:schemeClr val="accent1">
                  <a:lumMod val="75000"/>
                  <a:alpha val="100000"/>
                </a:schemeClr>
              </a:gs>
              <a:gs pos="97902">
                <a:schemeClr val="accent1">
                  <a:lumMod val="60000"/>
                  <a:lumOff val="40000"/>
                  <a:alpha val="100000"/>
                </a:schemeClr>
              </a:gs>
              <a:gs pos="47000">
                <a:schemeClr val="accent1">
                  <a:alpha val="100000"/>
                </a:schemeClr>
              </a:gs>
            </a:gsLst>
            <a:lin ang="13500000" scaled="1"/>
            <a:tileRect/>
          </a:gradFill>
          <a:effectLst>
            <a:outerShdw blurRad="63500" sx="102000" sy="102000" algn="ctr" rotWithShape="0">
              <a:schemeClr val="accent1">
                <a:alpha val="40000"/>
              </a:schemeClr>
            </a:outerShdw>
          </a:effectLst>
        </p:spPr>
        <p:txBody>
          <a:bodyPr wrap="square" lIns="0" tIns="0" r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pPr>
            <a:r>
              <a:rPr kumimoji="0" lang="zh-CN" altLang="en-US" sz="1600" b="1" i="0" u="none" strike="noStrike" kern="1200" cap="none" spc="300" normalizeH="0" baseline="0" noProof="0" dirty="0">
                <a:ln>
                  <a:noFill/>
                </a:ln>
                <a:solidFill>
                  <a:srgbClr val="FFFFFF"/>
                </a:solidFill>
                <a:effectLst/>
                <a:uLnTx/>
                <a:uFillTx/>
                <a:latin typeface="微软雅黑" charset="0"/>
                <a:ea typeface="微软雅黑" charset="0"/>
                <a:cs typeface="+mn-cs"/>
              </a:rPr>
              <a:t>功能丰富多样</a:t>
            </a:r>
          </a:p>
        </p:txBody>
      </p:sp>
      <p:sp useBgFill="1">
        <p:nvSpPr>
          <p:cNvPr id="69" name="矩形: 圆角 68"/>
          <p:cNvSpPr/>
          <p:nvPr>
            <p:custDataLst>
              <p:tags r:id="rId19"/>
            </p:custDataLst>
          </p:nvPr>
        </p:nvSpPr>
        <p:spPr>
          <a:xfrm>
            <a:off x="8018780" y="4086225"/>
            <a:ext cx="2198370" cy="1433195"/>
          </a:xfrm>
          <a:prstGeom prst="roundRect">
            <a:avLst>
              <a:gd name="adj" fmla="val 7184"/>
            </a:avLst>
          </a:prstGeom>
          <a:ln w="15875">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252095" numCol="1" spcCol="0" rtlCol="0" fromWordArt="0" anchor="t" anchorCtr="0" forceAA="0" compatLnSpc="1">
            <a:noAutofit/>
          </a:bodyPr>
          <a:lstStyle/>
          <a:p>
            <a:pPr lvl="0" indent="0" algn="ctr" fontAlgn="auto">
              <a:lnSpc>
                <a:spcPct val="120000"/>
              </a:lnSpc>
              <a:buClrTx/>
              <a:buSzTx/>
              <a:buFontTx/>
            </a:pPr>
            <a:endParaRPr lang="zh-CN" altLang="en-US" sz="1400" spc="150" noProof="0" dirty="0">
              <a:ln>
                <a:noFill/>
              </a:ln>
              <a:solidFill>
                <a:srgbClr val="262626"/>
              </a:solidFill>
              <a:effectLst/>
              <a:uLnTx/>
              <a:uFillTx/>
              <a:latin typeface="微软雅黑" charset="0"/>
              <a:ea typeface="微软雅黑" charset="0"/>
              <a:sym typeface="+mn-ea"/>
            </a:endParaRPr>
          </a:p>
        </p:txBody>
      </p:sp>
      <p:sp>
        <p:nvSpPr>
          <p:cNvPr id="70" name="序号"/>
          <p:cNvSpPr txBox="1">
            <a:spLocks noChangeAspect="1"/>
          </p:cNvSpPr>
          <p:nvPr>
            <p:custDataLst>
              <p:tags r:id="rId20"/>
            </p:custDataLst>
          </p:nvPr>
        </p:nvSpPr>
        <p:spPr>
          <a:xfrm>
            <a:off x="8819515" y="3292475"/>
            <a:ext cx="595630" cy="595630"/>
          </a:xfrm>
          <a:prstGeom prst="rect">
            <a:avLst/>
          </a:prstGeom>
          <a:noFill/>
          <a:effectLst>
            <a:outerShdw blurRad="127000" sx="102000" sy="102000" algn="ctr" rotWithShape="0">
              <a:schemeClr val="accent3">
                <a:alpha val="31000"/>
              </a:schemeClr>
            </a:outerShdw>
          </a:effectLst>
        </p:spPr>
        <p:txBody>
          <a:bodyPr wrap="none" lIns="0" tIns="0" rIns="0" bIns="0" rtlCol="0" anchor="ctr">
            <a:normAutofit/>
          </a:bodyPr>
          <a:lstStyle>
            <a:defPPr>
              <a:defRPr lang="zh-CN"/>
            </a:defPPr>
            <a:lvl1pPr marR="0" lvl="0" indent="0" algn="ctr" fontAlgn="auto">
              <a:lnSpc>
                <a:spcPct val="100000"/>
              </a:lnSpc>
              <a:spcBef>
                <a:spcPts val="0"/>
              </a:spcBef>
              <a:spcAft>
                <a:spcPts val="0"/>
              </a:spcAft>
              <a:buClrTx/>
              <a:buSzTx/>
              <a:buFontTx/>
              <a:buNone/>
              <a:defRPr kumimoji="0" sz="3600" b="1" i="0" u="none" strike="noStrike" cap="none" spc="0" normalizeH="0" baseline="0">
                <a:ln>
                  <a:noFill/>
                </a:ln>
                <a:gradFill>
                  <a:gsLst>
                    <a:gs pos="49000">
                      <a:schemeClr val="accent1"/>
                    </a:gs>
                    <a:gs pos="77000">
                      <a:schemeClr val="accent1">
                        <a:alpha val="0"/>
                      </a:schemeClr>
                    </a:gs>
                  </a:gsLst>
                  <a:lin ang="5400000" scaled="0"/>
                </a:gradFill>
                <a:uLnTx/>
                <a:uFillTx/>
                <a:latin typeface="+mj-lt"/>
                <a:ea typeface="微软雅黑" panose="020B0503020204020204" pitchFamily="34" charset="-122"/>
              </a:defRPr>
            </a:lvl1pPr>
          </a:lstStyle>
          <a:p>
            <a:r>
              <a:rPr lang="en-US" dirty="0">
                <a:gradFill>
                  <a:gsLst>
                    <a:gs pos="49000">
                      <a:schemeClr val="accent3">
                        <a:alpha val="100000"/>
                      </a:schemeClr>
                    </a:gs>
                    <a:gs pos="77000">
                      <a:schemeClr val="accent3">
                        <a:alpha val="0"/>
                      </a:schemeClr>
                    </a:gs>
                  </a:gsLst>
                  <a:lin ang="5400000" scaled="0"/>
                </a:gradFill>
                <a:latin typeface="微软雅黑" charset="0"/>
                <a:ea typeface="微软雅黑" charset="0"/>
              </a:rPr>
              <a:t>03</a:t>
            </a:r>
          </a:p>
        </p:txBody>
      </p:sp>
      <p:sp>
        <p:nvSpPr>
          <p:cNvPr id="6" name="矩形: 圆角 68"/>
          <p:cNvSpPr/>
          <p:nvPr>
            <p:custDataLst>
              <p:tags r:id="rId21"/>
            </p:custDataLst>
          </p:nvPr>
        </p:nvSpPr>
        <p:spPr>
          <a:xfrm>
            <a:off x="8018780" y="4086225"/>
            <a:ext cx="2198370" cy="1433195"/>
          </a:xfrm>
          <a:prstGeom prst="roundRect">
            <a:avLst>
              <a:gd name="adj" fmla="val 7184"/>
            </a:avLst>
          </a:prstGeom>
          <a:gradFill>
            <a:gsLst>
              <a:gs pos="0">
                <a:srgbClr val="FFFFFF">
                  <a:alpha val="10000"/>
                </a:srgbClr>
              </a:gs>
              <a:gs pos="100000">
                <a:srgbClr val="FFFFFF">
                  <a:alpha val="0"/>
                </a:srgbClr>
              </a:gs>
            </a:gsLst>
            <a:lin ang="5400000" scaled="0"/>
          </a:gradFill>
          <a:ln w="15875">
            <a:gradFill flip="none" rotWithShape="1">
              <a:gsLst>
                <a:gs pos="0">
                  <a:schemeClr val="accent3">
                    <a:lumMod val="60000"/>
                    <a:lumOff val="40000"/>
                    <a:alpha val="60000"/>
                  </a:schemeClr>
                </a:gs>
                <a:gs pos="100000">
                  <a:schemeClr val="accent3">
                    <a:lumMod val="60000"/>
                    <a:lumOff val="40000"/>
                    <a:alpha val="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252095" numCol="1" spcCol="0" rtlCol="0" fromWordArt="0" anchor="t" anchorCtr="0" forceAA="0" compatLnSpc="1">
            <a:noAutofit/>
          </a:bodyPr>
          <a:lstStyle/>
          <a:p>
            <a:pPr lvl="0" indent="0" algn="ctr" fontAlgn="auto">
              <a:lnSpc>
                <a:spcPct val="120000"/>
              </a:lnSpc>
              <a:buClrTx/>
              <a:buSzTx/>
              <a:buFontTx/>
            </a:pPr>
            <a:r>
              <a:rPr lang="zh-CN" altLang="en-US" sz="1300" spc="150" noProof="0" dirty="0">
                <a:ln>
                  <a:noFill/>
                </a:ln>
                <a:solidFill>
                  <a:schemeClr val="tx1">
                    <a:lumMod val="85000"/>
                    <a:lumOff val="15000"/>
                  </a:schemeClr>
                </a:solidFill>
                <a:effectLst/>
                <a:uLnTx/>
                <a:uFillTx/>
                <a:latin typeface="微软雅黑" charset="0"/>
                <a:ea typeface="微软雅黑" charset="0"/>
                <a:cs typeface="微软雅黑" charset="0"/>
                <a:sym typeface="+mn-ea"/>
              </a:rPr>
              <a:t>帮助企业提高决策效率、拓展市场，据统计，使用平台的企业平均收益提升</a:t>
            </a:r>
            <a:r>
              <a:rPr lang="en-US" altLang="zh-CN" sz="1300" spc="150" noProof="0" dirty="0">
                <a:ln>
                  <a:noFill/>
                </a:ln>
                <a:solidFill>
                  <a:schemeClr val="tx1">
                    <a:lumMod val="85000"/>
                    <a:lumOff val="15000"/>
                  </a:schemeClr>
                </a:solidFill>
                <a:effectLst/>
                <a:uLnTx/>
                <a:uFillTx/>
                <a:latin typeface="微软雅黑" charset="0"/>
                <a:ea typeface="微软雅黑" charset="0"/>
                <a:cs typeface="微软雅黑" charset="0"/>
                <a:sym typeface="+mn-ea"/>
              </a:rPr>
              <a:t>20%</a:t>
            </a:r>
            <a:r>
              <a:rPr lang="zh-CN" altLang="en-US" sz="1300" spc="150" noProof="0" dirty="0">
                <a:ln>
                  <a:noFill/>
                </a:ln>
                <a:solidFill>
                  <a:schemeClr val="tx1">
                    <a:lumMod val="85000"/>
                    <a:lumOff val="15000"/>
                  </a:schemeClr>
                </a:solidFill>
                <a:effectLst/>
                <a:uLnTx/>
                <a:uFillTx/>
                <a:latin typeface="微软雅黑" charset="0"/>
                <a:ea typeface="微软雅黑" charset="0"/>
                <a:cs typeface="微软雅黑" charset="0"/>
                <a:sym typeface="+mn-ea"/>
              </a:rPr>
              <a:t>。</a:t>
            </a:r>
          </a:p>
        </p:txBody>
      </p:sp>
      <p:sp>
        <p:nvSpPr>
          <p:cNvPr id="71" name="标题"/>
          <p:cNvSpPr txBox="1"/>
          <p:nvPr>
            <p:custDataLst>
              <p:tags r:id="rId22"/>
            </p:custDataLst>
          </p:nvPr>
        </p:nvSpPr>
        <p:spPr>
          <a:xfrm>
            <a:off x="8055610" y="3825875"/>
            <a:ext cx="2124710" cy="395605"/>
          </a:xfrm>
          <a:prstGeom prst="roundRect">
            <a:avLst>
              <a:gd name="adj" fmla="val 50000"/>
            </a:avLst>
          </a:prstGeom>
          <a:gradFill flip="none" rotWithShape="1">
            <a:gsLst>
              <a:gs pos="0">
                <a:schemeClr val="accent3">
                  <a:lumMod val="75000"/>
                  <a:alpha val="100000"/>
                </a:schemeClr>
              </a:gs>
              <a:gs pos="97902">
                <a:schemeClr val="accent3">
                  <a:lumMod val="60000"/>
                  <a:lumOff val="40000"/>
                  <a:alpha val="100000"/>
                </a:schemeClr>
              </a:gs>
              <a:gs pos="47000">
                <a:schemeClr val="accent3">
                  <a:alpha val="100000"/>
                </a:schemeClr>
              </a:gs>
            </a:gsLst>
            <a:lin ang="13500000" scaled="1"/>
            <a:tileRect/>
          </a:gradFill>
          <a:effectLst>
            <a:outerShdw blurRad="63500" sx="102000" sy="102000" algn="ctr" rotWithShape="0">
              <a:schemeClr val="accent3">
                <a:alpha val="40000"/>
              </a:schemeClr>
            </a:outerShdw>
          </a:effectLst>
        </p:spPr>
        <p:txBody>
          <a:bodyPr wrap="square" lIns="0" tIns="0" rIns="0" bIns="0" rtlCol="0" anchor="ctr" anchorCtr="1">
            <a:noAutofit/>
          </a:bodyPr>
          <a:lstStyle>
            <a:defPPr>
              <a:defRPr lang="zh-CN"/>
            </a:defPPr>
            <a:lvl1pPr marR="0" lvl="0" indent="0" algn="ctr" fontAlgn="auto">
              <a:lnSpc>
                <a:spcPct val="100000"/>
              </a:lnSpc>
              <a:spcBef>
                <a:spcPts val="0"/>
              </a:spcBef>
              <a:spcAft>
                <a:spcPts val="0"/>
              </a:spcAft>
              <a:buClrTx/>
              <a:buSzTx/>
              <a:buFontTx/>
              <a:buNone/>
              <a:defRPr kumimoji="0" sz="1600" b="1" i="0" u="none" strike="noStrike" cap="none" spc="300" normalizeH="0" baseline="0">
                <a:ln>
                  <a:noFill/>
                </a:ln>
                <a:solidFill>
                  <a:srgbClr val="FFFFFF"/>
                </a:solidFill>
                <a:effectLst/>
                <a:uLnTx/>
                <a:uFillTx/>
                <a:latin typeface="+mj-ea"/>
                <a:ea typeface="+mj-ea"/>
              </a:defRPr>
            </a:lvl1pPr>
          </a:lstStyle>
          <a:p>
            <a:r>
              <a:rPr lang="zh-CN" altLang="en-US" dirty="0">
                <a:solidFill>
                  <a:srgbClr val="FFFFFF"/>
                </a:solidFill>
                <a:latin typeface="微软雅黑" charset="0"/>
                <a:ea typeface="微软雅黑" charset="0"/>
              </a:rPr>
              <a:t>高回报收益</a:t>
            </a:r>
          </a:p>
        </p:txBody>
      </p:sp>
      <p:sp useBgFill="1">
        <p:nvSpPr>
          <p:cNvPr id="79" name="矩形: 圆角 78"/>
          <p:cNvSpPr/>
          <p:nvPr>
            <p:custDataLst>
              <p:tags r:id="rId23"/>
            </p:custDataLst>
          </p:nvPr>
        </p:nvSpPr>
        <p:spPr>
          <a:xfrm>
            <a:off x="4994275" y="4419600"/>
            <a:ext cx="2198370" cy="1433195"/>
          </a:xfrm>
          <a:prstGeom prst="roundRect">
            <a:avLst>
              <a:gd name="adj" fmla="val 7184"/>
            </a:avLst>
          </a:prstGeom>
          <a:ln w="15875">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252095" numCol="1" spcCol="0" rtlCol="0" fromWordArt="0" anchor="t" anchorCtr="0" forceAA="0" compatLnSpc="1">
            <a:noAutofit/>
          </a:bodyPr>
          <a:lstStyle/>
          <a:p>
            <a:pPr lvl="0" indent="0" algn="ctr" fontAlgn="auto">
              <a:lnSpc>
                <a:spcPct val="120000"/>
              </a:lnSpc>
              <a:buClrTx/>
              <a:buSzTx/>
              <a:buFontTx/>
            </a:pPr>
            <a:endParaRPr lang="zh-CN" altLang="en-US" sz="1400" spc="150" noProof="0" dirty="0">
              <a:ln>
                <a:noFill/>
              </a:ln>
              <a:solidFill>
                <a:srgbClr val="262626"/>
              </a:solidFill>
              <a:effectLst/>
              <a:uLnTx/>
              <a:uFillTx/>
              <a:latin typeface="微软雅黑" charset="0"/>
              <a:ea typeface="微软雅黑" charset="0"/>
              <a:sym typeface="+mn-ea"/>
            </a:endParaRPr>
          </a:p>
        </p:txBody>
      </p:sp>
      <p:sp>
        <p:nvSpPr>
          <p:cNvPr id="80" name="序号"/>
          <p:cNvSpPr txBox="1">
            <a:spLocks noChangeAspect="1"/>
          </p:cNvSpPr>
          <p:nvPr>
            <p:custDataLst>
              <p:tags r:id="rId24"/>
            </p:custDataLst>
          </p:nvPr>
        </p:nvSpPr>
        <p:spPr>
          <a:xfrm>
            <a:off x="5795010" y="3625850"/>
            <a:ext cx="595630" cy="595630"/>
          </a:xfrm>
          <a:prstGeom prst="rect">
            <a:avLst/>
          </a:prstGeom>
          <a:noFill/>
          <a:effectLst>
            <a:outerShdw blurRad="127000" sx="102000" sy="102000" algn="ctr" rotWithShape="0">
              <a:schemeClr val="accent2">
                <a:alpha val="31000"/>
              </a:schemeClr>
            </a:outerShdw>
          </a:effectLst>
        </p:spPr>
        <p:txBody>
          <a:bodyPr wrap="none" lIns="0" tIns="0" rIns="0" bIns="0" rtlCol="0" anchor="ctr">
            <a:normAutofit/>
          </a:bodyPr>
          <a:lstStyle>
            <a:defPPr>
              <a:defRPr lang="zh-CN"/>
            </a:defPPr>
            <a:lvl1pPr marR="0" lvl="0" indent="0" algn="ctr" fontAlgn="auto">
              <a:lnSpc>
                <a:spcPct val="100000"/>
              </a:lnSpc>
              <a:spcBef>
                <a:spcPts val="0"/>
              </a:spcBef>
              <a:spcAft>
                <a:spcPts val="0"/>
              </a:spcAft>
              <a:buClrTx/>
              <a:buSzTx/>
              <a:buFontTx/>
              <a:buNone/>
              <a:defRPr kumimoji="0" sz="3600" b="1" i="0" u="none" strike="noStrike" cap="none" spc="0" normalizeH="0" baseline="0">
                <a:ln>
                  <a:noFill/>
                </a:ln>
                <a:gradFill>
                  <a:gsLst>
                    <a:gs pos="49000">
                      <a:schemeClr val="accent1"/>
                    </a:gs>
                    <a:gs pos="77000">
                      <a:schemeClr val="accent1">
                        <a:alpha val="0"/>
                      </a:schemeClr>
                    </a:gs>
                  </a:gsLst>
                  <a:lin ang="5400000" scaled="0"/>
                </a:gradFill>
                <a:uLnTx/>
                <a:uFillTx/>
                <a:latin typeface="+mj-lt"/>
                <a:ea typeface="微软雅黑" panose="020B0503020204020204" pitchFamily="34" charset="-122"/>
              </a:defRPr>
            </a:lvl1pPr>
          </a:lstStyle>
          <a:p>
            <a:pPr lvl="0" algn="ctr"/>
            <a:r>
              <a:rPr lang="en-US" dirty="0">
                <a:gradFill>
                  <a:gsLst>
                    <a:gs pos="49000">
                      <a:schemeClr val="accent2">
                        <a:alpha val="100000"/>
                      </a:schemeClr>
                    </a:gs>
                    <a:gs pos="77000">
                      <a:schemeClr val="accent2">
                        <a:alpha val="0"/>
                      </a:schemeClr>
                    </a:gs>
                  </a:gsLst>
                  <a:lin ang="5400000" scaled="0"/>
                </a:gradFill>
                <a:latin typeface="微软雅黑" charset="0"/>
                <a:ea typeface="微软雅黑" charset="0"/>
                <a:sym typeface="+mn-ea"/>
              </a:rPr>
              <a:t>02</a:t>
            </a:r>
          </a:p>
        </p:txBody>
      </p:sp>
      <p:sp>
        <p:nvSpPr>
          <p:cNvPr id="10" name="矩形: 圆角 78"/>
          <p:cNvSpPr/>
          <p:nvPr>
            <p:custDataLst>
              <p:tags r:id="rId25"/>
            </p:custDataLst>
          </p:nvPr>
        </p:nvSpPr>
        <p:spPr>
          <a:xfrm>
            <a:off x="4994275" y="4419600"/>
            <a:ext cx="2198370" cy="1433195"/>
          </a:xfrm>
          <a:prstGeom prst="roundRect">
            <a:avLst>
              <a:gd name="adj" fmla="val 7184"/>
            </a:avLst>
          </a:prstGeom>
          <a:gradFill>
            <a:gsLst>
              <a:gs pos="0">
                <a:srgbClr val="FFFFFF">
                  <a:alpha val="10000"/>
                </a:srgbClr>
              </a:gs>
              <a:gs pos="100000">
                <a:srgbClr val="FFFFFF">
                  <a:alpha val="0"/>
                </a:srgbClr>
              </a:gs>
            </a:gsLst>
            <a:lin ang="5400000" scaled="0"/>
          </a:gradFill>
          <a:ln w="15875">
            <a:gradFill flip="none" rotWithShape="1">
              <a:gsLst>
                <a:gs pos="0">
                  <a:schemeClr val="accent2">
                    <a:lumMod val="60000"/>
                    <a:lumOff val="40000"/>
                    <a:alpha val="60000"/>
                  </a:schemeClr>
                </a:gs>
                <a:gs pos="100000">
                  <a:schemeClr val="accent2">
                    <a:lumMod val="60000"/>
                    <a:lumOff val="40000"/>
                    <a:alpha val="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252095" numCol="1" spcCol="0" rtlCol="0" fromWordArt="0" anchor="t" anchorCtr="0" forceAA="0" compatLnSpc="1">
            <a:noAutofit/>
          </a:bodyPr>
          <a:lstStyle/>
          <a:p>
            <a:pPr lvl="0" indent="0" algn="ctr" fontAlgn="auto">
              <a:lnSpc>
                <a:spcPct val="120000"/>
              </a:lnSpc>
              <a:buClrTx/>
              <a:buSzTx/>
              <a:buFontTx/>
            </a:pPr>
            <a:r>
              <a:rPr lang="zh-CN" altLang="en-US" sz="1300" spc="150" noProof="0" dirty="0">
                <a:ln>
                  <a:noFill/>
                </a:ln>
                <a:solidFill>
                  <a:schemeClr val="tx1">
                    <a:lumMod val="85000"/>
                    <a:lumOff val="15000"/>
                  </a:schemeClr>
                </a:solidFill>
                <a:effectLst/>
                <a:uLnTx/>
                <a:uFillTx/>
                <a:latin typeface="微软雅黑" charset="0"/>
                <a:ea typeface="微软雅黑" charset="0"/>
                <a:cs typeface="微软雅黑" charset="0"/>
                <a:sym typeface="+mn-ea"/>
              </a:rPr>
              <a:t>相较于同类型产品，使用成本降低</a:t>
            </a:r>
            <a:r>
              <a:rPr lang="en-US" altLang="zh-CN" sz="1300" spc="150" noProof="0" dirty="0">
                <a:ln>
                  <a:noFill/>
                </a:ln>
                <a:solidFill>
                  <a:schemeClr val="tx1">
                    <a:lumMod val="85000"/>
                    <a:lumOff val="15000"/>
                  </a:schemeClr>
                </a:solidFill>
                <a:effectLst/>
                <a:uLnTx/>
                <a:uFillTx/>
                <a:latin typeface="微软雅黑" charset="0"/>
                <a:ea typeface="微软雅黑" charset="0"/>
                <a:cs typeface="微软雅黑" charset="0"/>
                <a:sym typeface="+mn-ea"/>
              </a:rPr>
              <a:t>30%</a:t>
            </a:r>
            <a:r>
              <a:rPr lang="zh-CN" altLang="en-US" sz="1300" spc="150" noProof="0" dirty="0">
                <a:ln>
                  <a:noFill/>
                </a:ln>
                <a:solidFill>
                  <a:schemeClr val="tx1">
                    <a:lumMod val="85000"/>
                    <a:lumOff val="15000"/>
                  </a:schemeClr>
                </a:solidFill>
                <a:effectLst/>
                <a:uLnTx/>
                <a:uFillTx/>
                <a:latin typeface="微软雅黑" charset="0"/>
                <a:ea typeface="微软雅黑" charset="0"/>
                <a:cs typeface="微软雅黑" charset="0"/>
                <a:sym typeface="+mn-ea"/>
              </a:rPr>
              <a:t>，让更多企业和机构能以较低成本享受优质服务。</a:t>
            </a:r>
          </a:p>
        </p:txBody>
      </p:sp>
      <p:sp>
        <p:nvSpPr>
          <p:cNvPr id="81" name="标题"/>
          <p:cNvSpPr txBox="1"/>
          <p:nvPr>
            <p:custDataLst>
              <p:tags r:id="rId26"/>
            </p:custDataLst>
          </p:nvPr>
        </p:nvSpPr>
        <p:spPr>
          <a:xfrm>
            <a:off x="5030470" y="4159250"/>
            <a:ext cx="2124710" cy="395605"/>
          </a:xfrm>
          <a:prstGeom prst="roundRect">
            <a:avLst>
              <a:gd name="adj" fmla="val 50000"/>
            </a:avLst>
          </a:prstGeom>
          <a:gradFill flip="none" rotWithShape="1">
            <a:gsLst>
              <a:gs pos="0">
                <a:schemeClr val="accent2">
                  <a:lumMod val="75000"/>
                  <a:alpha val="100000"/>
                </a:schemeClr>
              </a:gs>
              <a:gs pos="97902">
                <a:schemeClr val="accent2">
                  <a:lumMod val="60000"/>
                  <a:lumOff val="40000"/>
                  <a:alpha val="100000"/>
                </a:schemeClr>
              </a:gs>
              <a:gs pos="47000">
                <a:schemeClr val="accent2">
                  <a:alpha val="100000"/>
                </a:schemeClr>
              </a:gs>
            </a:gsLst>
            <a:lin ang="13500000" scaled="1"/>
            <a:tileRect/>
          </a:gradFill>
          <a:effectLst>
            <a:outerShdw blurRad="63500" sx="102000" sy="102000" algn="ctr" rotWithShape="0">
              <a:schemeClr val="accent2">
                <a:alpha val="40000"/>
              </a:schemeClr>
            </a:outerShdw>
          </a:effectLst>
        </p:spPr>
        <p:txBody>
          <a:bodyPr wrap="square" lIns="0" tIns="0" rIns="0" bIns="0" rtlCol="0" anchor="ctr" anchorCtr="1">
            <a:noAutofit/>
          </a:bodyPr>
          <a:lstStyle>
            <a:defPPr>
              <a:defRPr lang="zh-CN"/>
            </a:defPPr>
            <a:lvl1pPr marR="0" lvl="0" indent="0" algn="ctr" fontAlgn="auto">
              <a:lnSpc>
                <a:spcPct val="100000"/>
              </a:lnSpc>
              <a:spcBef>
                <a:spcPts val="0"/>
              </a:spcBef>
              <a:spcAft>
                <a:spcPts val="0"/>
              </a:spcAft>
              <a:buClrTx/>
              <a:buSzTx/>
              <a:buFontTx/>
              <a:buNone/>
              <a:defRPr kumimoji="0" sz="1600" b="1" i="0" u="none" strike="noStrike" cap="none" spc="300" normalizeH="0" baseline="0">
                <a:ln>
                  <a:noFill/>
                </a:ln>
                <a:solidFill>
                  <a:srgbClr val="FFFFFF"/>
                </a:solidFill>
                <a:effectLst/>
                <a:uLnTx/>
                <a:uFillTx/>
                <a:latin typeface="+mj-ea"/>
                <a:ea typeface="+mj-ea"/>
              </a:defRPr>
            </a:lvl1pPr>
          </a:lstStyle>
          <a:p>
            <a:pPr lvl="0" algn="ctr"/>
            <a:r>
              <a:rPr lang="zh-CN" altLang="en-US" dirty="0">
                <a:solidFill>
                  <a:srgbClr val="FFFFFF"/>
                </a:solidFill>
                <a:latin typeface="微软雅黑" charset="0"/>
                <a:ea typeface="微软雅黑" charset="0"/>
                <a:sym typeface="+mn-ea"/>
              </a:rPr>
              <a:t>低成本投入</a:t>
            </a:r>
          </a:p>
        </p:txBody>
      </p:sp>
      <p:pic>
        <p:nvPicPr>
          <p:cNvPr id="11" name="图形 10" descr="343439383331313b343532303033323bd3a6d3c3b9dcc0ed"/>
          <p:cNvPicPr>
            <a:picLocks noChangeAspect="1"/>
          </p:cNvPicPr>
          <p:nvPr>
            <p:custDataLst>
              <p:tags r:id="rId27"/>
            </p:custDataLst>
          </p:nvPr>
        </p:nvPicPr>
        <p:blipFill>
          <a:blip r:embed="rId30">
            <a:extLst>
              <a:ext uri="{96DAC541-7B7A-43D3-8B79-37D633B846F1}">
                <asvg:svgBlip xmlns:asvg="http://schemas.microsoft.com/office/drawing/2016/SVG/main" r:embed="rId31"/>
              </a:ext>
            </a:extLst>
          </a:blip>
          <a:stretch>
            <a:fillRect/>
          </a:stretch>
        </p:blipFill>
        <p:spPr>
          <a:xfrm>
            <a:off x="5729607" y="1958397"/>
            <a:ext cx="731409" cy="731409"/>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custDataLst>
              <p:tags r:id="rId2"/>
            </p:custDataLst>
          </p:nvPr>
        </p:nvSpPr>
        <p:spPr>
          <a:xfrm>
            <a:off x="609600" y="4724400"/>
            <a:ext cx="3251200" cy="15240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B060402020209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endParaRPr lang="zh-CN" altLang="en-US">
              <a:latin typeface="微软雅黑" charset="0"/>
              <a:ea typeface="微软雅黑" charset="0"/>
            </a:endParaRPr>
          </a:p>
        </p:txBody>
      </p:sp>
      <p:sp>
        <p:nvSpPr>
          <p:cNvPr id="17" name="标题 16"/>
          <p:cNvSpPr>
            <a:spLocks noGrp="1"/>
          </p:cNvSpPr>
          <p:nvPr>
            <p:ph type="title"/>
            <p:custDataLst>
              <p:tags r:id="rId3"/>
            </p:custDataLst>
          </p:nvPr>
        </p:nvSpPr>
        <p:spPr>
          <a:xfrm>
            <a:off x="619125" y="327025"/>
            <a:ext cx="10515600" cy="589915"/>
          </a:xfrm>
        </p:spPr>
        <p:txBody>
          <a:bodyPr/>
          <a:lstStyle/>
          <a:p>
            <a:r>
              <a:rPr lang="zh-CN" altLang="en-US" sz="2400">
                <a:latin typeface="微软雅黑" charset="0"/>
                <a:ea typeface="微软雅黑" charset="0"/>
                <a:cs typeface="微软雅黑" charset="0"/>
              </a:rPr>
              <a:t>平台亮点</a:t>
            </a:r>
            <a:r>
              <a:rPr lang="en-US" altLang="zh-CN" sz="2400">
                <a:latin typeface="微软雅黑" charset="0"/>
                <a:ea typeface="微软雅黑" charset="0"/>
                <a:cs typeface="微软雅黑" charset="0"/>
              </a:rPr>
              <a:t>-</a:t>
            </a:r>
            <a:r>
              <a:rPr lang="zh-CN" altLang="en-US" sz="2400">
                <a:latin typeface="微软雅黑" charset="0"/>
                <a:ea typeface="微软雅黑" charset="0"/>
                <a:cs typeface="微软雅黑" charset="0"/>
              </a:rPr>
              <a:t>成为</a:t>
            </a:r>
            <a:r>
              <a:rPr lang="en-US" altLang="zh-CN" sz="2400">
                <a:latin typeface="微软雅黑" charset="0"/>
                <a:ea typeface="微软雅黑" charset="0"/>
                <a:cs typeface="微软雅黑" charset="0"/>
              </a:rPr>
              <a:t>AI</a:t>
            </a:r>
            <a:r>
              <a:rPr lang="zh-CN" altLang="en-US" sz="2400">
                <a:latin typeface="微软雅黑" charset="0"/>
                <a:ea typeface="微软雅黑" charset="0"/>
                <a:cs typeface="微软雅黑" charset="0"/>
              </a:rPr>
              <a:t>领域的供应链支撑方</a:t>
            </a:r>
          </a:p>
        </p:txBody>
      </p:sp>
      <p:sp>
        <p:nvSpPr>
          <p:cNvPr id="30" name="椭圆 29"/>
          <p:cNvSpPr/>
          <p:nvPr>
            <p:custDataLst>
              <p:tags r:id="rId4"/>
            </p:custDataLst>
          </p:nvPr>
        </p:nvSpPr>
        <p:spPr>
          <a:xfrm>
            <a:off x="4669790" y="2580005"/>
            <a:ext cx="2846070" cy="2846070"/>
          </a:xfrm>
          <a:prstGeom prst="ellipse">
            <a:avLst/>
          </a:prstGeom>
          <a:solidFill>
            <a:schemeClr val="bg2"/>
          </a:solidFill>
          <a:ln>
            <a:noFill/>
          </a:ln>
          <a:effectLst>
            <a:outerShdw blurRad="152400" sx="106000" sy="106000" algn="ctr" rotWithShape="0">
              <a:schemeClr val="tx1">
                <a:lumMod val="65000"/>
                <a:lumOff val="35000"/>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微软雅黑" charset="0"/>
              <a:ea typeface="微软雅黑" charset="0"/>
            </a:endParaRPr>
          </a:p>
        </p:txBody>
      </p:sp>
      <p:sp>
        <p:nvSpPr>
          <p:cNvPr id="8" name="任意多边形: 形状 29"/>
          <p:cNvSpPr/>
          <p:nvPr>
            <p:custDataLst>
              <p:tags r:id="rId5"/>
            </p:custDataLst>
          </p:nvPr>
        </p:nvSpPr>
        <p:spPr>
          <a:xfrm rot="1466037">
            <a:off x="5326380" y="3161665"/>
            <a:ext cx="1382395" cy="682625"/>
          </a:xfrm>
          <a:custGeom>
            <a:avLst/>
            <a:gdLst>
              <a:gd name="connsiteX0" fmla="*/ 531636 w 1661676"/>
              <a:gd name="connsiteY0" fmla="*/ 117557 h 820715"/>
              <a:gd name="connsiteX1" fmla="*/ 1034206 w 1661676"/>
              <a:gd name="connsiteY1" fmla="*/ 0 h 820715"/>
              <a:gd name="connsiteX2" fmla="*/ 1623707 w 1661676"/>
              <a:gd name="connsiteY2" fmla="*/ 166344 h 820715"/>
              <a:gd name="connsiteX3" fmla="*/ 1661676 w 1661676"/>
              <a:gd name="connsiteY3" fmla="*/ 192572 h 820715"/>
              <a:gd name="connsiteX4" fmla="*/ 1615775 w 1661676"/>
              <a:gd name="connsiteY4" fmla="*/ 256764 h 820715"/>
              <a:gd name="connsiteX5" fmla="*/ 1581368 w 1661676"/>
              <a:gd name="connsiteY5" fmla="*/ 230767 h 820715"/>
              <a:gd name="connsiteX6" fmla="*/ 826401 w 1661676"/>
              <a:gd name="connsiteY6" fmla="*/ 183725 h 820715"/>
              <a:gd name="connsiteX7" fmla="*/ 365218 w 1661676"/>
              <a:gd name="connsiteY7" fmla="*/ 783306 h 820715"/>
              <a:gd name="connsiteX8" fmla="*/ 362562 w 1661676"/>
              <a:gd name="connsiteY8" fmla="*/ 820715 h 820715"/>
              <a:gd name="connsiteX9" fmla="*/ 0 w 1661676"/>
              <a:gd name="connsiteY9" fmla="*/ 785383 h 820715"/>
              <a:gd name="connsiteX10" fmla="*/ 1269 w 1661676"/>
              <a:gd name="connsiteY10" fmla="*/ 777704 h 820715"/>
              <a:gd name="connsiteX11" fmla="*/ 531636 w 1661676"/>
              <a:gd name="connsiteY11" fmla="*/ 117557 h 82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1676" h="820715">
                <a:moveTo>
                  <a:pt x="531636" y="117557"/>
                </a:moveTo>
                <a:cubicBezTo>
                  <a:pt x="681031" y="42585"/>
                  <a:pt x="852235" y="0"/>
                  <a:pt x="1034206" y="0"/>
                </a:cubicBezTo>
                <a:cubicBezTo>
                  <a:pt x="1252570" y="0"/>
                  <a:pt x="1455431" y="61323"/>
                  <a:pt x="1623707" y="166344"/>
                </a:cubicBezTo>
                <a:lnTo>
                  <a:pt x="1661676" y="192572"/>
                </a:lnTo>
                <a:lnTo>
                  <a:pt x="1615775" y="256764"/>
                </a:lnTo>
                <a:lnTo>
                  <a:pt x="1581368" y="230767"/>
                </a:lnTo>
                <a:cubicBezTo>
                  <a:pt x="1360963" y="95576"/>
                  <a:pt x="1079525" y="68721"/>
                  <a:pt x="826401" y="183725"/>
                </a:cubicBezTo>
                <a:cubicBezTo>
                  <a:pt x="573277" y="298728"/>
                  <a:pt x="408375" y="528369"/>
                  <a:pt x="365218" y="783306"/>
                </a:cubicBezTo>
                <a:lnTo>
                  <a:pt x="362562" y="820715"/>
                </a:lnTo>
                <a:lnTo>
                  <a:pt x="0" y="785383"/>
                </a:lnTo>
                <a:lnTo>
                  <a:pt x="1269" y="777704"/>
                </a:lnTo>
                <a:cubicBezTo>
                  <a:pt x="64471" y="492381"/>
                  <a:pt x="262724" y="252504"/>
                  <a:pt x="531636" y="117557"/>
                </a:cubicBezTo>
                <a:close/>
              </a:path>
            </a:pathLst>
          </a:custGeom>
          <a:gradFill>
            <a:gsLst>
              <a:gs pos="25000">
                <a:schemeClr val="accent1">
                  <a:lumMod val="60000"/>
                  <a:lumOff val="40000"/>
                  <a:alpha val="100000"/>
                </a:schemeClr>
              </a:gs>
              <a:gs pos="90000">
                <a:schemeClr val="accent1">
                  <a:alpha val="100000"/>
                </a:schemeClr>
              </a:gs>
            </a:gsLst>
            <a:lin ang="2700000" scaled="0"/>
          </a:gradFill>
          <a:ln>
            <a:noFill/>
          </a:ln>
          <a:effectLst>
            <a:outerShdw blurRad="508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323850" bIns="32385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b="1">
              <a:solidFill>
                <a:schemeClr val="lt1"/>
              </a:solidFill>
              <a:latin typeface="微软雅黑" charset="0"/>
              <a:ea typeface="微软雅黑" charset="0"/>
              <a:sym typeface="+mn-ea"/>
            </a:endParaRPr>
          </a:p>
        </p:txBody>
      </p:sp>
      <p:sp>
        <p:nvSpPr>
          <p:cNvPr id="11" name="任意多边形: 形状 37"/>
          <p:cNvSpPr/>
          <p:nvPr>
            <p:custDataLst>
              <p:tags r:id="rId6"/>
            </p:custDataLst>
          </p:nvPr>
        </p:nvSpPr>
        <p:spPr>
          <a:xfrm rot="8666037">
            <a:off x="5869305" y="3839845"/>
            <a:ext cx="1382395" cy="681990"/>
          </a:xfrm>
          <a:custGeom>
            <a:avLst/>
            <a:gdLst>
              <a:gd name="connsiteX0" fmla="*/ 531636 w 1661676"/>
              <a:gd name="connsiteY0" fmla="*/ 117557 h 820715"/>
              <a:gd name="connsiteX1" fmla="*/ 1034206 w 1661676"/>
              <a:gd name="connsiteY1" fmla="*/ 0 h 820715"/>
              <a:gd name="connsiteX2" fmla="*/ 1623707 w 1661676"/>
              <a:gd name="connsiteY2" fmla="*/ 166344 h 820715"/>
              <a:gd name="connsiteX3" fmla="*/ 1661676 w 1661676"/>
              <a:gd name="connsiteY3" fmla="*/ 192572 h 820715"/>
              <a:gd name="connsiteX4" fmla="*/ 1615775 w 1661676"/>
              <a:gd name="connsiteY4" fmla="*/ 256764 h 820715"/>
              <a:gd name="connsiteX5" fmla="*/ 1581368 w 1661676"/>
              <a:gd name="connsiteY5" fmla="*/ 230767 h 820715"/>
              <a:gd name="connsiteX6" fmla="*/ 826401 w 1661676"/>
              <a:gd name="connsiteY6" fmla="*/ 183725 h 820715"/>
              <a:gd name="connsiteX7" fmla="*/ 365218 w 1661676"/>
              <a:gd name="connsiteY7" fmla="*/ 783306 h 820715"/>
              <a:gd name="connsiteX8" fmla="*/ 362562 w 1661676"/>
              <a:gd name="connsiteY8" fmla="*/ 820715 h 820715"/>
              <a:gd name="connsiteX9" fmla="*/ 0 w 1661676"/>
              <a:gd name="connsiteY9" fmla="*/ 785383 h 820715"/>
              <a:gd name="connsiteX10" fmla="*/ 1269 w 1661676"/>
              <a:gd name="connsiteY10" fmla="*/ 777704 h 820715"/>
              <a:gd name="connsiteX11" fmla="*/ 531636 w 1661676"/>
              <a:gd name="connsiteY11" fmla="*/ 117557 h 82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1676" h="820715">
                <a:moveTo>
                  <a:pt x="531636" y="117557"/>
                </a:moveTo>
                <a:cubicBezTo>
                  <a:pt x="681031" y="42585"/>
                  <a:pt x="852235" y="0"/>
                  <a:pt x="1034206" y="0"/>
                </a:cubicBezTo>
                <a:cubicBezTo>
                  <a:pt x="1252570" y="0"/>
                  <a:pt x="1455431" y="61323"/>
                  <a:pt x="1623707" y="166344"/>
                </a:cubicBezTo>
                <a:lnTo>
                  <a:pt x="1661676" y="192572"/>
                </a:lnTo>
                <a:lnTo>
                  <a:pt x="1615775" y="256764"/>
                </a:lnTo>
                <a:lnTo>
                  <a:pt x="1581368" y="230767"/>
                </a:lnTo>
                <a:cubicBezTo>
                  <a:pt x="1360963" y="95576"/>
                  <a:pt x="1079525" y="68721"/>
                  <a:pt x="826401" y="183725"/>
                </a:cubicBezTo>
                <a:cubicBezTo>
                  <a:pt x="573277" y="298728"/>
                  <a:pt x="408375" y="528369"/>
                  <a:pt x="365218" y="783306"/>
                </a:cubicBezTo>
                <a:lnTo>
                  <a:pt x="362562" y="820715"/>
                </a:lnTo>
                <a:lnTo>
                  <a:pt x="0" y="785383"/>
                </a:lnTo>
                <a:lnTo>
                  <a:pt x="1269" y="777704"/>
                </a:lnTo>
                <a:cubicBezTo>
                  <a:pt x="64471" y="492381"/>
                  <a:pt x="262724" y="252504"/>
                  <a:pt x="531636" y="117557"/>
                </a:cubicBezTo>
                <a:close/>
              </a:path>
            </a:pathLst>
          </a:custGeom>
          <a:gradFill>
            <a:gsLst>
              <a:gs pos="25000">
                <a:schemeClr val="accent2">
                  <a:lumMod val="60000"/>
                  <a:lumOff val="40000"/>
                  <a:alpha val="100000"/>
                </a:schemeClr>
              </a:gs>
              <a:gs pos="90000">
                <a:schemeClr val="accent2">
                  <a:alpha val="100000"/>
                </a:schemeClr>
              </a:gs>
            </a:gsLst>
            <a:lin ang="2700000" scaled="0"/>
          </a:gradFill>
          <a:ln>
            <a:noFill/>
          </a:ln>
          <a:effectLst>
            <a:outerShdw blurRad="50800" dist="38100" dir="8100000" algn="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23850" tIns="45720" rIns="71755" bIns="32385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b="1">
              <a:solidFill>
                <a:schemeClr val="lt1"/>
              </a:solidFill>
              <a:latin typeface="微软雅黑" charset="0"/>
              <a:ea typeface="微软雅黑" charset="0"/>
              <a:sym typeface="+mn-ea"/>
            </a:endParaRPr>
          </a:p>
        </p:txBody>
      </p:sp>
      <p:sp>
        <p:nvSpPr>
          <p:cNvPr id="14" name="任意多边形: 形状 40"/>
          <p:cNvSpPr/>
          <p:nvPr>
            <p:custDataLst>
              <p:tags r:id="rId7"/>
            </p:custDataLst>
          </p:nvPr>
        </p:nvSpPr>
        <p:spPr>
          <a:xfrm rot="15866036">
            <a:off x="5008245" y="3971290"/>
            <a:ext cx="1382395" cy="681990"/>
          </a:xfrm>
          <a:custGeom>
            <a:avLst/>
            <a:gdLst>
              <a:gd name="connsiteX0" fmla="*/ 531636 w 1661676"/>
              <a:gd name="connsiteY0" fmla="*/ 117557 h 820715"/>
              <a:gd name="connsiteX1" fmla="*/ 1034206 w 1661676"/>
              <a:gd name="connsiteY1" fmla="*/ 0 h 820715"/>
              <a:gd name="connsiteX2" fmla="*/ 1623707 w 1661676"/>
              <a:gd name="connsiteY2" fmla="*/ 166344 h 820715"/>
              <a:gd name="connsiteX3" fmla="*/ 1661676 w 1661676"/>
              <a:gd name="connsiteY3" fmla="*/ 192572 h 820715"/>
              <a:gd name="connsiteX4" fmla="*/ 1615775 w 1661676"/>
              <a:gd name="connsiteY4" fmla="*/ 256764 h 820715"/>
              <a:gd name="connsiteX5" fmla="*/ 1581368 w 1661676"/>
              <a:gd name="connsiteY5" fmla="*/ 230767 h 820715"/>
              <a:gd name="connsiteX6" fmla="*/ 826401 w 1661676"/>
              <a:gd name="connsiteY6" fmla="*/ 183725 h 820715"/>
              <a:gd name="connsiteX7" fmla="*/ 365218 w 1661676"/>
              <a:gd name="connsiteY7" fmla="*/ 783306 h 820715"/>
              <a:gd name="connsiteX8" fmla="*/ 362562 w 1661676"/>
              <a:gd name="connsiteY8" fmla="*/ 820715 h 820715"/>
              <a:gd name="connsiteX9" fmla="*/ 0 w 1661676"/>
              <a:gd name="connsiteY9" fmla="*/ 785383 h 820715"/>
              <a:gd name="connsiteX10" fmla="*/ 1269 w 1661676"/>
              <a:gd name="connsiteY10" fmla="*/ 777704 h 820715"/>
              <a:gd name="connsiteX11" fmla="*/ 531636 w 1661676"/>
              <a:gd name="connsiteY11" fmla="*/ 117557 h 82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1676" h="820715">
                <a:moveTo>
                  <a:pt x="531636" y="117557"/>
                </a:moveTo>
                <a:cubicBezTo>
                  <a:pt x="681031" y="42585"/>
                  <a:pt x="852235" y="0"/>
                  <a:pt x="1034206" y="0"/>
                </a:cubicBezTo>
                <a:cubicBezTo>
                  <a:pt x="1252570" y="0"/>
                  <a:pt x="1455431" y="61323"/>
                  <a:pt x="1623707" y="166344"/>
                </a:cubicBezTo>
                <a:lnTo>
                  <a:pt x="1661676" y="192572"/>
                </a:lnTo>
                <a:lnTo>
                  <a:pt x="1615775" y="256764"/>
                </a:lnTo>
                <a:lnTo>
                  <a:pt x="1581368" y="230767"/>
                </a:lnTo>
                <a:cubicBezTo>
                  <a:pt x="1360963" y="95576"/>
                  <a:pt x="1079525" y="68721"/>
                  <a:pt x="826401" y="183725"/>
                </a:cubicBezTo>
                <a:cubicBezTo>
                  <a:pt x="573277" y="298728"/>
                  <a:pt x="408375" y="528369"/>
                  <a:pt x="365218" y="783306"/>
                </a:cubicBezTo>
                <a:lnTo>
                  <a:pt x="362562" y="820715"/>
                </a:lnTo>
                <a:lnTo>
                  <a:pt x="0" y="785383"/>
                </a:lnTo>
                <a:lnTo>
                  <a:pt x="1269" y="777704"/>
                </a:lnTo>
                <a:cubicBezTo>
                  <a:pt x="64471" y="492381"/>
                  <a:pt x="262724" y="252504"/>
                  <a:pt x="531636" y="117557"/>
                </a:cubicBezTo>
                <a:close/>
              </a:path>
            </a:pathLst>
          </a:custGeom>
          <a:gradFill>
            <a:gsLst>
              <a:gs pos="25000">
                <a:schemeClr val="accent3">
                  <a:lumMod val="60000"/>
                  <a:lumOff val="40000"/>
                  <a:alpha val="100000"/>
                </a:schemeClr>
              </a:gs>
              <a:gs pos="90000">
                <a:schemeClr val="accent3">
                  <a:alpha val="100000"/>
                </a:schemeClr>
              </a:gs>
            </a:gsLst>
            <a:lin ang="13500000" scaled="0"/>
          </a:gradFill>
          <a:ln>
            <a:noFill/>
          </a:ln>
          <a:effectLst>
            <a:outerShdw blurRad="50800" dist="38100" dir="8100000" algn="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88290" tIns="39624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b="1">
              <a:solidFill>
                <a:schemeClr val="lt1"/>
              </a:solidFill>
              <a:latin typeface="微软雅黑" charset="0"/>
              <a:ea typeface="微软雅黑" charset="0"/>
              <a:sym typeface="+mn-ea"/>
            </a:endParaRPr>
          </a:p>
        </p:txBody>
      </p:sp>
      <p:sp>
        <p:nvSpPr>
          <p:cNvPr id="19" name="任意多边形 18"/>
          <p:cNvSpPr/>
          <p:nvPr>
            <p:custDataLst>
              <p:tags r:id="rId8"/>
            </p:custDataLst>
          </p:nvPr>
        </p:nvSpPr>
        <p:spPr>
          <a:xfrm>
            <a:off x="5077460" y="2692400"/>
            <a:ext cx="2031365" cy="924560"/>
          </a:xfrm>
          <a:custGeom>
            <a:avLst/>
            <a:gdLst/>
            <a:ahLst/>
            <a:cxnLst>
              <a:cxn ang="3">
                <a:pos x="hc" y="t"/>
              </a:cxn>
              <a:cxn ang="cd2">
                <a:pos x="l" y="vc"/>
              </a:cxn>
              <a:cxn ang="cd4">
                <a:pos x="hc" y="b"/>
              </a:cxn>
              <a:cxn ang="0">
                <a:pos x="r" y="vc"/>
              </a:cxn>
            </a:cxnLst>
            <a:rect l="l" t="t" r="r" b="b"/>
            <a:pathLst>
              <a:path w="3199" h="1456">
                <a:moveTo>
                  <a:pt x="1597" y="0"/>
                </a:moveTo>
                <a:lnTo>
                  <a:pt x="1819" y="212"/>
                </a:lnTo>
                <a:lnTo>
                  <a:pt x="1834" y="213"/>
                </a:lnTo>
                <a:cubicBezTo>
                  <a:pt x="2378" y="282"/>
                  <a:pt x="2848" y="586"/>
                  <a:pt x="3140" y="1019"/>
                </a:cubicBezTo>
                <a:lnTo>
                  <a:pt x="3199" y="1115"/>
                </a:lnTo>
                <a:lnTo>
                  <a:pt x="2608" y="1456"/>
                </a:lnTo>
                <a:lnTo>
                  <a:pt x="2554" y="1366"/>
                </a:lnTo>
                <a:cubicBezTo>
                  <a:pt x="2410" y="1149"/>
                  <a:pt x="2202" y="966"/>
                  <a:pt x="1941" y="848"/>
                </a:cubicBezTo>
                <a:cubicBezTo>
                  <a:pt x="1333" y="572"/>
                  <a:pt x="645" y="740"/>
                  <a:pt x="288" y="1216"/>
                </a:cubicBezTo>
                <a:lnTo>
                  <a:pt x="259" y="1258"/>
                </a:lnTo>
                <a:lnTo>
                  <a:pt x="0" y="1108"/>
                </a:lnTo>
                <a:lnTo>
                  <a:pt x="55" y="1019"/>
                </a:lnTo>
                <a:cubicBezTo>
                  <a:pt x="347" y="585"/>
                  <a:pt x="817" y="282"/>
                  <a:pt x="1361" y="213"/>
                </a:cubicBezTo>
                <a:lnTo>
                  <a:pt x="1376" y="212"/>
                </a:lnTo>
                <a:lnTo>
                  <a:pt x="1597" y="0"/>
                </a:lnTo>
                <a:close/>
              </a:path>
            </a:pathLst>
          </a:custGeom>
          <a:gradFill>
            <a:gsLst>
              <a:gs pos="25000">
                <a:schemeClr val="accent1">
                  <a:lumMod val="60000"/>
                  <a:lumOff val="40000"/>
                  <a:alpha val="100000"/>
                </a:schemeClr>
              </a:gs>
              <a:gs pos="90000">
                <a:schemeClr val="accent1">
                  <a:alpha val="100000"/>
                </a:schemeClr>
              </a:gs>
            </a:gsLst>
            <a:lin ang="2700000" scaled="0"/>
          </a:gradFill>
          <a:ln>
            <a:noFill/>
          </a:ln>
          <a:effectLst>
            <a:outerShdw blurRad="508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91440" tIns="45720" rIns="107950" bIns="32385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1600" b="1">
                <a:solidFill>
                  <a:srgbClr val="FFFFFF"/>
                </a:solidFill>
                <a:latin typeface="微软雅黑" charset="0"/>
                <a:ea typeface="微软雅黑" charset="0"/>
                <a:cs typeface="+mn-ea"/>
                <a:sym typeface="+mn-ea"/>
              </a:rPr>
              <a:t>01</a:t>
            </a:r>
          </a:p>
        </p:txBody>
      </p:sp>
      <p:sp>
        <p:nvSpPr>
          <p:cNvPr id="20" name="任意多边形 19"/>
          <p:cNvSpPr/>
          <p:nvPr>
            <p:custDataLst>
              <p:tags r:id="rId9"/>
            </p:custDataLst>
          </p:nvPr>
        </p:nvSpPr>
        <p:spPr>
          <a:xfrm>
            <a:off x="6103620" y="3420745"/>
            <a:ext cx="1170940" cy="1756410"/>
          </a:xfrm>
          <a:custGeom>
            <a:avLst/>
            <a:gdLst/>
            <a:ahLst/>
            <a:cxnLst>
              <a:cxn ang="3">
                <a:pos x="hc" y="t"/>
              </a:cxn>
              <a:cxn ang="cd2">
                <a:pos x="l" y="vc"/>
              </a:cxn>
              <a:cxn ang="cd4">
                <a:pos x="hc" y="b"/>
              </a:cxn>
              <a:cxn ang="0">
                <a:pos x="r" y="vc"/>
              </a:cxn>
            </a:cxnLst>
            <a:rect l="l" t="t" r="r" b="b"/>
            <a:pathLst>
              <a:path w="1844" h="2766">
                <a:moveTo>
                  <a:pt x="1605" y="0"/>
                </a:moveTo>
                <a:lnTo>
                  <a:pt x="1656" y="92"/>
                </a:lnTo>
                <a:cubicBezTo>
                  <a:pt x="1884" y="562"/>
                  <a:pt x="1912" y="1120"/>
                  <a:pt x="1700" y="1625"/>
                </a:cubicBezTo>
                <a:lnTo>
                  <a:pt x="1693" y="1639"/>
                </a:lnTo>
                <a:lnTo>
                  <a:pt x="1766" y="1937"/>
                </a:lnTo>
                <a:lnTo>
                  <a:pt x="1471" y="2023"/>
                </a:lnTo>
                <a:lnTo>
                  <a:pt x="1463" y="2036"/>
                </a:lnTo>
                <a:cubicBezTo>
                  <a:pt x="1131" y="2471"/>
                  <a:pt x="634" y="2727"/>
                  <a:pt x="113" y="2764"/>
                </a:cubicBezTo>
                <a:lnTo>
                  <a:pt x="0" y="2766"/>
                </a:lnTo>
                <a:lnTo>
                  <a:pt x="0" y="2085"/>
                </a:lnTo>
                <a:lnTo>
                  <a:pt x="105" y="2083"/>
                </a:lnTo>
                <a:cubicBezTo>
                  <a:pt x="364" y="2067"/>
                  <a:pt x="627" y="1977"/>
                  <a:pt x="860" y="1811"/>
                </a:cubicBezTo>
                <a:cubicBezTo>
                  <a:pt x="1403" y="1423"/>
                  <a:pt x="1602" y="743"/>
                  <a:pt x="1369" y="195"/>
                </a:cubicBezTo>
                <a:lnTo>
                  <a:pt x="1346" y="150"/>
                </a:lnTo>
                <a:lnTo>
                  <a:pt x="1605" y="0"/>
                </a:lnTo>
                <a:close/>
              </a:path>
            </a:pathLst>
          </a:custGeom>
          <a:gradFill>
            <a:gsLst>
              <a:gs pos="25000">
                <a:schemeClr val="accent2">
                  <a:lumMod val="60000"/>
                  <a:lumOff val="40000"/>
                  <a:alpha val="100000"/>
                </a:schemeClr>
              </a:gs>
              <a:gs pos="90000">
                <a:schemeClr val="accent2">
                  <a:alpha val="100000"/>
                </a:schemeClr>
              </a:gs>
            </a:gsLst>
            <a:lin ang="2700000" scaled="0"/>
          </a:gradFill>
          <a:ln>
            <a:noFill/>
          </a:ln>
          <a:effectLst>
            <a:outerShdw blurRad="50800" dist="38100" dir="8100000" algn="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612140" tIns="467995" rIns="71755"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1600" b="1">
                <a:solidFill>
                  <a:srgbClr val="FFFFFF"/>
                </a:solidFill>
                <a:latin typeface="微软雅黑" charset="0"/>
                <a:ea typeface="微软雅黑" charset="0"/>
                <a:cs typeface="+mn-ea"/>
                <a:sym typeface="+mn-ea"/>
              </a:rPr>
              <a:t>02</a:t>
            </a:r>
          </a:p>
        </p:txBody>
      </p:sp>
      <p:sp>
        <p:nvSpPr>
          <p:cNvPr id="24" name="任意多边形 23"/>
          <p:cNvSpPr/>
          <p:nvPr>
            <p:custDataLst>
              <p:tags r:id="rId10"/>
            </p:custDataLst>
          </p:nvPr>
        </p:nvSpPr>
        <p:spPr>
          <a:xfrm>
            <a:off x="4911725" y="3418840"/>
            <a:ext cx="1165860" cy="1761490"/>
          </a:xfrm>
          <a:custGeom>
            <a:avLst/>
            <a:gdLst/>
            <a:ahLst/>
            <a:cxnLst>
              <a:cxn ang="3">
                <a:pos x="hc" y="t"/>
              </a:cxn>
              <a:cxn ang="cd2">
                <a:pos x="l" y="vc"/>
              </a:cxn>
              <a:cxn ang="cd4">
                <a:pos x="hc" y="b"/>
              </a:cxn>
              <a:cxn ang="0">
                <a:pos x="r" y="vc"/>
              </a:cxn>
            </a:cxnLst>
            <a:rect l="l" t="t" r="r" b="b"/>
            <a:pathLst>
              <a:path w="1836" h="2774">
                <a:moveTo>
                  <a:pt x="242" y="0"/>
                </a:moveTo>
                <a:lnTo>
                  <a:pt x="833" y="341"/>
                </a:lnTo>
                <a:lnTo>
                  <a:pt x="782" y="433"/>
                </a:lnTo>
                <a:cubicBezTo>
                  <a:pt x="666" y="666"/>
                  <a:pt x="612" y="938"/>
                  <a:pt x="640" y="1223"/>
                </a:cubicBezTo>
                <a:cubicBezTo>
                  <a:pt x="705" y="1887"/>
                  <a:pt x="1194" y="2399"/>
                  <a:pt x="1785" y="2471"/>
                </a:cubicBezTo>
                <a:lnTo>
                  <a:pt x="1836" y="2474"/>
                </a:lnTo>
                <a:lnTo>
                  <a:pt x="1836" y="2774"/>
                </a:lnTo>
                <a:lnTo>
                  <a:pt x="1731" y="2771"/>
                </a:lnTo>
                <a:cubicBezTo>
                  <a:pt x="1209" y="2734"/>
                  <a:pt x="712" y="2479"/>
                  <a:pt x="381" y="2043"/>
                </a:cubicBezTo>
                <a:lnTo>
                  <a:pt x="372" y="2030"/>
                </a:lnTo>
                <a:lnTo>
                  <a:pt x="78" y="1944"/>
                </a:lnTo>
                <a:lnTo>
                  <a:pt x="151" y="1646"/>
                </a:lnTo>
                <a:lnTo>
                  <a:pt x="144" y="1632"/>
                </a:lnTo>
                <a:cubicBezTo>
                  <a:pt x="-68" y="1127"/>
                  <a:pt x="-40" y="569"/>
                  <a:pt x="188" y="99"/>
                </a:cubicBezTo>
                <a:lnTo>
                  <a:pt x="242" y="0"/>
                </a:lnTo>
                <a:close/>
              </a:path>
            </a:pathLst>
          </a:custGeom>
          <a:gradFill>
            <a:gsLst>
              <a:gs pos="25000">
                <a:schemeClr val="accent3">
                  <a:lumMod val="60000"/>
                  <a:lumOff val="40000"/>
                  <a:alpha val="100000"/>
                </a:schemeClr>
              </a:gs>
              <a:gs pos="90000">
                <a:schemeClr val="accent3">
                  <a:alpha val="100000"/>
                </a:schemeClr>
              </a:gs>
            </a:gsLst>
            <a:lin ang="2700000" scaled="0"/>
          </a:gradFill>
          <a:ln>
            <a:noFill/>
          </a:ln>
          <a:effectLst>
            <a:outerShdw blurRad="50800" dist="38100" dir="8100000" algn="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467995" rIns="53975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1600" b="1">
                <a:solidFill>
                  <a:srgbClr val="FFFFFF"/>
                </a:solidFill>
                <a:latin typeface="微软雅黑" charset="0"/>
                <a:ea typeface="微软雅黑" charset="0"/>
                <a:cs typeface="+mn-ea"/>
                <a:sym typeface="+mn-ea"/>
              </a:rPr>
              <a:t>03</a:t>
            </a:r>
          </a:p>
        </p:txBody>
      </p:sp>
      <p:sp>
        <p:nvSpPr>
          <p:cNvPr id="3" name="矩形 2"/>
          <p:cNvSpPr/>
          <p:nvPr>
            <p:custDataLst>
              <p:tags r:id="rId11"/>
            </p:custDataLst>
          </p:nvPr>
        </p:nvSpPr>
        <p:spPr>
          <a:xfrm>
            <a:off x="7985760" y="4200525"/>
            <a:ext cx="2879725" cy="327660"/>
          </a:xfrm>
          <a:prstGeom prst="rect">
            <a:avLst/>
          </a:prstGeom>
          <a:noFill/>
        </p:spPr>
        <p:txBody>
          <a:bodyPr wrap="square" lIns="0" tIns="0" rIns="0" bIns="0" rtlCol="0" anchor="b" anchorCtr="0">
            <a:noAutofit/>
          </a:bodyPr>
          <a:lstStyle/>
          <a:p>
            <a:pPr algn="just">
              <a:spcBef>
                <a:spcPct val="0"/>
              </a:spcBef>
              <a:spcAft>
                <a:spcPct val="0"/>
              </a:spcAft>
            </a:pPr>
            <a:r>
              <a:rPr lang="zh-CN" altLang="en-US" b="1" dirty="0">
                <a:solidFill>
                  <a:schemeClr val="accent2"/>
                </a:solidFill>
                <a:latin typeface="微软雅黑" charset="0"/>
                <a:ea typeface="微软雅黑" charset="0"/>
                <a:cs typeface="+mn-ea"/>
                <a:sym typeface="+mn-ea"/>
              </a:rPr>
              <a:t>产业协同发展</a:t>
            </a:r>
          </a:p>
        </p:txBody>
      </p:sp>
      <p:sp>
        <p:nvSpPr>
          <p:cNvPr id="6" name="矩形 5"/>
          <p:cNvSpPr/>
          <p:nvPr>
            <p:custDataLst>
              <p:tags r:id="rId12"/>
            </p:custDataLst>
          </p:nvPr>
        </p:nvSpPr>
        <p:spPr>
          <a:xfrm>
            <a:off x="7985760" y="4565015"/>
            <a:ext cx="2879725" cy="78486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1300">
                <a:solidFill>
                  <a:schemeClr val="tx1">
                    <a:lumMod val="85000"/>
                    <a:lumOff val="15000"/>
                  </a:schemeClr>
                </a:solidFill>
                <a:latin typeface="微软雅黑" charset="0"/>
                <a:ea typeface="微软雅黑" charset="0"/>
                <a:cs typeface="微软雅黑" charset="0"/>
                <a:sym typeface="+mn-ea"/>
              </a:rPr>
              <a:t>与</a:t>
            </a:r>
            <a:r>
              <a:rPr lang="en-US" altLang="zh-CN" sz="1300">
                <a:solidFill>
                  <a:schemeClr val="tx1">
                    <a:lumMod val="85000"/>
                    <a:lumOff val="15000"/>
                  </a:schemeClr>
                </a:solidFill>
                <a:latin typeface="微软雅黑" charset="0"/>
                <a:ea typeface="微软雅黑" charset="0"/>
                <a:cs typeface="微软雅黑" charset="0"/>
                <a:sym typeface="+mn-ea"/>
              </a:rPr>
              <a:t>AI</a:t>
            </a:r>
            <a:r>
              <a:rPr lang="zh-CN" altLang="en-US" sz="1300">
                <a:solidFill>
                  <a:schemeClr val="tx1">
                    <a:lumMod val="85000"/>
                    <a:lumOff val="15000"/>
                  </a:schemeClr>
                </a:solidFill>
                <a:latin typeface="微软雅黑" charset="0"/>
                <a:ea typeface="微软雅黑" charset="0"/>
                <a:cs typeface="微软雅黑" charset="0"/>
                <a:sym typeface="+mn-ea"/>
              </a:rPr>
              <a:t>产业链上下游企业紧密合作，共同推动</a:t>
            </a:r>
            <a:r>
              <a:rPr lang="en-US" altLang="zh-CN" sz="1300">
                <a:solidFill>
                  <a:schemeClr val="tx1">
                    <a:lumMod val="85000"/>
                    <a:lumOff val="15000"/>
                  </a:schemeClr>
                </a:solidFill>
                <a:latin typeface="微软雅黑" charset="0"/>
                <a:ea typeface="微软雅黑" charset="0"/>
                <a:cs typeface="微软雅黑" charset="0"/>
                <a:sym typeface="+mn-ea"/>
              </a:rPr>
              <a:t>AI</a:t>
            </a:r>
            <a:r>
              <a:rPr lang="zh-CN" altLang="en-US" sz="1300">
                <a:solidFill>
                  <a:schemeClr val="tx1">
                    <a:lumMod val="85000"/>
                    <a:lumOff val="15000"/>
                  </a:schemeClr>
                </a:solidFill>
                <a:latin typeface="微软雅黑" charset="0"/>
                <a:ea typeface="微软雅黑" charset="0"/>
                <a:cs typeface="微软雅黑" charset="0"/>
                <a:sym typeface="+mn-ea"/>
              </a:rPr>
              <a:t>技术创新与应用，促进产业协同发展。</a:t>
            </a:r>
          </a:p>
        </p:txBody>
      </p:sp>
      <p:cxnSp>
        <p:nvCxnSpPr>
          <p:cNvPr id="62" name="直接连接符 61"/>
          <p:cNvCxnSpPr/>
          <p:nvPr>
            <p:custDataLst>
              <p:tags r:id="rId13"/>
            </p:custDataLst>
          </p:nvPr>
        </p:nvCxnSpPr>
        <p:spPr>
          <a:xfrm>
            <a:off x="8020685" y="4556760"/>
            <a:ext cx="2550795" cy="0"/>
          </a:xfrm>
          <a:prstGeom prst="line">
            <a:avLst/>
          </a:prstGeom>
          <a:ln>
            <a:gradFill>
              <a:gsLst>
                <a:gs pos="85000">
                  <a:schemeClr val="accent2">
                    <a:alpha val="0"/>
                  </a:schemeClr>
                </a:gs>
                <a:gs pos="0">
                  <a:schemeClr val="accent2">
                    <a:alpha val="100000"/>
                  </a:schemeClr>
                </a:gs>
              </a:gsLst>
              <a:lin ang="0" scaled="1"/>
            </a:gradFill>
          </a:ln>
        </p:spPr>
        <p:style>
          <a:lnRef idx="2">
            <a:schemeClr val="accent1"/>
          </a:lnRef>
          <a:fillRef idx="0">
            <a:srgbClr val="FFFFFF"/>
          </a:fillRef>
          <a:effectRef idx="0">
            <a:srgbClr val="FFFFFF"/>
          </a:effectRef>
          <a:fontRef idx="minor">
            <a:schemeClr val="tx1"/>
          </a:fontRef>
        </p:style>
      </p:cxnSp>
      <p:sp>
        <p:nvSpPr>
          <p:cNvPr id="7" name="矩形 6"/>
          <p:cNvSpPr/>
          <p:nvPr>
            <p:custDataLst>
              <p:tags r:id="rId14"/>
            </p:custDataLst>
          </p:nvPr>
        </p:nvSpPr>
        <p:spPr>
          <a:xfrm>
            <a:off x="1132204" y="4200525"/>
            <a:ext cx="3032760" cy="327660"/>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solidFill>
                  <a:schemeClr val="accent3"/>
                </a:solidFill>
                <a:latin typeface="微软雅黑" charset="0"/>
                <a:ea typeface="微软雅黑" charset="0"/>
                <a:cs typeface="+mn-ea"/>
                <a:sym typeface="+mn-ea"/>
              </a:rPr>
              <a:t>提供核心数据</a:t>
            </a:r>
          </a:p>
        </p:txBody>
      </p:sp>
      <p:sp>
        <p:nvSpPr>
          <p:cNvPr id="10" name="矩形 9"/>
          <p:cNvSpPr/>
          <p:nvPr>
            <p:custDataLst>
              <p:tags r:id="rId15"/>
            </p:custDataLst>
          </p:nvPr>
        </p:nvSpPr>
        <p:spPr>
          <a:xfrm>
            <a:off x="1132205" y="4565015"/>
            <a:ext cx="3032760" cy="78486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300">
                <a:latin typeface="微软雅黑" charset="0"/>
                <a:ea typeface="微软雅黑" charset="0"/>
                <a:cs typeface="微软雅黑" charset="0"/>
                <a:sym typeface="+mn-ea"/>
              </a:rPr>
              <a:t>为AI企业提供关键数据，如图像识别所需的图像数据、自然语言处理所需的文本数据，助力模型训练。</a:t>
            </a:r>
            <a:endParaRPr lang="zh-CN" altLang="en-US" sz="1300">
              <a:latin typeface="微软雅黑" charset="0"/>
              <a:ea typeface="微软雅黑" charset="0"/>
              <a:cs typeface="微软雅黑" charset="0"/>
            </a:endParaRPr>
          </a:p>
          <a:p>
            <a:pPr algn="r">
              <a:lnSpc>
                <a:spcPct val="130000"/>
              </a:lnSpc>
              <a:spcBef>
                <a:spcPct val="0"/>
              </a:spcBef>
              <a:spcAft>
                <a:spcPct val="0"/>
              </a:spcAft>
            </a:pPr>
            <a:endParaRPr lang="zh-CN" altLang="en-US" sz="1300">
              <a:solidFill>
                <a:schemeClr val="tx1">
                  <a:lumMod val="85000"/>
                  <a:lumOff val="15000"/>
                </a:schemeClr>
              </a:solidFill>
              <a:latin typeface="微软雅黑" charset="0"/>
              <a:ea typeface="微软雅黑" charset="0"/>
              <a:cs typeface="微软雅黑" charset="0"/>
              <a:sym typeface="+mn-ea"/>
            </a:endParaRPr>
          </a:p>
        </p:txBody>
      </p:sp>
      <p:cxnSp>
        <p:nvCxnSpPr>
          <p:cNvPr id="65" name="直接连接符 64"/>
          <p:cNvCxnSpPr/>
          <p:nvPr>
            <p:custDataLst>
              <p:tags r:id="rId16"/>
            </p:custDataLst>
          </p:nvPr>
        </p:nvCxnSpPr>
        <p:spPr>
          <a:xfrm>
            <a:off x="1614170" y="4564698"/>
            <a:ext cx="2550795" cy="0"/>
          </a:xfrm>
          <a:prstGeom prst="line">
            <a:avLst/>
          </a:prstGeom>
          <a:ln>
            <a:gradFill>
              <a:gsLst>
                <a:gs pos="85000">
                  <a:schemeClr val="accent3">
                    <a:alpha val="0"/>
                  </a:schemeClr>
                </a:gs>
                <a:gs pos="0">
                  <a:schemeClr val="accent3">
                    <a:alpha val="100000"/>
                  </a:schemeClr>
                </a:gs>
              </a:gsLst>
              <a:lin ang="10800000" scaled="0"/>
            </a:gradFill>
          </a:ln>
        </p:spPr>
        <p:style>
          <a:lnRef idx="2">
            <a:schemeClr val="accent1"/>
          </a:lnRef>
          <a:fillRef idx="0">
            <a:srgbClr val="FFFFFF"/>
          </a:fillRef>
          <a:effectRef idx="0">
            <a:srgbClr val="FFFFFF"/>
          </a:effectRef>
          <a:fontRef idx="minor">
            <a:schemeClr val="tx1"/>
          </a:fontRef>
        </p:style>
      </p:cxnSp>
      <p:sp>
        <p:nvSpPr>
          <p:cNvPr id="12" name="矩形 11"/>
          <p:cNvSpPr/>
          <p:nvPr>
            <p:custDataLst>
              <p:tags r:id="rId17"/>
            </p:custDataLst>
          </p:nvPr>
        </p:nvSpPr>
        <p:spPr>
          <a:xfrm>
            <a:off x="4487323" y="1486535"/>
            <a:ext cx="3196240" cy="407035"/>
          </a:xfrm>
          <a:prstGeom prst="rect">
            <a:avLst/>
          </a:prstGeom>
          <a:noFill/>
        </p:spPr>
        <p:txBody>
          <a:bodyPr wrap="square" lIns="0" tIns="0" rIns="0" bIns="0" rtlCol="0" anchor="b" anchorCtr="0">
            <a:noAutofit/>
          </a:bodyPr>
          <a:lstStyle/>
          <a:p>
            <a:pPr algn="ctr">
              <a:spcBef>
                <a:spcPct val="0"/>
              </a:spcBef>
              <a:spcAft>
                <a:spcPct val="0"/>
              </a:spcAft>
            </a:pPr>
            <a:r>
              <a:rPr lang="zh-CN" altLang="en-US" b="1" dirty="0">
                <a:solidFill>
                  <a:schemeClr val="accent1"/>
                </a:solidFill>
                <a:latin typeface="微软雅黑" charset="0"/>
                <a:ea typeface="微软雅黑" charset="0"/>
                <a:cs typeface="+mn-ea"/>
                <a:sym typeface="+mn-ea"/>
              </a:rPr>
              <a:t>技术支持保障</a:t>
            </a:r>
          </a:p>
        </p:txBody>
      </p:sp>
      <p:sp>
        <p:nvSpPr>
          <p:cNvPr id="13" name="矩形 12"/>
          <p:cNvSpPr/>
          <p:nvPr>
            <p:custDataLst>
              <p:tags r:id="rId18"/>
            </p:custDataLst>
          </p:nvPr>
        </p:nvSpPr>
        <p:spPr>
          <a:xfrm>
            <a:off x="4487323" y="1972310"/>
            <a:ext cx="3196240" cy="49403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300">
                <a:solidFill>
                  <a:schemeClr val="tx1">
                    <a:lumMod val="85000"/>
                    <a:lumOff val="15000"/>
                  </a:schemeClr>
                </a:solidFill>
                <a:latin typeface="微软雅黑" charset="0"/>
                <a:ea typeface="微软雅黑" charset="0"/>
                <a:cs typeface="微软雅黑" charset="0"/>
                <a:sym typeface="+mn-ea"/>
              </a:rPr>
              <a:t>拥有专业技术团队，为</a:t>
            </a:r>
            <a:r>
              <a:rPr lang="en-US" altLang="zh-CN" sz="1300">
                <a:solidFill>
                  <a:schemeClr val="tx1">
                    <a:lumMod val="85000"/>
                    <a:lumOff val="15000"/>
                  </a:schemeClr>
                </a:solidFill>
                <a:latin typeface="微软雅黑" charset="0"/>
                <a:ea typeface="微软雅黑" charset="0"/>
                <a:cs typeface="微软雅黑" charset="0"/>
                <a:sym typeface="+mn-ea"/>
              </a:rPr>
              <a:t>AI</a:t>
            </a:r>
            <a:r>
              <a:rPr lang="zh-CN" altLang="en-US" sz="1300">
                <a:solidFill>
                  <a:schemeClr val="tx1">
                    <a:lumMod val="85000"/>
                    <a:lumOff val="15000"/>
                  </a:schemeClr>
                </a:solidFill>
                <a:latin typeface="微软雅黑" charset="0"/>
                <a:ea typeface="微软雅黑" charset="0"/>
                <a:cs typeface="微软雅黑" charset="0"/>
                <a:sym typeface="+mn-ea"/>
              </a:rPr>
              <a:t>企业提供技术咨询与支持，解决技术难题，保障供应链稳定。</a:t>
            </a:r>
          </a:p>
        </p:txBody>
      </p:sp>
      <p:cxnSp>
        <p:nvCxnSpPr>
          <p:cNvPr id="45" name="直接连接符 44"/>
          <p:cNvCxnSpPr/>
          <p:nvPr>
            <p:custDataLst>
              <p:tags r:id="rId19"/>
            </p:custDataLst>
          </p:nvPr>
        </p:nvCxnSpPr>
        <p:spPr>
          <a:xfrm>
            <a:off x="4817173" y="1939925"/>
            <a:ext cx="2550795" cy="0"/>
          </a:xfrm>
          <a:prstGeom prst="line">
            <a:avLst/>
          </a:prstGeom>
          <a:ln>
            <a:gradFill>
              <a:gsLst>
                <a:gs pos="85000">
                  <a:srgbClr val="376FFF">
                    <a:alpha val="0"/>
                  </a:srgbClr>
                </a:gs>
                <a:gs pos="50000">
                  <a:schemeClr val="accent1">
                    <a:alpha val="100000"/>
                  </a:schemeClr>
                </a:gs>
                <a:gs pos="15000">
                  <a:schemeClr val="accent1">
                    <a:alpha val="0"/>
                  </a:schemeClr>
                </a:gs>
              </a:gsLst>
              <a:lin ang="0" scaled="1"/>
            </a:gradFill>
          </a:ln>
        </p:spPr>
        <p:style>
          <a:lnRef idx="2">
            <a:schemeClr val="accent1"/>
          </a:lnRef>
          <a:fillRef idx="0">
            <a:srgbClr val="FFFFFF"/>
          </a:fillRef>
          <a:effectRef idx="0">
            <a:srgbClr val="FFFFFF"/>
          </a:effectRef>
          <a:fontRef idx="minor">
            <a:schemeClr val="tx1"/>
          </a:fontRef>
        </p:style>
      </p:cxn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85764" y="293460"/>
            <a:ext cx="9183989" cy="482598"/>
          </a:xfrm>
        </p:spPr>
        <p:txBody>
          <a:bodyPr/>
          <a:lstStyle/>
          <a:p>
            <a:endParaRPr lang="zh-CN" altLang="en-US">
              <a:latin typeface="微软雅黑" charset="0"/>
              <a:ea typeface="微软雅黑" charset="0"/>
            </a:endParaRPr>
          </a:p>
          <a:p>
            <a:endParaRPr lang="zh-CN" altLang="en-US">
              <a:latin typeface="微软雅黑" charset="0"/>
              <a:ea typeface="微软雅黑" charset="0"/>
            </a:endParaRPr>
          </a:p>
        </p:txBody>
      </p:sp>
      <p:sp>
        <p:nvSpPr>
          <p:cNvPr id="10" name="文本占位符 1"/>
          <p:cNvSpPr>
            <a:spLocks noGrp="1"/>
          </p:cNvSpPr>
          <p:nvPr/>
        </p:nvSpPr>
        <p:spPr>
          <a:xfrm>
            <a:off x="720994" y="381725"/>
            <a:ext cx="9183989" cy="4825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90204" pitchFamily="34" charset="0"/>
              <a:buNone/>
              <a:defRPr sz="2800" b="1" kern="1200">
                <a:solidFill>
                  <a:schemeClr val="tx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10"/>
              </a:spcBef>
              <a:buFont typeface="Arial" panose="020B0604020202090204" pitchFamily="34" charset="0"/>
              <a:buNone/>
              <a:defRPr sz="2395" kern="1200">
                <a:solidFill>
                  <a:schemeClr val="tx1"/>
                </a:solidFill>
                <a:latin typeface="+mn-lt"/>
                <a:ea typeface="+mn-ea"/>
                <a:cs typeface="+mn-cs"/>
              </a:defRPr>
            </a:lvl2pPr>
            <a:lvl3pPr marL="1143000" indent="-228600" algn="l" defTabSz="914400" rtl="0" eaLnBrk="1" latinLnBrk="0" hangingPunct="1">
              <a:lnSpc>
                <a:spcPct val="90000"/>
              </a:lnSpc>
              <a:spcBef>
                <a:spcPts val="510"/>
              </a:spcBef>
              <a:buFont typeface="Arial" panose="020B0604020202090204" pitchFamily="34" charset="0"/>
              <a:buChar char="•"/>
              <a:defRPr sz="2005" kern="1200">
                <a:solidFill>
                  <a:schemeClr val="tx1"/>
                </a:solidFill>
                <a:latin typeface="+mn-lt"/>
                <a:ea typeface="+mn-ea"/>
                <a:cs typeface="+mn-cs"/>
              </a:defRPr>
            </a:lvl3pPr>
            <a:lvl4pPr marL="1600200"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4pPr>
            <a:lvl5pPr marL="20580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5pPr>
            <a:lvl6pPr marL="25152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6pPr>
            <a:lvl7pPr marL="29724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7pPr>
            <a:lvl8pPr marL="34296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8pPr>
            <a:lvl9pPr marL="38868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9pPr>
          </a:lstStyle>
          <a:p>
            <a:r>
              <a:rPr lang="zh-CN" altLang="en-US" sz="2400">
                <a:solidFill>
                  <a:schemeClr val="tx1"/>
                </a:solidFill>
                <a:latin typeface="微软雅黑" charset="0"/>
                <a:ea typeface="微软雅黑" charset="0"/>
                <a:cs typeface="微软雅黑" charset="0"/>
              </a:rPr>
              <a:t>中关村数智人工智能产业联盟</a:t>
            </a:r>
          </a:p>
        </p:txBody>
      </p:sp>
      <p:sp>
        <p:nvSpPr>
          <p:cNvPr id="102" name="textbox 102"/>
          <p:cNvSpPr/>
          <p:nvPr/>
        </p:nvSpPr>
        <p:spPr>
          <a:xfrm>
            <a:off x="525461" y="1282926"/>
            <a:ext cx="11165840" cy="11493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90204"/>
              <a:ea typeface="Arial" panose="020B0604020202090204"/>
              <a:cs typeface="Arial" panose="020B0604020202090204"/>
            </a:endParaRPr>
          </a:p>
          <a:p>
            <a:pPr marL="34290" algn="l" rtl="0" eaLnBrk="0">
              <a:lnSpc>
                <a:spcPts val="2485"/>
              </a:lnSpc>
            </a:pPr>
            <a:r>
              <a:rPr sz="18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中关村数智人工智能产业联盟（简称 “ZAI</a:t>
            </a:r>
            <a:r>
              <a:rPr sz="1800" kern="0" spc="-45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8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a:t>
            </a:r>
            <a:r>
              <a:rPr sz="1800" kern="0" spc="-24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800" kern="0" spc="-140" dirty="0">
                <a:solidFill>
                  <a:srgbClr val="000000">
                    <a:alpha val="100000"/>
                  </a:srgbClr>
                </a:solidFill>
                <a:latin typeface="PingFang SC" panose="020B0400000000000000" charset="-122"/>
                <a:ea typeface="PingFang SC" panose="020B0400000000000000" charset="-122"/>
                <a:cs typeface="PingFang SC" panose="020B0400000000000000" charset="-122"/>
              </a:rPr>
              <a:t>），</a:t>
            </a:r>
            <a:r>
              <a:rPr sz="18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是在北京市科学技术委员会、</a:t>
            </a:r>
            <a:r>
              <a:rPr sz="1800" kern="0" spc="-32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8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中关村科技园区管理委员会等</a:t>
            </a:r>
            <a:r>
              <a:rPr sz="18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单位</a:t>
            </a:r>
            <a:endParaRPr sz="1800" dirty="0">
              <a:latin typeface="PingFang SC" panose="020B0400000000000000" charset="-122"/>
              <a:ea typeface="PingFang SC" panose="020B0400000000000000" charset="-122"/>
              <a:cs typeface="PingFang SC" panose="020B0400000000000000" charset="-122"/>
            </a:endParaRPr>
          </a:p>
          <a:p>
            <a:pPr marL="13335" algn="l" rtl="0" eaLnBrk="0">
              <a:lnSpc>
                <a:spcPts val="2975"/>
              </a:lnSpc>
            </a:pPr>
            <a:r>
              <a:rPr sz="18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指导支持下，于2020年6月1</a:t>
            </a:r>
            <a:r>
              <a:rPr sz="1800" kern="0" spc="-28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8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日正式成立的，</a:t>
            </a:r>
            <a:r>
              <a:rPr sz="1800" b="1" kern="0" spc="-20" dirty="0">
                <a:solidFill>
                  <a:srgbClr val="C00000">
                    <a:alpha val="100000"/>
                  </a:srgbClr>
                </a:solidFill>
                <a:latin typeface="PingFang SC" panose="020B0400000000000000" charset="-122"/>
                <a:ea typeface="PingFang SC" panose="020B0400000000000000" charset="-122"/>
                <a:cs typeface="PingFang SC" panose="020B0400000000000000" charset="-122"/>
              </a:rPr>
              <a:t>具有法人资质的人工智能社会团</a:t>
            </a:r>
            <a:r>
              <a:rPr sz="1800" b="1" kern="0" spc="-30" dirty="0">
                <a:solidFill>
                  <a:srgbClr val="C00000">
                    <a:alpha val="100000"/>
                  </a:srgbClr>
                </a:solidFill>
                <a:latin typeface="PingFang SC" panose="020B0400000000000000" charset="-122"/>
                <a:ea typeface="PingFang SC" panose="020B0400000000000000" charset="-122"/>
                <a:cs typeface="PingFang SC" panose="020B0400000000000000" charset="-122"/>
              </a:rPr>
              <a:t>体。</a:t>
            </a:r>
            <a:endParaRPr sz="1800" dirty="0">
              <a:latin typeface="PingFang SC" panose="020B0400000000000000" charset="-122"/>
              <a:ea typeface="PingFang SC" panose="020B0400000000000000" charset="-122"/>
              <a:cs typeface="PingFang SC" panose="020B0400000000000000" charset="-122"/>
            </a:endParaRPr>
          </a:p>
          <a:p>
            <a:pPr algn="l" rtl="0" eaLnBrk="0">
              <a:lnSpc>
                <a:spcPct val="104000"/>
              </a:lnSpc>
            </a:pPr>
            <a:endParaRPr sz="1200" dirty="0">
              <a:latin typeface="Arial" panose="020B0604020202090204"/>
              <a:ea typeface="Arial" panose="020B0604020202090204"/>
              <a:cs typeface="Arial" panose="020B0604020202090204"/>
            </a:endParaRPr>
          </a:p>
          <a:p>
            <a:pPr marL="12700" algn="l" rtl="0" eaLnBrk="0">
              <a:lnSpc>
                <a:spcPct val="87000"/>
              </a:lnSpc>
              <a:spcBef>
                <a:spcPts val="5"/>
              </a:spcBef>
            </a:pPr>
            <a:r>
              <a:rPr sz="1800" b="1" kern="0" spc="-20" dirty="0">
                <a:solidFill>
                  <a:srgbClr val="2F5597">
                    <a:alpha val="100000"/>
                  </a:srgbClr>
                </a:solidFill>
                <a:latin typeface="PingFang SC" panose="020B0400000000000000" charset="-122"/>
                <a:ea typeface="PingFang SC" panose="020B0400000000000000" charset="-122"/>
                <a:cs typeface="PingFang SC" panose="020B0400000000000000" charset="-122"/>
              </a:rPr>
              <a:t>联盟宗旨：</a:t>
            </a:r>
            <a:r>
              <a:rPr sz="1800" kern="0" spc="-340" dirty="0">
                <a:solidFill>
                  <a:srgbClr val="2F5597">
                    <a:alpha val="100000"/>
                  </a:srgbClr>
                </a:solidFill>
                <a:latin typeface="PingFang SC" panose="020B0400000000000000" charset="-122"/>
                <a:ea typeface="PingFang SC" panose="020B0400000000000000" charset="-122"/>
                <a:cs typeface="PingFang SC" panose="020B0400000000000000" charset="-122"/>
              </a:rPr>
              <a:t> </a:t>
            </a:r>
            <a:r>
              <a:rPr sz="18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以赋能企业发展，促</a:t>
            </a:r>
            <a:r>
              <a:rPr sz="18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进产业优化升级为宗旨，推动产融结合，构建人工智能产业新生态。</a:t>
            </a:r>
            <a:endParaRPr sz="1800" dirty="0">
              <a:latin typeface="PingFang SC" panose="020B0400000000000000" charset="-122"/>
              <a:ea typeface="PingFang SC" panose="020B0400000000000000" charset="-122"/>
              <a:cs typeface="PingFang SC" panose="020B0400000000000000" charset="-122"/>
            </a:endParaRPr>
          </a:p>
        </p:txBody>
      </p:sp>
      <p:grpSp>
        <p:nvGrpSpPr>
          <p:cNvPr id="15" name="组合 14"/>
          <p:cNvGrpSpPr/>
          <p:nvPr/>
        </p:nvGrpSpPr>
        <p:grpSpPr>
          <a:xfrm>
            <a:off x="847725" y="3046730"/>
            <a:ext cx="10023475" cy="3281680"/>
            <a:chOff x="1335" y="4798"/>
            <a:chExt cx="15785" cy="5168"/>
          </a:xfrm>
        </p:grpSpPr>
        <p:sp>
          <p:nvSpPr>
            <p:cNvPr id="104" name="textbox 104"/>
            <p:cNvSpPr/>
            <p:nvPr/>
          </p:nvSpPr>
          <p:spPr>
            <a:xfrm>
              <a:off x="3610" y="4889"/>
              <a:ext cx="4583" cy="2202"/>
            </a:xfrm>
            <a:prstGeom prst="rect">
              <a:avLst/>
            </a:prstGeom>
            <a:noFill/>
            <a:ln w="0" cap="flat">
              <a:noFill/>
              <a:prstDash val="solid"/>
              <a:miter lim="0"/>
            </a:ln>
          </p:spPr>
          <p:txBody>
            <a:bodyPr vert="horz" wrap="square" lIns="0" tIns="0" rIns="0" bIns="0"/>
            <a:lstStyle/>
            <a:p>
              <a:pPr algn="l" rtl="0" eaLnBrk="0">
                <a:lnSpc>
                  <a:spcPct val="100000"/>
                </a:lnSpc>
              </a:pPr>
              <a:endParaRPr sz="1000" dirty="0">
                <a:latin typeface="Arial" panose="020B0604020202090204"/>
                <a:ea typeface="Arial" panose="020B0604020202090204"/>
                <a:cs typeface="Arial" panose="020B0604020202090204"/>
              </a:endParaRPr>
            </a:p>
            <a:p>
              <a:pPr algn="l" rtl="0" eaLnBrk="0">
                <a:lnSpc>
                  <a:spcPct val="7000"/>
                </a:lnSpc>
              </a:pPr>
              <a:endParaRPr sz="100" dirty="0">
                <a:latin typeface="Arial" panose="020B0604020202090204"/>
                <a:ea typeface="Arial" panose="020B0604020202090204"/>
                <a:cs typeface="Arial" panose="020B0604020202090204"/>
              </a:endParaRPr>
            </a:p>
            <a:p>
              <a:pPr marL="539750" algn="l" rtl="0" eaLnBrk="0">
                <a:lnSpc>
                  <a:spcPct val="83000"/>
                </a:lnSpc>
                <a:tabLst>
                  <a:tab pos="610235" algn="l"/>
                </a:tabLst>
              </a:pPr>
              <a:r>
                <a:rPr sz="1800" kern="0" spc="0" dirty="0">
                  <a:solidFill>
                    <a:srgbClr val="2F5597">
                      <a:alpha val="100000"/>
                    </a:srgbClr>
                  </a:solidFill>
                  <a:latin typeface="PingFang SC" panose="020B0400000000000000" charset="-122"/>
                  <a:ea typeface="PingFang SC" panose="020B0400000000000000" charset="-122"/>
                  <a:cs typeface="PingFang SC" panose="020B0400000000000000" charset="-122"/>
                </a:rPr>
                <a:t>	</a:t>
              </a:r>
              <a:r>
                <a:rPr sz="1800" b="1" kern="0" spc="-20" dirty="0">
                  <a:solidFill>
                    <a:srgbClr val="2F5597">
                      <a:alpha val="100000"/>
                    </a:srgbClr>
                  </a:solidFill>
                  <a:latin typeface="PingFang SC" panose="020B0400000000000000" charset="-122"/>
                  <a:ea typeface="PingFang SC" panose="020B0400000000000000" charset="-122"/>
                  <a:cs typeface="PingFang SC" panose="020B0400000000000000" charset="-122"/>
                </a:rPr>
                <a:t>标准制定</a:t>
              </a:r>
              <a:endParaRPr sz="1800" dirty="0">
                <a:latin typeface="PingFang SC" panose="020B0400000000000000" charset="-122"/>
                <a:ea typeface="PingFang SC" panose="020B0400000000000000" charset="-122"/>
                <a:cs typeface="PingFang SC" panose="020B0400000000000000" charset="-122"/>
              </a:endParaRPr>
            </a:p>
            <a:p>
              <a:pPr algn="l" rtl="0" eaLnBrk="0">
                <a:lnSpc>
                  <a:spcPct val="108000"/>
                </a:lnSpc>
              </a:pPr>
              <a:endParaRPr sz="500" dirty="0">
                <a:latin typeface="Arial" panose="020B0604020202090204"/>
                <a:ea typeface="Arial" panose="020B0604020202090204"/>
                <a:cs typeface="Arial" panose="020B0604020202090204"/>
              </a:endParaRPr>
            </a:p>
            <a:p>
              <a:pPr marL="608330" indent="3810" algn="l" rtl="0" eaLnBrk="0">
                <a:lnSpc>
                  <a:spcPct val="144000"/>
                </a:lnSpc>
                <a:spcBef>
                  <a:spcPts val="5"/>
                </a:spcBef>
              </a:pPr>
              <a:r>
                <a:rPr sz="1400" kern="0" spc="-10" dirty="0">
                  <a:solidFill>
                    <a:srgbClr val="000000">
                      <a:alpha val="100000"/>
                    </a:srgbClr>
                  </a:solidFill>
                  <a:latin typeface="PingFang SC" panose="020B0400000000000000" charset="-122"/>
                  <a:ea typeface="PingFang SC" panose="020B0400000000000000" charset="-122"/>
                  <a:cs typeface="PingFang SC" panose="020B0400000000000000" charset="-122"/>
                </a:rPr>
                <a:t>开展人工智能领域标准制定，</a:t>
              </a:r>
              <a:r>
                <a:rPr sz="1400" kern="0" spc="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10" dirty="0">
                  <a:solidFill>
                    <a:srgbClr val="000000">
                      <a:alpha val="100000"/>
                    </a:srgbClr>
                  </a:solidFill>
                  <a:latin typeface="PingFang SC" panose="020B0400000000000000" charset="-122"/>
                  <a:ea typeface="PingFang SC" panose="020B0400000000000000" charset="-122"/>
                  <a:cs typeface="PingFang SC" panose="020B0400000000000000" charset="-122"/>
                </a:rPr>
                <a:t>推动人工智能产业发展研究，</a:t>
              </a: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提供人工智能行业咨</a:t>
              </a: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询报告</a:t>
              </a:r>
              <a:endParaRPr sz="1400" dirty="0">
                <a:latin typeface="PingFang SC" panose="020B0400000000000000" charset="-122"/>
                <a:ea typeface="PingFang SC" panose="020B0400000000000000" charset="-122"/>
                <a:cs typeface="PingFang SC" panose="020B0400000000000000" charset="-122"/>
              </a:endParaRPr>
            </a:p>
          </p:txBody>
        </p:sp>
        <p:pic>
          <p:nvPicPr>
            <p:cNvPr id="106" name="picture 106"/>
            <p:cNvPicPr>
              <a:picLocks noChangeAspect="1"/>
            </p:cNvPicPr>
            <p:nvPr/>
          </p:nvPicPr>
          <p:blipFill>
            <a:blip r:embed="rId2"/>
            <a:stretch>
              <a:fillRect/>
            </a:stretch>
          </p:blipFill>
          <p:spPr>
            <a:xfrm rot="21600000">
              <a:off x="3630" y="4909"/>
              <a:ext cx="831" cy="831"/>
            </a:xfrm>
            <a:prstGeom prst="rect">
              <a:avLst/>
            </a:prstGeom>
          </p:spPr>
        </p:pic>
        <p:sp>
          <p:nvSpPr>
            <p:cNvPr id="108" name="textbox 108"/>
            <p:cNvSpPr/>
            <p:nvPr/>
          </p:nvSpPr>
          <p:spPr>
            <a:xfrm>
              <a:off x="11293" y="5025"/>
              <a:ext cx="4109" cy="1602"/>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90204"/>
                <a:ea typeface="Arial" panose="020B0604020202090204"/>
                <a:cs typeface="Arial" panose="020B0604020202090204"/>
              </a:endParaRPr>
            </a:p>
            <a:p>
              <a:pPr marL="12700" algn="l" rtl="0" eaLnBrk="0">
                <a:lnSpc>
                  <a:spcPct val="89000"/>
                </a:lnSpc>
              </a:pPr>
              <a:r>
                <a:rPr sz="1800" b="1" kern="0" spc="-30" dirty="0">
                  <a:solidFill>
                    <a:srgbClr val="2F5597">
                      <a:alpha val="100000"/>
                    </a:srgbClr>
                  </a:solidFill>
                  <a:latin typeface="PingFang SC" panose="020B0400000000000000" charset="-122"/>
                  <a:ea typeface="PingFang SC" panose="020B0400000000000000" charset="-122"/>
                  <a:cs typeface="PingFang SC" panose="020B0400000000000000" charset="-122"/>
                </a:rPr>
                <a:t>市场开拓</a:t>
              </a:r>
              <a:endParaRPr sz="1800" dirty="0">
                <a:latin typeface="PingFang SC" panose="020B0400000000000000" charset="-122"/>
                <a:ea typeface="PingFang SC" panose="020B0400000000000000" charset="-122"/>
                <a:cs typeface="PingFang SC" panose="020B0400000000000000" charset="-122"/>
              </a:endParaRPr>
            </a:p>
            <a:p>
              <a:pPr algn="l" rtl="0" eaLnBrk="0">
                <a:lnSpc>
                  <a:spcPct val="109000"/>
                </a:lnSpc>
              </a:pPr>
              <a:endParaRPr sz="900" dirty="0">
                <a:latin typeface="Arial" panose="020B0604020202090204"/>
                <a:ea typeface="Arial" panose="020B0604020202090204"/>
                <a:cs typeface="Arial" panose="020B0604020202090204"/>
              </a:endParaRPr>
            </a:p>
            <a:p>
              <a:pPr marL="20955" indent="-635" algn="l" rtl="0" eaLnBrk="0">
                <a:lnSpc>
                  <a:spcPct val="140000"/>
                </a:lnSpc>
                <a:spcBef>
                  <a:spcPts val="0"/>
                </a:spcBef>
              </a:pP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开拓国内外市场</a:t>
              </a:r>
              <a:r>
                <a:rPr sz="1400" kern="0" spc="-22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，搭建海外服务</a:t>
              </a:r>
              <a:r>
                <a:rPr sz="1400" kern="0" spc="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平台</a:t>
              </a:r>
              <a:r>
                <a:rPr sz="1400" kern="0" spc="-22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a:t>
              </a:r>
              <a:r>
                <a:rPr sz="1400" kern="0" spc="-34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为人工智能领域企业提供</a:t>
              </a:r>
              <a:endParaRPr sz="1400" dirty="0">
                <a:latin typeface="PingFang SC" panose="020B0400000000000000" charset="-122"/>
                <a:ea typeface="PingFang SC" panose="020B0400000000000000" charset="-122"/>
                <a:cs typeface="PingFang SC" panose="020B0400000000000000" charset="-122"/>
              </a:endParaRPr>
            </a:p>
          </p:txBody>
        </p:sp>
        <p:sp>
          <p:nvSpPr>
            <p:cNvPr id="110" name="textbox 110"/>
            <p:cNvSpPr/>
            <p:nvPr/>
          </p:nvSpPr>
          <p:spPr>
            <a:xfrm>
              <a:off x="13198" y="7750"/>
              <a:ext cx="3923" cy="1517"/>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90204"/>
                <a:ea typeface="Arial" panose="020B0604020202090204"/>
                <a:cs typeface="Arial" panose="020B0604020202090204"/>
              </a:endParaRPr>
            </a:p>
            <a:p>
              <a:pPr marL="12700" algn="l" rtl="0" eaLnBrk="0">
                <a:lnSpc>
                  <a:spcPct val="88000"/>
                </a:lnSpc>
              </a:pPr>
              <a:r>
                <a:rPr sz="1800" b="1" kern="0" spc="-30" dirty="0">
                  <a:solidFill>
                    <a:srgbClr val="2F5597">
                      <a:alpha val="100000"/>
                    </a:srgbClr>
                  </a:solidFill>
                  <a:latin typeface="PingFang SC" panose="020B0400000000000000" charset="-122"/>
                  <a:ea typeface="PingFang SC" panose="020B0400000000000000" charset="-122"/>
                  <a:cs typeface="PingFang SC" panose="020B0400000000000000" charset="-122"/>
                </a:rPr>
                <a:t>决策支撑</a:t>
              </a:r>
              <a:endParaRPr sz="1800" dirty="0">
                <a:latin typeface="PingFang SC" panose="020B0400000000000000" charset="-122"/>
                <a:ea typeface="PingFang SC" panose="020B0400000000000000" charset="-122"/>
                <a:cs typeface="PingFang SC" panose="020B0400000000000000" charset="-122"/>
              </a:endParaRPr>
            </a:p>
            <a:p>
              <a:pPr algn="l" rtl="0" eaLnBrk="0">
                <a:lnSpc>
                  <a:spcPct val="102000"/>
                </a:lnSpc>
              </a:pPr>
              <a:endParaRPr sz="600" dirty="0">
                <a:latin typeface="Arial" panose="020B0604020202090204"/>
                <a:ea typeface="Arial" panose="020B0604020202090204"/>
                <a:cs typeface="Arial" panose="020B0604020202090204"/>
              </a:endParaRPr>
            </a:p>
            <a:p>
              <a:pPr marL="14605" indent="2540" algn="l" rtl="0" eaLnBrk="0">
                <a:lnSpc>
                  <a:spcPct val="141000"/>
                </a:lnSpc>
                <a:spcBef>
                  <a:spcPts val="5"/>
                </a:spcBef>
              </a:pPr>
              <a:r>
                <a:rPr sz="1400" kern="0" spc="-10" dirty="0">
                  <a:solidFill>
                    <a:srgbClr val="000000">
                      <a:alpha val="100000"/>
                    </a:srgbClr>
                  </a:solidFill>
                  <a:latin typeface="PingFang SC" panose="020B0400000000000000" charset="-122"/>
                  <a:ea typeface="PingFang SC" panose="020B0400000000000000" charset="-122"/>
                  <a:cs typeface="PingFang SC" panose="020B0400000000000000" charset="-122"/>
                </a:rPr>
                <a:t>支撑国家发展战略和政府决策， </a:t>
              </a: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针对产业规划提供智库资源</a:t>
              </a:r>
              <a:endParaRPr sz="1400" dirty="0">
                <a:latin typeface="PingFang SC" panose="020B0400000000000000" charset="-122"/>
                <a:ea typeface="PingFang SC" panose="020B0400000000000000" charset="-122"/>
                <a:cs typeface="PingFang SC" panose="020B0400000000000000" charset="-122"/>
              </a:endParaRPr>
            </a:p>
          </p:txBody>
        </p:sp>
        <p:sp>
          <p:nvSpPr>
            <p:cNvPr id="112" name="textbox 112"/>
            <p:cNvSpPr/>
            <p:nvPr/>
          </p:nvSpPr>
          <p:spPr>
            <a:xfrm>
              <a:off x="2271" y="8026"/>
              <a:ext cx="3950" cy="134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90204"/>
                <a:ea typeface="Arial" panose="020B0604020202090204"/>
                <a:cs typeface="Arial" panose="020B0604020202090204"/>
              </a:endParaRPr>
            </a:p>
            <a:p>
              <a:pPr marL="12700" algn="l" rtl="0" eaLnBrk="0">
                <a:lnSpc>
                  <a:spcPct val="80000"/>
                </a:lnSpc>
              </a:pPr>
              <a:r>
                <a:rPr sz="14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培育一批人工智能小微企业</a:t>
              </a:r>
              <a:r>
                <a:rPr sz="1400" kern="0" spc="-21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，建</a:t>
              </a:r>
              <a:endParaRPr sz="1400" dirty="0">
                <a:latin typeface="PingFang SC" panose="020B0400000000000000" charset="-122"/>
                <a:ea typeface="PingFang SC" panose="020B0400000000000000" charset="-122"/>
                <a:cs typeface="PingFang SC" panose="020B0400000000000000" charset="-122"/>
              </a:endParaRPr>
            </a:p>
            <a:p>
              <a:pPr marL="15875" indent="-1270" algn="l" rtl="0" eaLnBrk="0">
                <a:lnSpc>
                  <a:spcPct val="154000"/>
                </a:lnSpc>
                <a:spcBef>
                  <a:spcPts val="20"/>
                </a:spcBef>
              </a:pPr>
              <a:r>
                <a:rPr sz="14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设人工智能产业集聚区</a:t>
              </a:r>
              <a:r>
                <a:rPr sz="1400" kern="0" spc="-27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20" dirty="0">
                  <a:solidFill>
                    <a:srgbClr val="000000">
                      <a:alpha val="100000"/>
                    </a:srgbClr>
                  </a:solidFill>
                  <a:latin typeface="PingFang SC" panose="020B0400000000000000" charset="-122"/>
                  <a:ea typeface="PingFang SC" panose="020B0400000000000000" charset="-122"/>
                  <a:cs typeface="PingFang SC" panose="020B0400000000000000" charset="-122"/>
                </a:rPr>
                <a:t>，促进人</a:t>
              </a:r>
              <a:r>
                <a:rPr sz="1400" kern="0" spc="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工智能产业发展和生态建设</a:t>
              </a:r>
              <a:endParaRPr sz="1400" dirty="0">
                <a:latin typeface="PingFang SC" panose="020B0400000000000000" charset="-122"/>
                <a:ea typeface="PingFang SC" panose="020B0400000000000000" charset="-122"/>
                <a:cs typeface="PingFang SC" panose="020B0400000000000000" charset="-122"/>
              </a:endParaRPr>
            </a:p>
          </p:txBody>
        </p:sp>
        <p:pic>
          <p:nvPicPr>
            <p:cNvPr id="114" name="picture 114"/>
            <p:cNvPicPr>
              <a:picLocks noChangeAspect="1"/>
            </p:cNvPicPr>
            <p:nvPr/>
          </p:nvPicPr>
          <p:blipFill>
            <a:blip r:embed="rId3"/>
            <a:stretch>
              <a:fillRect/>
            </a:stretch>
          </p:blipFill>
          <p:spPr>
            <a:xfrm rot="21600000">
              <a:off x="7628" y="6805"/>
              <a:ext cx="1950" cy="1981"/>
            </a:xfrm>
            <a:prstGeom prst="rect">
              <a:avLst/>
            </a:prstGeom>
          </p:spPr>
        </p:pic>
        <p:pic>
          <p:nvPicPr>
            <p:cNvPr id="116" name="picture 116"/>
            <p:cNvPicPr>
              <a:picLocks noChangeAspect="1"/>
            </p:cNvPicPr>
            <p:nvPr/>
          </p:nvPicPr>
          <p:blipFill>
            <a:blip r:embed="rId4"/>
            <a:stretch>
              <a:fillRect/>
            </a:stretch>
          </p:blipFill>
          <p:spPr>
            <a:xfrm rot="21600000">
              <a:off x="9648" y="7164"/>
              <a:ext cx="1953" cy="1624"/>
            </a:xfrm>
            <a:prstGeom prst="rect">
              <a:avLst/>
            </a:prstGeom>
          </p:spPr>
        </p:pic>
        <p:pic>
          <p:nvPicPr>
            <p:cNvPr id="118" name="picture 118"/>
            <p:cNvPicPr>
              <a:picLocks noChangeAspect="1"/>
            </p:cNvPicPr>
            <p:nvPr/>
          </p:nvPicPr>
          <p:blipFill>
            <a:blip r:embed="rId5"/>
            <a:stretch>
              <a:fillRect/>
            </a:stretch>
          </p:blipFill>
          <p:spPr>
            <a:xfrm rot="21600000">
              <a:off x="6769" y="8019"/>
              <a:ext cx="1625" cy="1947"/>
            </a:xfrm>
            <a:prstGeom prst="rect">
              <a:avLst/>
            </a:prstGeom>
          </p:spPr>
        </p:pic>
        <p:pic>
          <p:nvPicPr>
            <p:cNvPr id="120" name="picture 120"/>
            <p:cNvPicPr>
              <a:picLocks noChangeAspect="1"/>
            </p:cNvPicPr>
            <p:nvPr/>
          </p:nvPicPr>
          <p:blipFill>
            <a:blip r:embed="rId6"/>
            <a:stretch>
              <a:fillRect/>
            </a:stretch>
          </p:blipFill>
          <p:spPr>
            <a:xfrm rot="21600000">
              <a:off x="12281" y="7558"/>
              <a:ext cx="884" cy="810"/>
            </a:xfrm>
            <a:prstGeom prst="rect">
              <a:avLst/>
            </a:prstGeom>
          </p:spPr>
        </p:pic>
        <p:pic>
          <p:nvPicPr>
            <p:cNvPr id="122" name="picture 122"/>
            <p:cNvPicPr>
              <a:picLocks noChangeAspect="1"/>
            </p:cNvPicPr>
            <p:nvPr/>
          </p:nvPicPr>
          <p:blipFill>
            <a:blip r:embed="rId7"/>
            <a:stretch>
              <a:fillRect/>
            </a:stretch>
          </p:blipFill>
          <p:spPr>
            <a:xfrm rot="21600000">
              <a:off x="10833" y="8022"/>
              <a:ext cx="1622" cy="1944"/>
            </a:xfrm>
            <a:prstGeom prst="rect">
              <a:avLst/>
            </a:prstGeom>
          </p:spPr>
        </p:pic>
        <p:grpSp>
          <p:nvGrpSpPr>
            <p:cNvPr id="3" name="group 8"/>
            <p:cNvGrpSpPr/>
            <p:nvPr/>
          </p:nvGrpSpPr>
          <p:grpSpPr>
            <a:xfrm rot="21600000">
              <a:off x="6425" y="8290"/>
              <a:ext cx="1082" cy="1082"/>
              <a:chOff x="0" y="0"/>
              <a:chExt cx="687070" cy="687070"/>
            </a:xfrm>
          </p:grpSpPr>
          <p:pic>
            <p:nvPicPr>
              <p:cNvPr id="128" name="picture 128"/>
              <p:cNvPicPr>
                <a:picLocks noChangeAspect="1"/>
              </p:cNvPicPr>
              <p:nvPr/>
            </p:nvPicPr>
            <p:blipFill>
              <a:blip r:embed="rId8"/>
              <a:stretch>
                <a:fillRect/>
              </a:stretch>
            </p:blipFill>
            <p:spPr>
              <a:xfrm rot="21600000">
                <a:off x="0" y="0"/>
                <a:ext cx="687070" cy="687070"/>
              </a:xfrm>
              <a:prstGeom prst="rect">
                <a:avLst/>
              </a:prstGeom>
            </p:spPr>
          </p:pic>
          <p:sp>
            <p:nvSpPr>
              <p:cNvPr id="130" name="textbox 130"/>
              <p:cNvSpPr/>
              <p:nvPr/>
            </p:nvSpPr>
            <p:spPr>
              <a:xfrm>
                <a:off x="-12700" y="-12700"/>
                <a:ext cx="713105" cy="737870"/>
              </a:xfrm>
              <a:prstGeom prst="rect">
                <a:avLst/>
              </a:prstGeom>
              <a:noFill/>
              <a:ln w="0" cap="flat">
                <a:noFill/>
                <a:prstDash val="solid"/>
                <a:miter lim="0"/>
              </a:ln>
            </p:spPr>
            <p:txBody>
              <a:bodyPr vert="horz" wrap="square" lIns="0" tIns="0" rIns="0" bIns="0"/>
              <a:lstStyle/>
              <a:p>
                <a:pPr algn="l" rtl="0" eaLnBrk="0">
                  <a:lnSpc>
                    <a:spcPct val="174000"/>
                  </a:lnSpc>
                </a:pPr>
                <a:endParaRPr sz="1000" dirty="0">
                  <a:latin typeface="Arial" panose="020B0604020202090204"/>
                  <a:ea typeface="Arial" panose="020B0604020202090204"/>
                  <a:cs typeface="Arial" panose="020B0604020202090204"/>
                </a:endParaRPr>
              </a:p>
              <a:p>
                <a:pPr algn="l" rtl="0" eaLnBrk="0">
                  <a:lnSpc>
                    <a:spcPct val="6000"/>
                  </a:lnSpc>
                </a:pPr>
                <a:endParaRPr sz="100" dirty="0">
                  <a:latin typeface="Arial" panose="020B0604020202090204"/>
                  <a:ea typeface="Arial" panose="020B0604020202090204"/>
                  <a:cs typeface="Arial" panose="020B0604020202090204"/>
                </a:endParaRPr>
              </a:p>
              <a:p>
                <a:pPr marL="182880" algn="l" rtl="0" eaLnBrk="0">
                  <a:lnSpc>
                    <a:spcPct val="89000"/>
                  </a:lnSpc>
                </a:pPr>
                <a:r>
                  <a:rPr sz="1400" b="1" kern="0" spc="-30" dirty="0">
                    <a:solidFill>
                      <a:srgbClr val="FFFFFF">
                        <a:alpha val="100000"/>
                      </a:srgbClr>
                    </a:solidFill>
                    <a:latin typeface="PingFang SC" panose="020B0400000000000000" charset="-122"/>
                    <a:ea typeface="PingFang SC" panose="020B0400000000000000" charset="-122"/>
                    <a:cs typeface="PingFang SC" panose="020B0400000000000000" charset="-122"/>
                  </a:rPr>
                  <a:t>产业</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11" name="group 10"/>
            <p:cNvGrpSpPr/>
            <p:nvPr/>
          </p:nvGrpSpPr>
          <p:grpSpPr>
            <a:xfrm rot="21600000">
              <a:off x="10219" y="6815"/>
              <a:ext cx="1082" cy="1082"/>
              <a:chOff x="0" y="0"/>
              <a:chExt cx="687061" cy="687069"/>
            </a:xfrm>
          </p:grpSpPr>
          <p:pic>
            <p:nvPicPr>
              <p:cNvPr id="132" name="picture 132"/>
              <p:cNvPicPr>
                <a:picLocks noChangeAspect="1"/>
              </p:cNvPicPr>
              <p:nvPr/>
            </p:nvPicPr>
            <p:blipFill>
              <a:blip r:embed="rId9"/>
              <a:stretch>
                <a:fillRect/>
              </a:stretch>
            </p:blipFill>
            <p:spPr>
              <a:xfrm rot="21600000">
                <a:off x="0" y="0"/>
                <a:ext cx="687061" cy="687069"/>
              </a:xfrm>
              <a:prstGeom prst="rect">
                <a:avLst/>
              </a:prstGeom>
            </p:spPr>
          </p:pic>
          <p:sp>
            <p:nvSpPr>
              <p:cNvPr id="134" name="textbox 134"/>
              <p:cNvSpPr/>
              <p:nvPr/>
            </p:nvSpPr>
            <p:spPr>
              <a:xfrm>
                <a:off x="-12700" y="-12700"/>
                <a:ext cx="712470" cy="737870"/>
              </a:xfrm>
              <a:prstGeom prst="rect">
                <a:avLst/>
              </a:prstGeom>
              <a:noFill/>
              <a:ln w="0" cap="flat">
                <a:noFill/>
                <a:prstDash val="solid"/>
                <a:miter lim="0"/>
              </a:ln>
            </p:spPr>
            <p:txBody>
              <a:bodyPr vert="horz" wrap="square" lIns="0" tIns="0" rIns="0" bIns="0"/>
              <a:lstStyle/>
              <a:p>
                <a:pPr algn="l" rtl="0" eaLnBrk="0">
                  <a:lnSpc>
                    <a:spcPct val="173000"/>
                  </a:lnSpc>
                </a:pPr>
                <a:endParaRPr sz="1000" dirty="0">
                  <a:latin typeface="Arial" panose="020B0604020202090204"/>
                  <a:ea typeface="Arial" panose="020B0604020202090204"/>
                  <a:cs typeface="Arial" panose="020B0604020202090204"/>
                </a:endParaRPr>
              </a:p>
              <a:p>
                <a:pPr marL="187960" algn="l" rtl="0" eaLnBrk="0">
                  <a:lnSpc>
                    <a:spcPct val="89000"/>
                  </a:lnSpc>
                  <a:spcBef>
                    <a:spcPts val="0"/>
                  </a:spcBef>
                </a:pPr>
                <a:r>
                  <a:rPr sz="1400" b="1" kern="0" spc="-40" dirty="0">
                    <a:solidFill>
                      <a:srgbClr val="FFFFFF">
                        <a:alpha val="100000"/>
                      </a:srgbClr>
                    </a:solidFill>
                    <a:latin typeface="PingFang SC" panose="020B0400000000000000" charset="-122"/>
                    <a:ea typeface="PingFang SC" panose="020B0400000000000000" charset="-122"/>
                    <a:cs typeface="PingFang SC" panose="020B0400000000000000" charset="-122"/>
                  </a:rPr>
                  <a:t>市场</a:t>
                </a:r>
                <a:endParaRPr sz="1400" dirty="0">
                  <a:latin typeface="PingFang SC" panose="020B0400000000000000" charset="-122"/>
                  <a:ea typeface="PingFang SC" panose="020B0400000000000000" charset="-122"/>
                  <a:cs typeface="PingFang SC" panose="020B0400000000000000" charset="-122"/>
                </a:endParaRPr>
              </a:p>
            </p:txBody>
          </p:sp>
        </p:grpSp>
        <p:pic>
          <p:nvPicPr>
            <p:cNvPr id="136" name="picture 136"/>
            <p:cNvPicPr>
              <a:picLocks noChangeAspect="1"/>
            </p:cNvPicPr>
            <p:nvPr/>
          </p:nvPicPr>
          <p:blipFill>
            <a:blip r:embed="rId10"/>
            <a:stretch>
              <a:fillRect/>
            </a:stretch>
          </p:blipFill>
          <p:spPr>
            <a:xfrm rot="21600000">
              <a:off x="11763" y="8328"/>
              <a:ext cx="1082" cy="1082"/>
            </a:xfrm>
            <a:prstGeom prst="rect">
              <a:avLst/>
            </a:prstGeom>
          </p:spPr>
        </p:pic>
        <p:pic>
          <p:nvPicPr>
            <p:cNvPr id="138" name="picture 138"/>
            <p:cNvPicPr>
              <a:picLocks noChangeAspect="1"/>
            </p:cNvPicPr>
            <p:nvPr/>
          </p:nvPicPr>
          <p:blipFill>
            <a:blip r:embed="rId11"/>
            <a:stretch>
              <a:fillRect/>
            </a:stretch>
          </p:blipFill>
          <p:spPr>
            <a:xfrm rot="21600000">
              <a:off x="8834" y="8935"/>
              <a:ext cx="1303" cy="883"/>
            </a:xfrm>
            <a:prstGeom prst="rect">
              <a:avLst/>
            </a:prstGeom>
          </p:spPr>
        </p:pic>
        <p:pic>
          <p:nvPicPr>
            <p:cNvPr id="140" name="picture 140"/>
            <p:cNvPicPr>
              <a:picLocks noChangeAspect="1"/>
            </p:cNvPicPr>
            <p:nvPr/>
          </p:nvPicPr>
          <p:blipFill>
            <a:blip r:embed="rId12"/>
            <a:stretch>
              <a:fillRect/>
            </a:stretch>
          </p:blipFill>
          <p:spPr>
            <a:xfrm rot="21600000">
              <a:off x="10108" y="4798"/>
              <a:ext cx="934" cy="880"/>
            </a:xfrm>
            <a:prstGeom prst="rect">
              <a:avLst/>
            </a:prstGeom>
          </p:spPr>
        </p:pic>
        <p:pic>
          <p:nvPicPr>
            <p:cNvPr id="142" name="picture 142"/>
            <p:cNvPicPr>
              <a:picLocks noChangeAspect="1"/>
            </p:cNvPicPr>
            <p:nvPr/>
          </p:nvPicPr>
          <p:blipFill>
            <a:blip r:embed="rId13"/>
            <a:stretch>
              <a:fillRect/>
            </a:stretch>
          </p:blipFill>
          <p:spPr>
            <a:xfrm rot="21600000">
              <a:off x="1335" y="7208"/>
              <a:ext cx="814" cy="814"/>
            </a:xfrm>
            <a:prstGeom prst="rect">
              <a:avLst/>
            </a:prstGeom>
          </p:spPr>
        </p:pic>
        <p:sp>
          <p:nvSpPr>
            <p:cNvPr id="144" name="textbox 144"/>
            <p:cNvSpPr/>
            <p:nvPr/>
          </p:nvSpPr>
          <p:spPr>
            <a:xfrm>
              <a:off x="2266" y="7394"/>
              <a:ext cx="1477" cy="424"/>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90204"/>
                <a:ea typeface="Arial" panose="020B0604020202090204"/>
                <a:cs typeface="Arial" panose="020B0604020202090204"/>
              </a:endParaRPr>
            </a:p>
            <a:p>
              <a:pPr marL="12700" algn="l" rtl="0" eaLnBrk="0">
                <a:lnSpc>
                  <a:spcPct val="89000"/>
                </a:lnSpc>
              </a:pPr>
              <a:r>
                <a:rPr sz="1800" b="1" kern="0" spc="-20" dirty="0">
                  <a:solidFill>
                    <a:srgbClr val="2F5597">
                      <a:alpha val="100000"/>
                    </a:srgbClr>
                  </a:solidFill>
                  <a:latin typeface="PingFang SC" panose="020B0400000000000000" charset="-122"/>
                  <a:ea typeface="PingFang SC" panose="020B0400000000000000" charset="-122"/>
                  <a:cs typeface="PingFang SC" panose="020B0400000000000000" charset="-122"/>
                </a:rPr>
                <a:t>产业促进</a:t>
              </a:r>
              <a:endParaRPr sz="1800" dirty="0">
                <a:latin typeface="PingFang SC" panose="020B0400000000000000" charset="-122"/>
                <a:ea typeface="PingFang SC" panose="020B0400000000000000" charset="-122"/>
                <a:cs typeface="PingFang SC" panose="020B0400000000000000" charset="-122"/>
              </a:endParaRPr>
            </a:p>
          </p:txBody>
        </p:sp>
        <p:sp>
          <p:nvSpPr>
            <p:cNvPr id="146" name="textbox 146"/>
            <p:cNvSpPr/>
            <p:nvPr/>
          </p:nvSpPr>
          <p:spPr>
            <a:xfrm>
              <a:off x="11325" y="6803"/>
              <a:ext cx="1113" cy="335"/>
            </a:xfrm>
            <a:prstGeom prst="rect">
              <a:avLst/>
            </a:prstGeom>
            <a:noFill/>
            <a:ln w="0" cap="flat">
              <a:noFill/>
              <a:prstDash val="solid"/>
              <a:miter lim="0"/>
            </a:ln>
          </p:spPr>
          <p:txBody>
            <a:bodyPr vert="horz" wrap="square" lIns="0" tIns="0" rIns="0" bIns="0"/>
            <a:lstStyle/>
            <a:p>
              <a:pPr algn="l" rtl="0" eaLnBrk="0">
                <a:lnSpc>
                  <a:spcPct val="78000"/>
                </a:lnSpc>
              </a:pPr>
              <a:endParaRPr sz="100" dirty="0">
                <a:latin typeface="Arial" panose="020B0604020202090204"/>
                <a:ea typeface="Arial" panose="020B0604020202090204"/>
                <a:cs typeface="Arial" panose="020B0604020202090204"/>
              </a:endParaRPr>
            </a:p>
            <a:p>
              <a:pPr marL="12700" algn="l" rtl="0" eaLnBrk="0">
                <a:lnSpc>
                  <a:spcPct val="88000"/>
                </a:lnSpc>
              </a:pPr>
              <a:r>
                <a:rPr sz="14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国际合作</a:t>
              </a:r>
              <a:endParaRPr sz="1400" dirty="0">
                <a:latin typeface="PingFang SC" panose="020B0400000000000000" charset="-122"/>
                <a:ea typeface="PingFang SC" panose="020B0400000000000000" charset="-122"/>
                <a:cs typeface="PingFang SC" panose="020B0400000000000000" charset="-122"/>
              </a:endParaRPr>
            </a:p>
          </p:txBody>
        </p:sp>
        <p:sp>
          <p:nvSpPr>
            <p:cNvPr id="148" name="textbox 148"/>
            <p:cNvSpPr/>
            <p:nvPr/>
          </p:nvSpPr>
          <p:spPr>
            <a:xfrm>
              <a:off x="8200" y="7182"/>
              <a:ext cx="593" cy="339"/>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90204"/>
                <a:ea typeface="Arial" panose="020B0604020202090204"/>
                <a:cs typeface="Arial" panose="020B0604020202090204"/>
              </a:endParaRPr>
            </a:p>
            <a:p>
              <a:pPr marL="12700" algn="l" rtl="0" eaLnBrk="0">
                <a:lnSpc>
                  <a:spcPct val="89000"/>
                </a:lnSpc>
              </a:pPr>
              <a:r>
                <a:rPr sz="1400" b="1" kern="0" spc="-30" dirty="0">
                  <a:solidFill>
                    <a:srgbClr val="FFFFFF">
                      <a:alpha val="100000"/>
                    </a:srgbClr>
                  </a:solidFill>
                  <a:latin typeface="PingFang SC" panose="020B0400000000000000" charset="-122"/>
                  <a:ea typeface="PingFang SC" panose="020B0400000000000000" charset="-122"/>
                  <a:cs typeface="PingFang SC" panose="020B0400000000000000" charset="-122"/>
                </a:rPr>
                <a:t>标准</a:t>
              </a:r>
              <a:endParaRPr sz="1400" dirty="0">
                <a:latin typeface="PingFang SC" panose="020B0400000000000000" charset="-122"/>
                <a:ea typeface="PingFang SC" panose="020B0400000000000000" charset="-122"/>
                <a:cs typeface="PingFang SC" panose="020B0400000000000000" charset="-122"/>
              </a:endParaRPr>
            </a:p>
          </p:txBody>
        </p:sp>
        <p:sp>
          <p:nvSpPr>
            <p:cNvPr id="150" name="textbox 150"/>
            <p:cNvSpPr/>
            <p:nvPr/>
          </p:nvSpPr>
          <p:spPr>
            <a:xfrm>
              <a:off x="12017" y="8704"/>
              <a:ext cx="586" cy="34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90204"/>
                <a:ea typeface="Arial" panose="020B0604020202090204"/>
                <a:cs typeface="Arial" panose="020B0604020202090204"/>
              </a:endParaRPr>
            </a:p>
            <a:p>
              <a:pPr marL="12700" algn="l" rtl="0" eaLnBrk="0">
                <a:lnSpc>
                  <a:spcPct val="89000"/>
                </a:lnSpc>
              </a:pPr>
              <a:r>
                <a:rPr sz="1400" b="1" kern="0" spc="-40" dirty="0">
                  <a:solidFill>
                    <a:srgbClr val="FFFFFF">
                      <a:alpha val="100000"/>
                    </a:srgbClr>
                  </a:solidFill>
                  <a:latin typeface="PingFang SC" panose="020B0400000000000000" charset="-122"/>
                  <a:ea typeface="PingFang SC" panose="020B0400000000000000" charset="-122"/>
                  <a:cs typeface="PingFang SC" panose="020B0400000000000000" charset="-122"/>
                </a:rPr>
                <a:t>智库</a:t>
              </a:r>
              <a:endParaRPr sz="1400" dirty="0">
                <a:latin typeface="PingFang SC" panose="020B0400000000000000" charset="-122"/>
                <a:ea typeface="PingFang SC" panose="020B0400000000000000" charset="-122"/>
                <a:cs typeface="PingFang SC" panose="020B0400000000000000" charset="-122"/>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85764" y="293460"/>
            <a:ext cx="9183989" cy="482598"/>
          </a:xfrm>
        </p:spPr>
        <p:txBody>
          <a:bodyPr/>
          <a:lstStyle/>
          <a:p>
            <a:endParaRPr lang="zh-CN" altLang="en-US">
              <a:latin typeface="微软雅黑" charset="0"/>
              <a:ea typeface="微软雅黑" charset="0"/>
            </a:endParaRPr>
          </a:p>
          <a:p>
            <a:endParaRPr lang="zh-CN" altLang="en-US">
              <a:latin typeface="微软雅黑" charset="0"/>
              <a:ea typeface="微软雅黑" charset="0"/>
            </a:endParaRPr>
          </a:p>
        </p:txBody>
      </p:sp>
      <p:sp>
        <p:nvSpPr>
          <p:cNvPr id="10" name="文本占位符 1"/>
          <p:cNvSpPr>
            <a:spLocks noGrp="1"/>
          </p:cNvSpPr>
          <p:nvPr/>
        </p:nvSpPr>
        <p:spPr>
          <a:xfrm>
            <a:off x="720994" y="381725"/>
            <a:ext cx="9183989" cy="4825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90204" pitchFamily="34" charset="0"/>
              <a:buNone/>
              <a:defRPr sz="2800" b="1" kern="1200">
                <a:solidFill>
                  <a:schemeClr val="tx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10"/>
              </a:spcBef>
              <a:buFont typeface="Arial" panose="020B0604020202090204" pitchFamily="34" charset="0"/>
              <a:buNone/>
              <a:defRPr sz="2395" kern="1200">
                <a:solidFill>
                  <a:schemeClr val="tx1"/>
                </a:solidFill>
                <a:latin typeface="+mn-lt"/>
                <a:ea typeface="+mn-ea"/>
                <a:cs typeface="+mn-cs"/>
              </a:defRPr>
            </a:lvl2pPr>
            <a:lvl3pPr marL="1143000" indent="-228600" algn="l" defTabSz="914400" rtl="0" eaLnBrk="1" latinLnBrk="0" hangingPunct="1">
              <a:lnSpc>
                <a:spcPct val="90000"/>
              </a:lnSpc>
              <a:spcBef>
                <a:spcPts val="510"/>
              </a:spcBef>
              <a:buFont typeface="Arial" panose="020B0604020202090204" pitchFamily="34" charset="0"/>
              <a:buChar char="•"/>
              <a:defRPr sz="2005" kern="1200">
                <a:solidFill>
                  <a:schemeClr val="tx1"/>
                </a:solidFill>
                <a:latin typeface="+mn-lt"/>
                <a:ea typeface="+mn-ea"/>
                <a:cs typeface="+mn-cs"/>
              </a:defRPr>
            </a:lvl3pPr>
            <a:lvl4pPr marL="1600200"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4pPr>
            <a:lvl5pPr marL="20580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5pPr>
            <a:lvl6pPr marL="25152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6pPr>
            <a:lvl7pPr marL="29724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7pPr>
            <a:lvl8pPr marL="34296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8pPr>
            <a:lvl9pPr marL="38868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9pPr>
          </a:lstStyle>
          <a:p>
            <a:r>
              <a:rPr lang="zh-CN" altLang="en-US" sz="2400">
                <a:solidFill>
                  <a:schemeClr val="tx1"/>
                </a:solidFill>
                <a:latin typeface="微软雅黑" charset="0"/>
                <a:ea typeface="微软雅黑" charset="0"/>
                <a:cs typeface="微软雅黑" charset="0"/>
              </a:rPr>
              <a:t>中关村数智人工智能产业联盟</a:t>
            </a:r>
            <a:r>
              <a:rPr lang="en-US" altLang="zh-CN" sz="2400">
                <a:solidFill>
                  <a:schemeClr val="tx1"/>
                </a:solidFill>
                <a:latin typeface="微软雅黑" charset="0"/>
                <a:ea typeface="微软雅黑" charset="0"/>
                <a:cs typeface="微软雅黑" charset="0"/>
              </a:rPr>
              <a:t>-</a:t>
            </a:r>
            <a:r>
              <a:rPr lang="zh-CN" altLang="en-US" sz="2400">
                <a:solidFill>
                  <a:schemeClr val="tx1"/>
                </a:solidFill>
                <a:latin typeface="微软雅黑" charset="0"/>
                <a:ea typeface="微软雅黑" charset="0"/>
                <a:cs typeface="微软雅黑" charset="0"/>
              </a:rPr>
              <a:t>组织架构</a:t>
            </a:r>
          </a:p>
        </p:txBody>
      </p:sp>
      <p:grpSp>
        <p:nvGrpSpPr>
          <p:cNvPr id="4" name="组合 3"/>
          <p:cNvGrpSpPr/>
          <p:nvPr/>
        </p:nvGrpSpPr>
        <p:grpSpPr>
          <a:xfrm>
            <a:off x="269240" y="1116965"/>
            <a:ext cx="11562715" cy="4951730"/>
            <a:chOff x="424" y="1915"/>
            <a:chExt cx="18209" cy="7798"/>
          </a:xfrm>
        </p:grpSpPr>
        <p:sp>
          <p:nvSpPr>
            <p:cNvPr id="154" name="path 154"/>
            <p:cNvSpPr/>
            <p:nvPr/>
          </p:nvSpPr>
          <p:spPr>
            <a:xfrm>
              <a:off x="8220" y="2621"/>
              <a:ext cx="5919" cy="4344"/>
            </a:xfrm>
            <a:custGeom>
              <a:avLst/>
              <a:gdLst/>
              <a:ahLst/>
              <a:cxnLst/>
              <a:rect l="0" t="0" r="0" b="0"/>
              <a:pathLst>
                <a:path w="5919" h="4343">
                  <a:moveTo>
                    <a:pt x="4" y="2840"/>
                  </a:moveTo>
                  <a:lnTo>
                    <a:pt x="5919" y="2840"/>
                  </a:lnTo>
                  <a:moveTo>
                    <a:pt x="5" y="0"/>
                  </a:moveTo>
                  <a:lnTo>
                    <a:pt x="25" y="4343"/>
                  </a:lnTo>
                </a:path>
              </a:pathLst>
            </a:custGeom>
            <a:noFill/>
            <a:ln w="6350" cap="flat">
              <a:solidFill>
                <a:srgbClr val="BFBFBF"/>
              </a:solidFill>
              <a:prstDash val="dash"/>
              <a:miter lim="800000"/>
            </a:ln>
          </p:spPr>
          <p:txBody>
            <a:bodyPr rtlCol="0"/>
            <a:lstStyle/>
            <a:p>
              <a:pPr algn="ctr"/>
              <a:endParaRPr lang="zh-CN" altLang="en-US"/>
            </a:p>
          </p:txBody>
        </p:sp>
        <p:grpSp>
          <p:nvGrpSpPr>
            <p:cNvPr id="12" name="group 12"/>
            <p:cNvGrpSpPr/>
            <p:nvPr/>
          </p:nvGrpSpPr>
          <p:grpSpPr>
            <a:xfrm rot="21600000">
              <a:off x="918" y="5053"/>
              <a:ext cx="12830" cy="2512"/>
              <a:chOff x="0" y="0"/>
              <a:chExt cx="8147147" cy="1595074"/>
            </a:xfrm>
          </p:grpSpPr>
          <p:sp>
            <p:nvSpPr>
              <p:cNvPr id="156" name="path 156"/>
              <p:cNvSpPr/>
              <p:nvPr/>
            </p:nvSpPr>
            <p:spPr>
              <a:xfrm>
                <a:off x="0" y="1202231"/>
                <a:ext cx="8147147" cy="392842"/>
              </a:xfrm>
              <a:custGeom>
                <a:avLst/>
                <a:gdLst/>
                <a:ahLst/>
                <a:cxnLst/>
                <a:rect l="0" t="0" r="0" b="0"/>
                <a:pathLst>
                  <a:path w="12830" h="618">
                    <a:moveTo>
                      <a:pt x="0" y="33"/>
                    </a:moveTo>
                    <a:lnTo>
                      <a:pt x="12830" y="18"/>
                    </a:lnTo>
                    <a:moveTo>
                      <a:pt x="12" y="0"/>
                    </a:moveTo>
                    <a:lnTo>
                      <a:pt x="19" y="618"/>
                    </a:lnTo>
                    <a:moveTo>
                      <a:pt x="12810" y="18"/>
                    </a:moveTo>
                    <a:lnTo>
                      <a:pt x="12807" y="600"/>
                    </a:lnTo>
                  </a:path>
                </a:pathLst>
              </a:custGeom>
              <a:noFill/>
              <a:ln w="6350" cap="flat">
                <a:solidFill>
                  <a:srgbClr val="A6A6A6"/>
                </a:solidFill>
                <a:prstDash val="dash"/>
                <a:miter lim="800000"/>
              </a:ln>
            </p:spPr>
            <p:txBody>
              <a:bodyPr rtlCol="0"/>
              <a:lstStyle/>
              <a:p>
                <a:pPr algn="ctr"/>
                <a:endParaRPr lang="zh-CN" altLang="en-US"/>
              </a:p>
            </p:txBody>
          </p:sp>
          <p:sp>
            <p:nvSpPr>
              <p:cNvPr id="158" name="path 158"/>
              <p:cNvSpPr/>
              <p:nvPr/>
            </p:nvSpPr>
            <p:spPr>
              <a:xfrm>
                <a:off x="2627937" y="0"/>
                <a:ext cx="1994321" cy="6984"/>
              </a:xfrm>
              <a:custGeom>
                <a:avLst/>
                <a:gdLst/>
                <a:ahLst/>
                <a:cxnLst/>
                <a:rect l="0" t="0" r="0" b="0"/>
                <a:pathLst>
                  <a:path w="3140" h="10">
                    <a:moveTo>
                      <a:pt x="0" y="5"/>
                    </a:moveTo>
                    <a:lnTo>
                      <a:pt x="3140" y="5"/>
                    </a:lnTo>
                  </a:path>
                </a:pathLst>
              </a:custGeom>
              <a:noFill/>
              <a:ln w="6350" cap="flat">
                <a:solidFill>
                  <a:srgbClr val="BFBFBF"/>
                </a:solidFill>
                <a:prstDash val="dash"/>
                <a:miter lim="800000"/>
              </a:ln>
            </p:spPr>
            <p:txBody>
              <a:bodyPr rtlCol="0"/>
              <a:lstStyle/>
              <a:p>
                <a:pPr algn="ctr"/>
                <a:endParaRPr lang="zh-CN" altLang="en-US"/>
              </a:p>
            </p:txBody>
          </p:sp>
        </p:grpSp>
        <p:grpSp>
          <p:nvGrpSpPr>
            <p:cNvPr id="14" name="group 14"/>
            <p:cNvGrpSpPr/>
            <p:nvPr/>
          </p:nvGrpSpPr>
          <p:grpSpPr>
            <a:xfrm rot="21600000">
              <a:off x="14059" y="2414"/>
              <a:ext cx="889" cy="6440"/>
              <a:chOff x="0" y="0"/>
              <a:chExt cx="564295" cy="4089404"/>
            </a:xfrm>
          </p:grpSpPr>
          <p:sp>
            <p:nvSpPr>
              <p:cNvPr id="160" name="path 160"/>
              <p:cNvSpPr/>
              <p:nvPr/>
            </p:nvSpPr>
            <p:spPr>
              <a:xfrm>
                <a:off x="0" y="0"/>
                <a:ext cx="564295" cy="8229"/>
              </a:xfrm>
              <a:custGeom>
                <a:avLst/>
                <a:gdLst/>
                <a:ahLst/>
                <a:cxnLst/>
                <a:rect l="0" t="0" r="0" b="0"/>
                <a:pathLst>
                  <a:path w="888" h="12">
                    <a:moveTo>
                      <a:pt x="888" y="5"/>
                    </a:moveTo>
                    <a:lnTo>
                      <a:pt x="0" y="7"/>
                    </a:lnTo>
                  </a:path>
                </a:pathLst>
              </a:custGeom>
              <a:noFill/>
              <a:ln w="6350" cap="flat">
                <a:solidFill>
                  <a:srgbClr val="A6A6A6"/>
                </a:solidFill>
                <a:prstDash val="dash"/>
                <a:miter lim="800000"/>
              </a:ln>
            </p:spPr>
            <p:txBody>
              <a:bodyPr rtlCol="0"/>
              <a:lstStyle/>
              <a:p>
                <a:pPr algn="ctr"/>
                <a:endParaRPr lang="zh-CN" altLang="en-US"/>
              </a:p>
            </p:txBody>
          </p:sp>
          <p:sp>
            <p:nvSpPr>
              <p:cNvPr id="162" name="path 162"/>
              <p:cNvSpPr/>
              <p:nvPr/>
            </p:nvSpPr>
            <p:spPr>
              <a:xfrm>
                <a:off x="22904" y="19003"/>
                <a:ext cx="22059" cy="4070400"/>
              </a:xfrm>
              <a:custGeom>
                <a:avLst/>
                <a:gdLst/>
                <a:ahLst/>
                <a:cxnLst/>
                <a:rect l="0" t="0" r="0" b="0"/>
                <a:pathLst>
                  <a:path w="34" h="6410">
                    <a:moveTo>
                      <a:pt x="5" y="0"/>
                    </a:moveTo>
                    <a:lnTo>
                      <a:pt x="29" y="6410"/>
                    </a:lnTo>
                  </a:path>
                </a:pathLst>
              </a:custGeom>
              <a:noFill/>
              <a:ln w="6350" cap="flat">
                <a:solidFill>
                  <a:srgbClr val="BFBFBF"/>
                </a:solidFill>
                <a:prstDash val="dash"/>
                <a:miter lim="800000"/>
              </a:ln>
            </p:spPr>
            <p:txBody>
              <a:bodyPr rtlCol="0"/>
              <a:lstStyle/>
              <a:p>
                <a:pPr algn="ctr"/>
                <a:endParaRPr lang="zh-CN" altLang="en-US"/>
              </a:p>
            </p:txBody>
          </p:sp>
        </p:grpSp>
        <p:grpSp>
          <p:nvGrpSpPr>
            <p:cNvPr id="16" name="group 16"/>
            <p:cNvGrpSpPr/>
            <p:nvPr/>
          </p:nvGrpSpPr>
          <p:grpSpPr>
            <a:xfrm rot="21600000">
              <a:off x="5578" y="1915"/>
              <a:ext cx="5151" cy="876"/>
              <a:chOff x="0" y="0"/>
              <a:chExt cx="3271107" cy="556509"/>
            </a:xfrm>
          </p:grpSpPr>
          <p:pic>
            <p:nvPicPr>
              <p:cNvPr id="164" name="picture 164"/>
              <p:cNvPicPr>
                <a:picLocks noChangeAspect="1"/>
              </p:cNvPicPr>
              <p:nvPr/>
            </p:nvPicPr>
            <p:blipFill>
              <a:blip r:embed="rId2"/>
              <a:stretch>
                <a:fillRect/>
              </a:stretch>
            </p:blipFill>
            <p:spPr>
              <a:xfrm rot="21600000">
                <a:off x="0" y="0"/>
                <a:ext cx="3271107" cy="556509"/>
              </a:xfrm>
              <a:prstGeom prst="rect">
                <a:avLst/>
              </a:prstGeom>
            </p:spPr>
          </p:pic>
          <p:sp>
            <p:nvSpPr>
              <p:cNvPr id="166" name="textbox 166"/>
              <p:cNvSpPr/>
              <p:nvPr/>
            </p:nvSpPr>
            <p:spPr>
              <a:xfrm>
                <a:off x="-12700" y="-12700"/>
                <a:ext cx="3296920" cy="607695"/>
              </a:xfrm>
              <a:prstGeom prst="rect">
                <a:avLst/>
              </a:prstGeom>
              <a:noFill/>
              <a:ln w="0" cap="flat">
                <a:noFill/>
                <a:prstDash val="solid"/>
                <a:miter lim="0"/>
              </a:ln>
            </p:spPr>
            <p:txBody>
              <a:bodyPr vert="horz" wrap="square" lIns="0" tIns="0" rIns="0" bIns="0"/>
              <a:lstStyle/>
              <a:p>
                <a:pPr algn="l" rtl="0" eaLnBrk="0">
                  <a:lnSpc>
                    <a:spcPct val="102000"/>
                  </a:lnSpc>
                </a:pPr>
                <a:endParaRPr sz="900" dirty="0">
                  <a:latin typeface="Arial" panose="020B0604020202090204"/>
                  <a:ea typeface="Arial" panose="020B0604020202090204"/>
                  <a:cs typeface="Arial" panose="020B0604020202090204"/>
                </a:endParaRPr>
              </a:p>
              <a:p>
                <a:pPr algn="l" rtl="0" eaLnBrk="0">
                  <a:lnSpc>
                    <a:spcPct val="8000"/>
                  </a:lnSpc>
                </a:pPr>
                <a:endParaRPr sz="100" dirty="0">
                  <a:latin typeface="Arial" panose="020B0604020202090204"/>
                  <a:ea typeface="Arial" panose="020B0604020202090204"/>
                  <a:cs typeface="Arial" panose="020B0604020202090204"/>
                </a:endParaRPr>
              </a:p>
              <a:p>
                <a:pPr marL="419100" algn="l" rtl="0" eaLnBrk="0">
                  <a:lnSpc>
                    <a:spcPct val="94000"/>
                  </a:lnSpc>
                </a:pPr>
                <a:r>
                  <a:rPr sz="15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中关村数智人工智能产业联盟</a:t>
                </a:r>
                <a:endParaRPr sz="1500" dirty="0">
                  <a:latin typeface="PingFang SC" panose="020B0400000000000000" charset="-122"/>
                  <a:ea typeface="PingFang SC" panose="020B0400000000000000" charset="-122"/>
                  <a:cs typeface="PingFang SC" panose="020B0400000000000000" charset="-122"/>
                </a:endParaRPr>
              </a:p>
            </p:txBody>
          </p:sp>
        </p:grpSp>
        <p:grpSp>
          <p:nvGrpSpPr>
            <p:cNvPr id="18" name="group 18"/>
            <p:cNvGrpSpPr/>
            <p:nvPr/>
          </p:nvGrpSpPr>
          <p:grpSpPr>
            <a:xfrm rot="21600000">
              <a:off x="9920" y="7395"/>
              <a:ext cx="919" cy="2318"/>
              <a:chOff x="0" y="0"/>
              <a:chExt cx="583816" cy="1472046"/>
            </a:xfrm>
          </p:grpSpPr>
          <p:pic>
            <p:nvPicPr>
              <p:cNvPr id="168" name="picture 168"/>
              <p:cNvPicPr>
                <a:picLocks noChangeAspect="1"/>
              </p:cNvPicPr>
              <p:nvPr/>
            </p:nvPicPr>
            <p:blipFill>
              <a:blip r:embed="rId3"/>
              <a:stretch>
                <a:fillRect/>
              </a:stretch>
            </p:blipFill>
            <p:spPr>
              <a:xfrm rot="21600000">
                <a:off x="0" y="0"/>
                <a:ext cx="583816" cy="1472046"/>
              </a:xfrm>
              <a:prstGeom prst="rect">
                <a:avLst/>
              </a:prstGeom>
            </p:spPr>
          </p:pic>
          <p:sp>
            <p:nvSpPr>
              <p:cNvPr id="170" name="textbox 170"/>
              <p:cNvSpPr/>
              <p:nvPr/>
            </p:nvSpPr>
            <p:spPr>
              <a:xfrm>
                <a:off x="-12700" y="-12700"/>
                <a:ext cx="609600" cy="1527175"/>
              </a:xfrm>
              <a:prstGeom prst="rect">
                <a:avLst/>
              </a:prstGeom>
              <a:noFill/>
              <a:ln w="0" cap="flat">
                <a:noFill/>
                <a:prstDash val="solid"/>
                <a:miter lim="0"/>
              </a:ln>
            </p:spPr>
            <p:txBody>
              <a:bodyPr vert="horz" wrap="square" lIns="0" tIns="0" rIns="0" bIns="0"/>
              <a:lstStyle/>
              <a:p>
                <a:pPr algn="l" rtl="0" eaLnBrk="0">
                  <a:lnSpc>
                    <a:spcPct val="193000"/>
                  </a:lnSpc>
                </a:pPr>
                <a:endParaRPr sz="1000" dirty="0">
                  <a:latin typeface="Arial" panose="020B0604020202090204"/>
                  <a:ea typeface="Arial" panose="020B0604020202090204"/>
                  <a:cs typeface="Arial" panose="020B0604020202090204"/>
                </a:endParaRPr>
              </a:p>
              <a:p>
                <a:pPr marL="191135" algn="l" rtl="0" eaLnBrk="0">
                  <a:lnSpc>
                    <a:spcPct val="87000"/>
                  </a:lnSpc>
                  <a:spcBef>
                    <a:spcPts val="5"/>
                  </a:spcBef>
                </a:pPr>
                <a:r>
                  <a:rPr sz="1400" kern="0" spc="-40" dirty="0">
                    <a:solidFill>
                      <a:srgbClr val="000000">
                        <a:alpha val="100000"/>
                      </a:srgbClr>
                    </a:solidFill>
                    <a:latin typeface="PingFang SC" panose="020B0400000000000000" charset="-122"/>
                    <a:ea typeface="PingFang SC" panose="020B0400000000000000" charset="-122"/>
                    <a:cs typeface="PingFang SC" panose="020B0400000000000000" charset="-122"/>
                  </a:rPr>
                  <a:t>人工</a:t>
                </a:r>
                <a:endParaRPr sz="1400" dirty="0">
                  <a:latin typeface="PingFang SC" panose="020B0400000000000000" charset="-122"/>
                  <a:ea typeface="PingFang SC" panose="020B0400000000000000" charset="-122"/>
                  <a:cs typeface="PingFang SC" panose="020B0400000000000000" charset="-122"/>
                </a:endParaRPr>
              </a:p>
              <a:p>
                <a:pPr marL="189865" algn="l" rtl="0" eaLnBrk="0">
                  <a:lnSpc>
                    <a:spcPct val="88000"/>
                  </a:lnSpc>
                  <a:spcBef>
                    <a:spcPts val="200"/>
                  </a:spcBef>
                </a:pPr>
                <a:r>
                  <a:rPr sz="1400" kern="0" spc="-40" dirty="0">
                    <a:solidFill>
                      <a:srgbClr val="000000">
                        <a:alpha val="100000"/>
                      </a:srgbClr>
                    </a:solidFill>
                    <a:latin typeface="PingFang SC" panose="020B0400000000000000" charset="-122"/>
                    <a:ea typeface="PingFang SC" panose="020B0400000000000000" charset="-122"/>
                    <a:cs typeface="PingFang SC" panose="020B0400000000000000" charset="-122"/>
                  </a:rPr>
                  <a:t>智能</a:t>
                </a:r>
                <a:endParaRPr sz="1400" dirty="0">
                  <a:latin typeface="PingFang SC" panose="020B0400000000000000" charset="-122"/>
                  <a:ea typeface="PingFang SC" panose="020B0400000000000000" charset="-122"/>
                  <a:cs typeface="PingFang SC" panose="020B0400000000000000" charset="-122"/>
                </a:endParaRPr>
              </a:p>
              <a:p>
                <a:pPr marL="189865" algn="l" rtl="0" eaLnBrk="0">
                  <a:lnSpc>
                    <a:spcPct val="88000"/>
                  </a:lnSpc>
                  <a:spcBef>
                    <a:spcPts val="210"/>
                  </a:spcBef>
                </a:pPr>
                <a:r>
                  <a:rPr sz="1400" kern="0" spc="-40" dirty="0">
                    <a:solidFill>
                      <a:srgbClr val="000000">
                        <a:alpha val="100000"/>
                      </a:srgbClr>
                    </a:solidFill>
                    <a:latin typeface="PingFang SC" panose="020B0400000000000000" charset="-122"/>
                    <a:ea typeface="PingFang SC" panose="020B0400000000000000" charset="-122"/>
                    <a:cs typeface="PingFang SC" panose="020B0400000000000000" charset="-122"/>
                  </a:rPr>
                  <a:t>大模</a:t>
                </a:r>
                <a:endParaRPr sz="1400" dirty="0">
                  <a:latin typeface="PingFang SC" panose="020B0400000000000000" charset="-122"/>
                  <a:ea typeface="PingFang SC" panose="020B0400000000000000" charset="-122"/>
                  <a:cs typeface="PingFang SC" panose="020B0400000000000000" charset="-122"/>
                </a:endParaRPr>
              </a:p>
              <a:p>
                <a:pPr marL="276860" algn="l" rtl="0" eaLnBrk="0">
                  <a:lnSpc>
                    <a:spcPct val="85000"/>
                  </a:lnSpc>
                  <a:spcBef>
                    <a:spcPts val="235"/>
                  </a:spcBef>
                </a:pPr>
                <a:r>
                  <a:rPr sz="1400" kern="0" spc="-10" dirty="0">
                    <a:solidFill>
                      <a:srgbClr val="000000">
                        <a:alpha val="100000"/>
                      </a:srgbClr>
                    </a:solidFill>
                    <a:latin typeface="PingFang SC" panose="020B0400000000000000" charset="-122"/>
                    <a:ea typeface="PingFang SC" panose="020B0400000000000000" charset="-122"/>
                    <a:cs typeface="PingFang SC" panose="020B0400000000000000" charset="-122"/>
                  </a:rPr>
                  <a:t>型</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20" name="group 20"/>
            <p:cNvGrpSpPr/>
            <p:nvPr/>
          </p:nvGrpSpPr>
          <p:grpSpPr>
            <a:xfrm rot="21600000">
              <a:off x="6936" y="2954"/>
              <a:ext cx="2419" cy="875"/>
              <a:chOff x="0" y="0"/>
              <a:chExt cx="1535926" cy="555376"/>
            </a:xfrm>
          </p:grpSpPr>
          <p:pic>
            <p:nvPicPr>
              <p:cNvPr id="172" name="picture 172"/>
              <p:cNvPicPr>
                <a:picLocks noChangeAspect="1"/>
              </p:cNvPicPr>
              <p:nvPr/>
            </p:nvPicPr>
            <p:blipFill>
              <a:blip r:embed="rId4"/>
              <a:stretch>
                <a:fillRect/>
              </a:stretch>
            </p:blipFill>
            <p:spPr>
              <a:xfrm rot="21600000">
                <a:off x="0" y="0"/>
                <a:ext cx="1535926" cy="555376"/>
              </a:xfrm>
              <a:prstGeom prst="rect">
                <a:avLst/>
              </a:prstGeom>
            </p:spPr>
          </p:pic>
          <p:pic>
            <p:nvPicPr>
              <p:cNvPr id="174" name="picture 174"/>
              <p:cNvPicPr>
                <a:picLocks noChangeAspect="1"/>
              </p:cNvPicPr>
              <p:nvPr/>
            </p:nvPicPr>
            <p:blipFill>
              <a:blip r:embed="rId5"/>
              <a:stretch>
                <a:fillRect/>
              </a:stretch>
            </p:blipFill>
            <p:spPr>
              <a:xfrm rot="21600000">
                <a:off x="97423" y="9825"/>
                <a:ext cx="1430388" cy="445503"/>
              </a:xfrm>
              <a:prstGeom prst="rect">
                <a:avLst/>
              </a:prstGeom>
            </p:spPr>
          </p:pic>
          <p:sp>
            <p:nvSpPr>
              <p:cNvPr id="176" name="textbox 176"/>
              <p:cNvSpPr/>
              <p:nvPr/>
            </p:nvSpPr>
            <p:spPr>
              <a:xfrm>
                <a:off x="408750" y="117771"/>
                <a:ext cx="815975" cy="236855"/>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90204"/>
                  <a:ea typeface="Arial" panose="020B0604020202090204"/>
                  <a:cs typeface="Arial" panose="020B0604020202090204"/>
                </a:endParaRPr>
              </a:p>
              <a:p>
                <a:pPr marL="12700" algn="l" rtl="0" eaLnBrk="0">
                  <a:lnSpc>
                    <a:spcPct val="92000"/>
                  </a:lnSpc>
                </a:pPr>
                <a:r>
                  <a:rPr sz="15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会员大会</a:t>
                </a:r>
                <a:endParaRPr sz="1500" dirty="0">
                  <a:latin typeface="PingFang SC" panose="020B0400000000000000" charset="-122"/>
                  <a:ea typeface="PingFang SC" panose="020B0400000000000000" charset="-122"/>
                  <a:cs typeface="PingFang SC" panose="020B0400000000000000" charset="-122"/>
                </a:endParaRPr>
              </a:p>
            </p:txBody>
          </p:sp>
        </p:grpSp>
        <p:grpSp>
          <p:nvGrpSpPr>
            <p:cNvPr id="22" name="group 22"/>
            <p:cNvGrpSpPr/>
            <p:nvPr/>
          </p:nvGrpSpPr>
          <p:grpSpPr>
            <a:xfrm rot="21600000">
              <a:off x="6941" y="4149"/>
              <a:ext cx="2421" cy="869"/>
              <a:chOff x="0" y="0"/>
              <a:chExt cx="1537273" cy="552094"/>
            </a:xfrm>
          </p:grpSpPr>
          <p:pic>
            <p:nvPicPr>
              <p:cNvPr id="178" name="picture 178"/>
              <p:cNvPicPr>
                <a:picLocks noChangeAspect="1"/>
              </p:cNvPicPr>
              <p:nvPr/>
            </p:nvPicPr>
            <p:blipFill>
              <a:blip r:embed="rId6"/>
              <a:stretch>
                <a:fillRect/>
              </a:stretch>
            </p:blipFill>
            <p:spPr>
              <a:xfrm rot="21600000">
                <a:off x="0" y="0"/>
                <a:ext cx="1537273" cy="552094"/>
              </a:xfrm>
              <a:prstGeom prst="rect">
                <a:avLst/>
              </a:prstGeom>
            </p:spPr>
          </p:pic>
          <p:pic>
            <p:nvPicPr>
              <p:cNvPr id="180" name="picture 180"/>
              <p:cNvPicPr>
                <a:picLocks noChangeAspect="1"/>
              </p:cNvPicPr>
              <p:nvPr/>
            </p:nvPicPr>
            <p:blipFill>
              <a:blip r:embed="rId7"/>
              <a:stretch>
                <a:fillRect/>
              </a:stretch>
            </p:blipFill>
            <p:spPr>
              <a:xfrm rot="21600000">
                <a:off x="106062" y="16560"/>
                <a:ext cx="1414513" cy="429616"/>
              </a:xfrm>
              <a:prstGeom prst="rect">
                <a:avLst/>
              </a:prstGeom>
            </p:spPr>
          </p:pic>
          <p:pic>
            <p:nvPicPr>
              <p:cNvPr id="182" name="picture 182"/>
              <p:cNvPicPr>
                <a:picLocks noChangeAspect="1"/>
              </p:cNvPicPr>
              <p:nvPr/>
            </p:nvPicPr>
            <p:blipFill>
              <a:blip r:embed="rId8"/>
              <a:stretch>
                <a:fillRect/>
              </a:stretch>
            </p:blipFill>
            <p:spPr>
              <a:xfrm rot="21600000">
                <a:off x="98128" y="8611"/>
                <a:ext cx="1430385" cy="445502"/>
              </a:xfrm>
              <a:prstGeom prst="rect">
                <a:avLst/>
              </a:prstGeom>
            </p:spPr>
          </p:pic>
          <p:sp>
            <p:nvSpPr>
              <p:cNvPr id="184" name="textbox 184"/>
              <p:cNvSpPr/>
              <p:nvPr/>
            </p:nvSpPr>
            <p:spPr>
              <a:xfrm>
                <a:off x="508105" y="115144"/>
                <a:ext cx="616585" cy="23875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90204"/>
                  <a:ea typeface="Arial" panose="020B0604020202090204"/>
                  <a:cs typeface="Arial" panose="020B0604020202090204"/>
                </a:endParaRPr>
              </a:p>
              <a:p>
                <a:pPr marL="12700" algn="l" rtl="0" eaLnBrk="0">
                  <a:lnSpc>
                    <a:spcPct val="93000"/>
                  </a:lnSpc>
                </a:pPr>
                <a:r>
                  <a:rPr sz="1500" kern="0" spc="40" dirty="0">
                    <a:solidFill>
                      <a:srgbClr val="000000">
                        <a:alpha val="100000"/>
                      </a:srgbClr>
                    </a:solidFill>
                    <a:latin typeface="PingFang SC" panose="020B0400000000000000" charset="-122"/>
                    <a:ea typeface="PingFang SC" panose="020B0400000000000000" charset="-122"/>
                    <a:cs typeface="PingFang SC" panose="020B0400000000000000" charset="-122"/>
                  </a:rPr>
                  <a:t>理事会</a:t>
                </a:r>
                <a:endParaRPr sz="1500" dirty="0">
                  <a:latin typeface="PingFang SC" panose="020B0400000000000000" charset="-122"/>
                  <a:ea typeface="PingFang SC" panose="020B0400000000000000" charset="-122"/>
                  <a:cs typeface="PingFang SC" panose="020B0400000000000000" charset="-122"/>
                </a:endParaRPr>
              </a:p>
            </p:txBody>
          </p:sp>
        </p:grpSp>
        <p:sp>
          <p:nvSpPr>
            <p:cNvPr id="186" name="path 186"/>
            <p:cNvSpPr/>
            <p:nvPr/>
          </p:nvSpPr>
          <p:spPr>
            <a:xfrm>
              <a:off x="4973" y="3906"/>
              <a:ext cx="3291" cy="13"/>
            </a:xfrm>
            <a:custGeom>
              <a:avLst/>
              <a:gdLst/>
              <a:ahLst/>
              <a:cxnLst/>
              <a:rect l="0" t="0" r="0" b="0"/>
              <a:pathLst>
                <a:path w="3291" h="13">
                  <a:moveTo>
                    <a:pt x="0" y="8"/>
                  </a:moveTo>
                  <a:lnTo>
                    <a:pt x="3291" y="5"/>
                  </a:lnTo>
                </a:path>
              </a:pathLst>
            </a:custGeom>
            <a:noFill/>
            <a:ln w="6350" cap="flat">
              <a:solidFill>
                <a:srgbClr val="BFBFBF"/>
              </a:solidFill>
              <a:prstDash val="dash"/>
              <a:miter lim="800000"/>
            </a:ln>
          </p:spPr>
          <p:txBody>
            <a:bodyPr rtlCol="0"/>
            <a:lstStyle/>
            <a:p>
              <a:pPr algn="ctr"/>
              <a:endParaRPr lang="zh-CN" altLang="en-US"/>
            </a:p>
          </p:txBody>
        </p:sp>
        <p:grpSp>
          <p:nvGrpSpPr>
            <p:cNvPr id="24" name="group 24"/>
            <p:cNvGrpSpPr/>
            <p:nvPr/>
          </p:nvGrpSpPr>
          <p:grpSpPr>
            <a:xfrm rot="21600000">
              <a:off x="2873" y="3530"/>
              <a:ext cx="2419" cy="869"/>
              <a:chOff x="0" y="0"/>
              <a:chExt cx="1535927" cy="552094"/>
            </a:xfrm>
          </p:grpSpPr>
          <p:pic>
            <p:nvPicPr>
              <p:cNvPr id="188" name="picture 188"/>
              <p:cNvPicPr>
                <a:picLocks noChangeAspect="1"/>
              </p:cNvPicPr>
              <p:nvPr/>
            </p:nvPicPr>
            <p:blipFill>
              <a:blip r:embed="rId9"/>
              <a:stretch>
                <a:fillRect/>
              </a:stretch>
            </p:blipFill>
            <p:spPr>
              <a:xfrm rot="21600000">
                <a:off x="0" y="0"/>
                <a:ext cx="1535927" cy="552094"/>
              </a:xfrm>
              <a:prstGeom prst="rect">
                <a:avLst/>
              </a:prstGeom>
            </p:spPr>
          </p:pic>
          <p:sp>
            <p:nvSpPr>
              <p:cNvPr id="190" name="textbox 190"/>
              <p:cNvSpPr/>
              <p:nvPr/>
            </p:nvSpPr>
            <p:spPr>
              <a:xfrm>
                <a:off x="-12700" y="-12700"/>
                <a:ext cx="1561465" cy="603250"/>
              </a:xfrm>
              <a:prstGeom prst="rect">
                <a:avLst/>
              </a:prstGeom>
              <a:noFill/>
              <a:ln w="0" cap="flat">
                <a:noFill/>
                <a:prstDash val="solid"/>
                <a:miter lim="0"/>
              </a:ln>
            </p:spPr>
            <p:txBody>
              <a:bodyPr vert="horz" wrap="square" lIns="0" tIns="0" rIns="0" bIns="0"/>
              <a:lstStyle/>
              <a:p>
                <a:pPr algn="l" rtl="0" eaLnBrk="0">
                  <a:lnSpc>
                    <a:spcPct val="102000"/>
                  </a:lnSpc>
                </a:pPr>
                <a:endParaRPr sz="900" dirty="0">
                  <a:latin typeface="Arial" panose="020B0604020202090204"/>
                  <a:ea typeface="Arial" panose="020B0604020202090204"/>
                  <a:cs typeface="Arial" panose="020B0604020202090204"/>
                </a:endParaRPr>
              </a:p>
              <a:p>
                <a:pPr algn="l" rtl="0" eaLnBrk="0">
                  <a:lnSpc>
                    <a:spcPct val="6000"/>
                  </a:lnSpc>
                </a:pPr>
                <a:endParaRPr sz="100" dirty="0">
                  <a:latin typeface="Arial" panose="020B0604020202090204"/>
                  <a:ea typeface="Arial" panose="020B0604020202090204"/>
                  <a:cs typeface="Arial" panose="020B0604020202090204"/>
                </a:endParaRPr>
              </a:p>
              <a:p>
                <a:pPr marL="431165" algn="l" rtl="0" eaLnBrk="0">
                  <a:lnSpc>
                    <a:spcPct val="93000"/>
                  </a:lnSpc>
                </a:pPr>
                <a:r>
                  <a:rPr sz="15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特邀顾问</a:t>
                </a:r>
                <a:endParaRPr sz="1500" dirty="0">
                  <a:latin typeface="PingFang SC" panose="020B0400000000000000" charset="-122"/>
                  <a:ea typeface="PingFang SC" panose="020B0400000000000000" charset="-122"/>
                  <a:cs typeface="PingFang SC" panose="020B0400000000000000" charset="-122"/>
                </a:endParaRPr>
              </a:p>
            </p:txBody>
          </p:sp>
        </p:grpSp>
        <p:grpSp>
          <p:nvGrpSpPr>
            <p:cNvPr id="26" name="group 26"/>
            <p:cNvGrpSpPr/>
            <p:nvPr/>
          </p:nvGrpSpPr>
          <p:grpSpPr>
            <a:xfrm rot="21600000">
              <a:off x="424" y="7383"/>
              <a:ext cx="905" cy="2320"/>
              <a:chOff x="0" y="0"/>
              <a:chExt cx="574400" cy="1473387"/>
            </a:xfrm>
          </p:grpSpPr>
          <p:pic>
            <p:nvPicPr>
              <p:cNvPr id="192" name="picture 192"/>
              <p:cNvPicPr>
                <a:picLocks noChangeAspect="1"/>
              </p:cNvPicPr>
              <p:nvPr/>
            </p:nvPicPr>
            <p:blipFill>
              <a:blip r:embed="rId10"/>
              <a:stretch>
                <a:fillRect/>
              </a:stretch>
            </p:blipFill>
            <p:spPr>
              <a:xfrm rot="21600000">
                <a:off x="0" y="0"/>
                <a:ext cx="574400" cy="1473387"/>
              </a:xfrm>
              <a:prstGeom prst="rect">
                <a:avLst/>
              </a:prstGeom>
            </p:spPr>
          </p:pic>
          <p:sp>
            <p:nvSpPr>
              <p:cNvPr id="194" name="textbox 194"/>
              <p:cNvSpPr/>
              <p:nvPr/>
            </p:nvSpPr>
            <p:spPr>
              <a:xfrm>
                <a:off x="-12700" y="-12700"/>
                <a:ext cx="600075" cy="1525270"/>
              </a:xfrm>
              <a:prstGeom prst="rect">
                <a:avLst/>
              </a:prstGeom>
              <a:noFill/>
              <a:ln w="0" cap="flat">
                <a:noFill/>
                <a:prstDash val="solid"/>
                <a:miter lim="0"/>
              </a:ln>
            </p:spPr>
            <p:txBody>
              <a:bodyPr vert="horz" wrap="square" lIns="0" tIns="0" rIns="0" bIns="0"/>
              <a:lstStyle/>
              <a:p>
                <a:pPr algn="l" rtl="0" eaLnBrk="0">
                  <a:lnSpc>
                    <a:spcPct val="110000"/>
                  </a:lnSpc>
                </a:pPr>
                <a:endParaRPr sz="1000" dirty="0">
                  <a:latin typeface="Arial" panose="020B0604020202090204"/>
                  <a:ea typeface="Arial" panose="020B0604020202090204"/>
                  <a:cs typeface="Arial" panose="020B0604020202090204"/>
                </a:endParaRPr>
              </a:p>
              <a:p>
                <a:pPr algn="l" rtl="0" eaLnBrk="0">
                  <a:lnSpc>
                    <a:spcPct val="111000"/>
                  </a:lnSpc>
                </a:pPr>
                <a:endParaRPr sz="1000" dirty="0">
                  <a:latin typeface="Arial" panose="020B0604020202090204"/>
                  <a:ea typeface="Arial" panose="020B0604020202090204"/>
                  <a:cs typeface="Arial" panose="020B0604020202090204"/>
                </a:endParaRPr>
              </a:p>
              <a:p>
                <a:pPr algn="l" rtl="0" eaLnBrk="0">
                  <a:lnSpc>
                    <a:spcPct val="111000"/>
                  </a:lnSpc>
                </a:pPr>
                <a:endParaRPr sz="1000" dirty="0">
                  <a:latin typeface="Arial" panose="020B0604020202090204"/>
                  <a:ea typeface="Arial" panose="020B0604020202090204"/>
                  <a:cs typeface="Arial" panose="020B0604020202090204"/>
                </a:endParaRPr>
              </a:p>
              <a:p>
                <a:pPr algn="l" rtl="0" eaLnBrk="0">
                  <a:lnSpc>
                    <a:spcPct val="6000"/>
                  </a:lnSpc>
                </a:pPr>
                <a:endParaRPr sz="100" dirty="0">
                  <a:latin typeface="Arial" panose="020B0604020202090204"/>
                  <a:ea typeface="Arial" panose="020B0604020202090204"/>
                  <a:cs typeface="Arial" panose="020B0604020202090204"/>
                </a:endParaRPr>
              </a:p>
              <a:p>
                <a:pPr marL="266065" indent="-92075" algn="l" rtl="0" eaLnBrk="0">
                  <a:lnSpc>
                    <a:spcPct val="94000"/>
                  </a:lnSpc>
                </a:pPr>
                <a:r>
                  <a:rPr sz="14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数字</a:t>
                </a:r>
                <a:r>
                  <a:rPr sz="1400" kern="0" spc="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10" dirty="0">
                    <a:solidFill>
                      <a:srgbClr val="000000">
                        <a:alpha val="100000"/>
                      </a:srgbClr>
                    </a:solidFill>
                    <a:latin typeface="PingFang SC" panose="020B0400000000000000" charset="-122"/>
                    <a:ea typeface="PingFang SC" panose="020B0400000000000000" charset="-122"/>
                    <a:cs typeface="PingFang SC" panose="020B0400000000000000" charset="-122"/>
                  </a:rPr>
                  <a:t>人</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28" name="group 28"/>
            <p:cNvGrpSpPr/>
            <p:nvPr/>
          </p:nvGrpSpPr>
          <p:grpSpPr>
            <a:xfrm rot="21600000">
              <a:off x="1377" y="7383"/>
              <a:ext cx="905" cy="2320"/>
              <a:chOff x="0" y="0"/>
              <a:chExt cx="574400" cy="1473387"/>
            </a:xfrm>
          </p:grpSpPr>
          <p:pic>
            <p:nvPicPr>
              <p:cNvPr id="196" name="picture 196"/>
              <p:cNvPicPr>
                <a:picLocks noChangeAspect="1"/>
              </p:cNvPicPr>
              <p:nvPr/>
            </p:nvPicPr>
            <p:blipFill>
              <a:blip r:embed="rId11"/>
              <a:stretch>
                <a:fillRect/>
              </a:stretch>
            </p:blipFill>
            <p:spPr>
              <a:xfrm rot="21600000">
                <a:off x="0" y="0"/>
                <a:ext cx="574400" cy="1473387"/>
              </a:xfrm>
              <a:prstGeom prst="rect">
                <a:avLst/>
              </a:prstGeom>
            </p:spPr>
          </p:pic>
          <p:sp>
            <p:nvSpPr>
              <p:cNvPr id="198" name="textbox 198"/>
              <p:cNvSpPr/>
              <p:nvPr/>
            </p:nvSpPr>
            <p:spPr>
              <a:xfrm>
                <a:off x="-12700" y="-12700"/>
                <a:ext cx="600075" cy="1528445"/>
              </a:xfrm>
              <a:prstGeom prst="rect">
                <a:avLst/>
              </a:prstGeom>
              <a:noFill/>
              <a:ln w="0" cap="flat">
                <a:noFill/>
                <a:prstDash val="solid"/>
                <a:miter lim="0"/>
              </a:ln>
            </p:spPr>
            <p:txBody>
              <a:bodyPr vert="horz" wrap="square" lIns="0" tIns="0" rIns="0" bIns="0"/>
              <a:lstStyle/>
              <a:p>
                <a:pPr algn="l" rtl="0" eaLnBrk="0">
                  <a:lnSpc>
                    <a:spcPct val="131000"/>
                  </a:lnSpc>
                </a:pPr>
                <a:endParaRPr sz="1000" dirty="0">
                  <a:latin typeface="Arial" panose="020B0604020202090204"/>
                  <a:ea typeface="Arial" panose="020B0604020202090204"/>
                  <a:cs typeface="Arial" panose="020B0604020202090204"/>
                </a:endParaRPr>
              </a:p>
              <a:p>
                <a:pPr algn="l" rtl="0" eaLnBrk="0">
                  <a:lnSpc>
                    <a:spcPct val="131000"/>
                  </a:lnSpc>
                </a:pPr>
                <a:endParaRPr sz="1000" dirty="0">
                  <a:latin typeface="Arial" panose="020B0604020202090204"/>
                  <a:ea typeface="Arial" panose="020B0604020202090204"/>
                  <a:cs typeface="Arial" panose="020B0604020202090204"/>
                </a:endParaRPr>
              </a:p>
              <a:p>
                <a:pPr algn="l" rtl="0" eaLnBrk="0">
                  <a:lnSpc>
                    <a:spcPct val="8000"/>
                  </a:lnSpc>
                </a:pPr>
                <a:endParaRPr sz="100" dirty="0">
                  <a:latin typeface="Arial" panose="020B0604020202090204"/>
                  <a:ea typeface="Arial" panose="020B0604020202090204"/>
                  <a:cs typeface="Arial" panose="020B0604020202090204"/>
                </a:endParaRPr>
              </a:p>
              <a:p>
                <a:pPr marL="174625" algn="l" rtl="0" eaLnBrk="0">
                  <a:lnSpc>
                    <a:spcPct val="88000"/>
                  </a:lnSpc>
                </a:pP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数字</a:t>
                </a:r>
                <a:endParaRPr sz="1400" dirty="0">
                  <a:latin typeface="PingFang SC" panose="020B0400000000000000" charset="-122"/>
                  <a:ea typeface="PingFang SC" panose="020B0400000000000000" charset="-122"/>
                  <a:cs typeface="PingFang SC" panose="020B0400000000000000" charset="-122"/>
                </a:endParaRPr>
              </a:p>
              <a:p>
                <a:pPr marL="175260" algn="l" rtl="0" eaLnBrk="0">
                  <a:lnSpc>
                    <a:spcPct val="89000"/>
                  </a:lnSpc>
                  <a:spcBef>
                    <a:spcPts val="190"/>
                  </a:spcBef>
                </a:pP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化转</a:t>
                </a:r>
                <a:endParaRPr sz="1400" dirty="0">
                  <a:latin typeface="PingFang SC" panose="020B0400000000000000" charset="-122"/>
                  <a:ea typeface="PingFang SC" panose="020B0400000000000000" charset="-122"/>
                  <a:cs typeface="PingFang SC" panose="020B0400000000000000" charset="-122"/>
                </a:endParaRPr>
              </a:p>
              <a:p>
                <a:pPr marL="266065" algn="l" rtl="0" eaLnBrk="0">
                  <a:lnSpc>
                    <a:spcPct val="85000"/>
                  </a:lnSpc>
                  <a:spcBef>
                    <a:spcPts val="230"/>
                  </a:spcBef>
                </a:pPr>
                <a:r>
                  <a:rPr sz="1400" kern="0" spc="-10" dirty="0">
                    <a:solidFill>
                      <a:srgbClr val="000000">
                        <a:alpha val="100000"/>
                      </a:srgbClr>
                    </a:solidFill>
                    <a:latin typeface="PingFang SC" panose="020B0400000000000000" charset="-122"/>
                    <a:ea typeface="PingFang SC" panose="020B0400000000000000" charset="-122"/>
                    <a:cs typeface="PingFang SC" panose="020B0400000000000000" charset="-122"/>
                  </a:rPr>
                  <a:t>型</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30" name="group 30"/>
            <p:cNvGrpSpPr/>
            <p:nvPr/>
          </p:nvGrpSpPr>
          <p:grpSpPr>
            <a:xfrm rot="21600000">
              <a:off x="2341" y="7387"/>
              <a:ext cx="905" cy="2320"/>
              <a:chOff x="0" y="0"/>
              <a:chExt cx="574400" cy="1473387"/>
            </a:xfrm>
          </p:grpSpPr>
          <p:pic>
            <p:nvPicPr>
              <p:cNvPr id="200" name="picture 200"/>
              <p:cNvPicPr>
                <a:picLocks noChangeAspect="1"/>
              </p:cNvPicPr>
              <p:nvPr/>
            </p:nvPicPr>
            <p:blipFill>
              <a:blip r:embed="rId12"/>
              <a:stretch>
                <a:fillRect/>
              </a:stretch>
            </p:blipFill>
            <p:spPr>
              <a:xfrm rot="21600000">
                <a:off x="0" y="0"/>
                <a:ext cx="574400" cy="1473387"/>
              </a:xfrm>
              <a:prstGeom prst="rect">
                <a:avLst/>
              </a:prstGeom>
            </p:spPr>
          </p:pic>
          <p:sp>
            <p:nvSpPr>
              <p:cNvPr id="202" name="textbox 202"/>
              <p:cNvSpPr/>
              <p:nvPr/>
            </p:nvSpPr>
            <p:spPr>
              <a:xfrm>
                <a:off x="-12700" y="-12700"/>
                <a:ext cx="600075" cy="1541780"/>
              </a:xfrm>
              <a:prstGeom prst="rect">
                <a:avLst/>
              </a:prstGeom>
              <a:noFill/>
              <a:ln w="0" cap="flat">
                <a:noFill/>
                <a:prstDash val="solid"/>
                <a:miter lim="0"/>
              </a:ln>
            </p:spPr>
            <p:txBody>
              <a:bodyPr vert="horz" wrap="square" lIns="0" tIns="0" rIns="0" bIns="0"/>
              <a:lstStyle/>
              <a:p>
                <a:pPr algn="l" rtl="0" eaLnBrk="0">
                  <a:lnSpc>
                    <a:spcPct val="103000"/>
                  </a:lnSpc>
                </a:pPr>
                <a:endParaRPr sz="1000" dirty="0">
                  <a:latin typeface="Arial" panose="020B0604020202090204"/>
                  <a:ea typeface="Arial" panose="020B0604020202090204"/>
                  <a:cs typeface="Arial" panose="020B0604020202090204"/>
                </a:endParaRPr>
              </a:p>
              <a:p>
                <a:pPr algn="l" rtl="0" eaLnBrk="0">
                  <a:lnSpc>
                    <a:spcPct val="104000"/>
                  </a:lnSpc>
                </a:pPr>
                <a:endParaRPr sz="1000" dirty="0">
                  <a:latin typeface="Arial" panose="020B0604020202090204"/>
                  <a:ea typeface="Arial" panose="020B0604020202090204"/>
                  <a:cs typeface="Arial" panose="020B0604020202090204"/>
                </a:endParaRPr>
              </a:p>
              <a:p>
                <a:pPr algn="l" rtl="0" eaLnBrk="0">
                  <a:lnSpc>
                    <a:spcPct val="104000"/>
                  </a:lnSpc>
                </a:pPr>
                <a:endParaRPr sz="1000" dirty="0">
                  <a:latin typeface="Arial" panose="020B0604020202090204"/>
                  <a:ea typeface="Arial" panose="020B0604020202090204"/>
                  <a:cs typeface="Arial" panose="020B0604020202090204"/>
                </a:endParaRPr>
              </a:p>
              <a:p>
                <a:pPr algn="l" rtl="0" eaLnBrk="0">
                  <a:lnSpc>
                    <a:spcPct val="104000"/>
                  </a:lnSpc>
                </a:pPr>
                <a:endParaRPr sz="1000" dirty="0">
                  <a:latin typeface="Arial" panose="020B0604020202090204"/>
                  <a:ea typeface="Arial" panose="020B0604020202090204"/>
                  <a:cs typeface="Arial" panose="020B0604020202090204"/>
                </a:endParaRPr>
              </a:p>
              <a:p>
                <a:pPr algn="l" rtl="0" eaLnBrk="0">
                  <a:lnSpc>
                    <a:spcPct val="8000"/>
                  </a:lnSpc>
                </a:pPr>
                <a:endParaRPr sz="100" dirty="0">
                  <a:latin typeface="Arial" panose="020B0604020202090204"/>
                  <a:ea typeface="Arial" panose="020B0604020202090204"/>
                  <a:cs typeface="Arial" panose="020B0604020202090204"/>
                </a:endParaRPr>
              </a:p>
              <a:p>
                <a:pPr marL="243840" algn="l" rtl="0" eaLnBrk="0">
                  <a:lnSpc>
                    <a:spcPct val="79000"/>
                  </a:lnSpc>
                </a:pPr>
                <a:r>
                  <a:rPr sz="1400" kern="0" spc="-60" dirty="0">
                    <a:solidFill>
                      <a:srgbClr val="000000">
                        <a:alpha val="100000"/>
                      </a:srgbClr>
                    </a:solidFill>
                    <a:latin typeface="PingFang SC" panose="020B0400000000000000" charset="-122"/>
                    <a:ea typeface="PingFang SC" panose="020B0400000000000000" charset="-122"/>
                    <a:cs typeface="PingFang SC" panose="020B0400000000000000" charset="-122"/>
                  </a:rPr>
                  <a:t>XR</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32" name="group 32"/>
            <p:cNvGrpSpPr/>
            <p:nvPr/>
          </p:nvGrpSpPr>
          <p:grpSpPr>
            <a:xfrm rot="21600000">
              <a:off x="5452" y="7387"/>
              <a:ext cx="905" cy="2320"/>
              <a:chOff x="0" y="0"/>
              <a:chExt cx="574400" cy="1473387"/>
            </a:xfrm>
          </p:grpSpPr>
          <p:pic>
            <p:nvPicPr>
              <p:cNvPr id="204" name="picture 204"/>
              <p:cNvPicPr>
                <a:picLocks noChangeAspect="1"/>
              </p:cNvPicPr>
              <p:nvPr/>
            </p:nvPicPr>
            <p:blipFill>
              <a:blip r:embed="rId13"/>
              <a:stretch>
                <a:fillRect/>
              </a:stretch>
            </p:blipFill>
            <p:spPr>
              <a:xfrm rot="21600000">
                <a:off x="0" y="0"/>
                <a:ext cx="574400" cy="1473387"/>
              </a:xfrm>
              <a:prstGeom prst="rect">
                <a:avLst/>
              </a:prstGeom>
            </p:spPr>
          </p:pic>
          <p:pic>
            <p:nvPicPr>
              <p:cNvPr id="206" name="picture 206"/>
              <p:cNvPicPr>
                <a:picLocks noChangeAspect="1"/>
              </p:cNvPicPr>
              <p:nvPr/>
            </p:nvPicPr>
            <p:blipFill>
              <a:blip r:embed="rId14"/>
              <a:stretch>
                <a:fillRect/>
              </a:stretch>
            </p:blipFill>
            <p:spPr>
              <a:xfrm rot="21600000">
                <a:off x="98998" y="8958"/>
                <a:ext cx="465867" cy="1365872"/>
              </a:xfrm>
              <a:prstGeom prst="rect">
                <a:avLst/>
              </a:prstGeom>
            </p:spPr>
          </p:pic>
          <p:sp>
            <p:nvSpPr>
              <p:cNvPr id="208" name="textbox 208"/>
              <p:cNvSpPr/>
              <p:nvPr/>
            </p:nvSpPr>
            <p:spPr>
              <a:xfrm>
                <a:off x="175903" y="608528"/>
                <a:ext cx="329565" cy="191135"/>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90204"/>
                  <a:ea typeface="Arial" panose="020B0604020202090204"/>
                  <a:cs typeface="Arial" panose="020B0604020202090204"/>
                </a:endParaRPr>
              </a:p>
              <a:p>
                <a:pPr marL="12700" algn="l" rtl="0" eaLnBrk="0">
                  <a:lnSpc>
                    <a:spcPct val="83000"/>
                  </a:lnSpc>
                </a:pPr>
                <a:r>
                  <a:rPr sz="1300" kern="0" spc="-60" dirty="0">
                    <a:solidFill>
                      <a:srgbClr val="000000">
                        <a:alpha val="100000"/>
                      </a:srgbClr>
                    </a:solidFill>
                    <a:latin typeface="PingFang SC" panose="020B0400000000000000" charset="-122"/>
                    <a:ea typeface="PingFang SC" panose="020B0400000000000000" charset="-122"/>
                    <a:cs typeface="PingFang SC" panose="020B0400000000000000" charset="-122"/>
                  </a:rPr>
                  <a:t>RPA</a:t>
                </a:r>
                <a:endParaRPr sz="1300" dirty="0">
                  <a:latin typeface="PingFang SC" panose="020B0400000000000000" charset="-122"/>
                  <a:ea typeface="PingFang SC" panose="020B0400000000000000" charset="-122"/>
                  <a:cs typeface="PingFang SC" panose="020B0400000000000000" charset="-122"/>
                </a:endParaRPr>
              </a:p>
            </p:txBody>
          </p:sp>
        </p:grpSp>
        <p:grpSp>
          <p:nvGrpSpPr>
            <p:cNvPr id="34" name="group 34"/>
            <p:cNvGrpSpPr/>
            <p:nvPr/>
          </p:nvGrpSpPr>
          <p:grpSpPr>
            <a:xfrm rot="21600000">
              <a:off x="8769" y="7373"/>
              <a:ext cx="905" cy="2318"/>
              <a:chOff x="0" y="0"/>
              <a:chExt cx="574400" cy="1472046"/>
            </a:xfrm>
          </p:grpSpPr>
          <p:pic>
            <p:nvPicPr>
              <p:cNvPr id="210" name="picture 210"/>
              <p:cNvPicPr>
                <a:picLocks noChangeAspect="1"/>
              </p:cNvPicPr>
              <p:nvPr/>
            </p:nvPicPr>
            <p:blipFill>
              <a:blip r:embed="rId15"/>
              <a:stretch>
                <a:fillRect/>
              </a:stretch>
            </p:blipFill>
            <p:spPr>
              <a:xfrm rot="21600000">
                <a:off x="0" y="0"/>
                <a:ext cx="574400" cy="1472046"/>
              </a:xfrm>
              <a:prstGeom prst="rect">
                <a:avLst/>
              </a:prstGeom>
            </p:spPr>
          </p:pic>
          <p:sp>
            <p:nvSpPr>
              <p:cNvPr id="212" name="textbox 212"/>
              <p:cNvSpPr/>
              <p:nvPr/>
            </p:nvSpPr>
            <p:spPr>
              <a:xfrm>
                <a:off x="-12700" y="-12700"/>
                <a:ext cx="600075" cy="1521460"/>
              </a:xfrm>
              <a:prstGeom prst="rect">
                <a:avLst/>
              </a:prstGeom>
              <a:noFill/>
              <a:ln w="0" cap="flat">
                <a:noFill/>
                <a:prstDash val="solid"/>
                <a:miter lim="0"/>
              </a:ln>
            </p:spPr>
            <p:txBody>
              <a:bodyPr vert="horz" wrap="square" lIns="0" tIns="0" rIns="0" bIns="0"/>
              <a:lstStyle/>
              <a:p>
                <a:pPr algn="l" rtl="0" eaLnBrk="0">
                  <a:lnSpc>
                    <a:spcPct val="110000"/>
                  </a:lnSpc>
                </a:pPr>
                <a:endParaRPr sz="1000" dirty="0">
                  <a:latin typeface="Arial" panose="020B0604020202090204"/>
                  <a:ea typeface="Arial" panose="020B0604020202090204"/>
                  <a:cs typeface="Arial" panose="020B0604020202090204"/>
                </a:endParaRPr>
              </a:p>
              <a:p>
                <a:pPr algn="l" rtl="0" eaLnBrk="0">
                  <a:lnSpc>
                    <a:spcPct val="111000"/>
                  </a:lnSpc>
                </a:pPr>
                <a:endParaRPr sz="1000" dirty="0">
                  <a:latin typeface="Arial" panose="020B0604020202090204"/>
                  <a:ea typeface="Arial" panose="020B0604020202090204"/>
                  <a:cs typeface="Arial" panose="020B0604020202090204"/>
                </a:endParaRPr>
              </a:p>
              <a:p>
                <a:pPr algn="l" rtl="0" eaLnBrk="0">
                  <a:lnSpc>
                    <a:spcPct val="111000"/>
                  </a:lnSpc>
                </a:pPr>
                <a:endParaRPr sz="1000" dirty="0">
                  <a:latin typeface="Arial" panose="020B0604020202090204"/>
                  <a:ea typeface="Arial" panose="020B0604020202090204"/>
                  <a:cs typeface="Arial" panose="020B0604020202090204"/>
                </a:endParaRPr>
              </a:p>
              <a:p>
                <a:pPr marL="265430" indent="-88900" algn="l" rtl="0" eaLnBrk="0">
                  <a:lnSpc>
                    <a:spcPct val="94000"/>
                  </a:lnSpc>
                  <a:spcBef>
                    <a:spcPts val="5"/>
                  </a:spcBef>
                </a:pPr>
                <a:r>
                  <a:rPr sz="1400" kern="0" spc="-60" dirty="0">
                    <a:solidFill>
                      <a:srgbClr val="000000">
                        <a:alpha val="100000"/>
                      </a:srgbClr>
                    </a:solidFill>
                    <a:latin typeface="PingFang SC" panose="020B0400000000000000" charset="-122"/>
                    <a:ea typeface="PingFang SC" panose="020B0400000000000000" charset="-122"/>
                    <a:cs typeface="PingFang SC" panose="020B0400000000000000" charset="-122"/>
                  </a:rPr>
                  <a:t>投融</a:t>
                </a:r>
                <a:r>
                  <a:rPr sz="1400" kern="0" spc="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10" dirty="0">
                    <a:solidFill>
                      <a:srgbClr val="000000">
                        <a:alpha val="100000"/>
                      </a:srgbClr>
                    </a:solidFill>
                    <a:latin typeface="PingFang SC" panose="020B0400000000000000" charset="-122"/>
                    <a:ea typeface="PingFang SC" panose="020B0400000000000000" charset="-122"/>
                    <a:cs typeface="PingFang SC" panose="020B0400000000000000" charset="-122"/>
                  </a:rPr>
                  <a:t>资</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36" name="group 36"/>
            <p:cNvGrpSpPr/>
            <p:nvPr/>
          </p:nvGrpSpPr>
          <p:grpSpPr>
            <a:xfrm rot="21600000">
              <a:off x="3347" y="7381"/>
              <a:ext cx="905" cy="2318"/>
              <a:chOff x="0" y="0"/>
              <a:chExt cx="574400" cy="1471860"/>
            </a:xfrm>
          </p:grpSpPr>
          <p:pic>
            <p:nvPicPr>
              <p:cNvPr id="214" name="picture 214"/>
              <p:cNvPicPr>
                <a:picLocks noChangeAspect="1"/>
              </p:cNvPicPr>
              <p:nvPr/>
            </p:nvPicPr>
            <p:blipFill>
              <a:blip r:embed="rId16"/>
              <a:stretch>
                <a:fillRect/>
              </a:stretch>
            </p:blipFill>
            <p:spPr>
              <a:xfrm rot="21600000">
                <a:off x="0" y="0"/>
                <a:ext cx="574400" cy="1471860"/>
              </a:xfrm>
              <a:prstGeom prst="rect">
                <a:avLst/>
              </a:prstGeom>
            </p:spPr>
          </p:pic>
          <p:pic>
            <p:nvPicPr>
              <p:cNvPr id="216" name="picture 216"/>
              <p:cNvPicPr>
                <a:picLocks noChangeAspect="1"/>
              </p:cNvPicPr>
              <p:nvPr/>
            </p:nvPicPr>
            <p:blipFill>
              <a:blip r:embed="rId17"/>
              <a:stretch>
                <a:fillRect/>
              </a:stretch>
            </p:blipFill>
            <p:spPr>
              <a:xfrm rot="21600000">
                <a:off x="107241" y="16005"/>
                <a:ext cx="449999" cy="1349997"/>
              </a:xfrm>
              <a:prstGeom prst="rect">
                <a:avLst/>
              </a:prstGeom>
            </p:spPr>
          </p:pic>
          <p:pic>
            <p:nvPicPr>
              <p:cNvPr id="218" name="picture 218"/>
              <p:cNvPicPr>
                <a:picLocks noChangeAspect="1"/>
              </p:cNvPicPr>
              <p:nvPr/>
            </p:nvPicPr>
            <p:blipFill>
              <a:blip r:embed="rId18"/>
              <a:stretch>
                <a:fillRect/>
              </a:stretch>
            </p:blipFill>
            <p:spPr>
              <a:xfrm rot="21600000">
                <a:off x="99292" y="8068"/>
                <a:ext cx="465873" cy="1365872"/>
              </a:xfrm>
              <a:prstGeom prst="rect">
                <a:avLst/>
              </a:prstGeom>
            </p:spPr>
          </p:pic>
          <p:sp>
            <p:nvSpPr>
              <p:cNvPr id="220" name="textbox 220"/>
              <p:cNvSpPr/>
              <p:nvPr/>
            </p:nvSpPr>
            <p:spPr>
              <a:xfrm>
                <a:off x="153864" y="479562"/>
                <a:ext cx="367030" cy="427990"/>
              </a:xfrm>
              <a:prstGeom prst="rect">
                <a:avLst/>
              </a:prstGeom>
              <a:noFill/>
              <a:ln w="0" cap="flat">
                <a:noFill/>
                <a:prstDash val="solid"/>
                <a:miter lim="0"/>
              </a:ln>
            </p:spPr>
            <p:txBody>
              <a:bodyPr vert="horz" wrap="square" lIns="0" tIns="0" rIns="0" bIns="0"/>
              <a:lstStyle/>
              <a:p>
                <a:pPr algn="l" rtl="0" eaLnBrk="0">
                  <a:lnSpc>
                    <a:spcPct val="35000"/>
                  </a:lnSpc>
                </a:pPr>
                <a:endParaRPr sz="100" dirty="0">
                  <a:latin typeface="Arial" panose="020B0604020202090204"/>
                  <a:ea typeface="Arial" panose="020B0604020202090204"/>
                  <a:cs typeface="Arial" panose="020B0604020202090204"/>
                </a:endParaRPr>
              </a:p>
              <a:p>
                <a:pPr marL="23495" indent="-10795" algn="l" rtl="0" eaLnBrk="0">
                  <a:lnSpc>
                    <a:spcPct val="96000"/>
                  </a:lnSpc>
                </a:pPr>
                <a:r>
                  <a:rPr sz="1400" kern="0" spc="-70" dirty="0">
                    <a:solidFill>
                      <a:srgbClr val="000000">
                        <a:alpha val="100000"/>
                      </a:srgbClr>
                    </a:solidFill>
                    <a:latin typeface="PingFang SC" panose="020B0400000000000000" charset="-122"/>
                    <a:ea typeface="PingFang SC" panose="020B0400000000000000" charset="-122"/>
                    <a:cs typeface="PingFang SC" panose="020B0400000000000000" charset="-122"/>
                  </a:rPr>
                  <a:t>智慧</a:t>
                </a:r>
                <a:r>
                  <a:rPr sz="1400" kern="0" spc="1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110" dirty="0">
                    <a:solidFill>
                      <a:srgbClr val="000000">
                        <a:alpha val="100000"/>
                      </a:srgbClr>
                    </a:solidFill>
                    <a:latin typeface="PingFang SC" panose="020B0400000000000000" charset="-122"/>
                    <a:ea typeface="PingFang SC" panose="020B0400000000000000" charset="-122"/>
                    <a:cs typeface="PingFang SC" panose="020B0400000000000000" charset="-122"/>
                  </a:rPr>
                  <a:t>园区</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38" name="group 38"/>
            <p:cNvGrpSpPr/>
            <p:nvPr/>
          </p:nvGrpSpPr>
          <p:grpSpPr>
            <a:xfrm rot="21600000">
              <a:off x="4362" y="7381"/>
              <a:ext cx="905" cy="2318"/>
              <a:chOff x="0" y="0"/>
              <a:chExt cx="574400" cy="1471860"/>
            </a:xfrm>
          </p:grpSpPr>
          <p:pic>
            <p:nvPicPr>
              <p:cNvPr id="222" name="picture 222"/>
              <p:cNvPicPr>
                <a:picLocks noChangeAspect="1"/>
              </p:cNvPicPr>
              <p:nvPr/>
            </p:nvPicPr>
            <p:blipFill>
              <a:blip r:embed="rId19"/>
              <a:stretch>
                <a:fillRect/>
              </a:stretch>
            </p:blipFill>
            <p:spPr>
              <a:xfrm rot="21600000">
                <a:off x="0" y="0"/>
                <a:ext cx="574400" cy="1471860"/>
              </a:xfrm>
              <a:prstGeom prst="rect">
                <a:avLst/>
              </a:prstGeom>
            </p:spPr>
          </p:pic>
          <p:sp>
            <p:nvSpPr>
              <p:cNvPr id="224" name="textbox 224"/>
              <p:cNvSpPr/>
              <p:nvPr/>
            </p:nvSpPr>
            <p:spPr>
              <a:xfrm>
                <a:off x="-12700" y="-12700"/>
                <a:ext cx="600075" cy="1522095"/>
              </a:xfrm>
              <a:prstGeom prst="rect">
                <a:avLst/>
              </a:prstGeom>
              <a:noFill/>
              <a:ln w="0" cap="flat">
                <a:noFill/>
                <a:prstDash val="solid"/>
                <a:miter lim="0"/>
              </a:ln>
            </p:spPr>
            <p:txBody>
              <a:bodyPr vert="horz" wrap="square" lIns="0" tIns="0" rIns="0" bIns="0"/>
              <a:lstStyle/>
              <a:p>
                <a:pPr algn="l" rtl="0" eaLnBrk="0">
                  <a:lnSpc>
                    <a:spcPct val="100000"/>
                  </a:lnSpc>
                </a:pPr>
                <a:endParaRPr sz="1000" dirty="0">
                  <a:latin typeface="Arial" panose="020B0604020202090204"/>
                  <a:ea typeface="Arial" panose="020B0604020202090204"/>
                  <a:cs typeface="Arial" panose="020B0604020202090204"/>
                </a:endParaRPr>
              </a:p>
              <a:p>
                <a:pPr algn="l" rtl="0" eaLnBrk="0">
                  <a:lnSpc>
                    <a:spcPct val="100000"/>
                  </a:lnSpc>
                </a:pPr>
                <a:endParaRPr sz="1000" dirty="0">
                  <a:latin typeface="Arial" panose="020B0604020202090204"/>
                  <a:ea typeface="Arial" panose="020B0604020202090204"/>
                  <a:cs typeface="Arial" panose="020B0604020202090204"/>
                </a:endParaRPr>
              </a:p>
              <a:p>
                <a:pPr algn="l" rtl="0" eaLnBrk="0">
                  <a:lnSpc>
                    <a:spcPct val="100000"/>
                  </a:lnSpc>
                </a:pPr>
                <a:endParaRPr sz="1000" dirty="0">
                  <a:latin typeface="Arial" panose="020B0604020202090204"/>
                  <a:ea typeface="Arial" panose="020B0604020202090204"/>
                  <a:cs typeface="Arial" panose="020B0604020202090204"/>
                </a:endParaRPr>
              </a:p>
              <a:p>
                <a:pPr algn="l" rtl="0" eaLnBrk="0">
                  <a:lnSpc>
                    <a:spcPct val="101000"/>
                  </a:lnSpc>
                </a:pPr>
                <a:endParaRPr sz="1000" dirty="0">
                  <a:latin typeface="Arial" panose="020B0604020202090204"/>
                  <a:ea typeface="Arial" panose="020B0604020202090204"/>
                  <a:cs typeface="Arial" panose="020B0604020202090204"/>
                </a:endParaRPr>
              </a:p>
              <a:p>
                <a:pPr algn="l" rtl="0" eaLnBrk="0">
                  <a:lnSpc>
                    <a:spcPct val="8000"/>
                  </a:lnSpc>
                </a:pPr>
                <a:endParaRPr sz="100" dirty="0">
                  <a:latin typeface="Arial" panose="020B0604020202090204"/>
                  <a:ea typeface="Arial" panose="020B0604020202090204"/>
                  <a:cs typeface="Arial" panose="020B0604020202090204"/>
                </a:endParaRPr>
              </a:p>
              <a:p>
                <a:pPr marL="175260" algn="l" rtl="0" eaLnBrk="0">
                  <a:lnSpc>
                    <a:spcPct val="88000"/>
                  </a:lnSpc>
                </a:pP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信创</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40" name="group 40"/>
            <p:cNvGrpSpPr/>
            <p:nvPr/>
          </p:nvGrpSpPr>
          <p:grpSpPr>
            <a:xfrm rot="21600000">
              <a:off x="7672" y="7381"/>
              <a:ext cx="905" cy="2316"/>
              <a:chOff x="0" y="0"/>
              <a:chExt cx="574400" cy="1470521"/>
            </a:xfrm>
          </p:grpSpPr>
          <p:pic>
            <p:nvPicPr>
              <p:cNvPr id="226" name="picture 226"/>
              <p:cNvPicPr>
                <a:picLocks noChangeAspect="1"/>
              </p:cNvPicPr>
              <p:nvPr/>
            </p:nvPicPr>
            <p:blipFill>
              <a:blip r:embed="rId20"/>
              <a:stretch>
                <a:fillRect/>
              </a:stretch>
            </p:blipFill>
            <p:spPr>
              <a:xfrm rot="21600000">
                <a:off x="0" y="0"/>
                <a:ext cx="574400" cy="1470521"/>
              </a:xfrm>
              <a:prstGeom prst="rect">
                <a:avLst/>
              </a:prstGeom>
            </p:spPr>
          </p:pic>
          <p:sp>
            <p:nvSpPr>
              <p:cNvPr id="228" name="textbox 228"/>
              <p:cNvSpPr/>
              <p:nvPr/>
            </p:nvSpPr>
            <p:spPr>
              <a:xfrm>
                <a:off x="-12700" y="-12700"/>
                <a:ext cx="600075" cy="1521460"/>
              </a:xfrm>
              <a:prstGeom prst="rect">
                <a:avLst/>
              </a:prstGeom>
              <a:noFill/>
              <a:ln w="0" cap="flat">
                <a:noFill/>
                <a:prstDash val="solid"/>
                <a:miter lim="0"/>
              </a:ln>
            </p:spPr>
            <p:txBody>
              <a:bodyPr vert="horz" wrap="square" lIns="0" tIns="0" rIns="0" bIns="0"/>
              <a:lstStyle/>
              <a:p>
                <a:pPr algn="l" rtl="0" eaLnBrk="0">
                  <a:lnSpc>
                    <a:spcPct val="110000"/>
                  </a:lnSpc>
                </a:pPr>
                <a:endParaRPr sz="1000" dirty="0">
                  <a:latin typeface="Arial" panose="020B0604020202090204"/>
                  <a:ea typeface="Arial" panose="020B0604020202090204"/>
                  <a:cs typeface="Arial" panose="020B0604020202090204"/>
                </a:endParaRPr>
              </a:p>
              <a:p>
                <a:pPr algn="l" rtl="0" eaLnBrk="0">
                  <a:lnSpc>
                    <a:spcPct val="110000"/>
                  </a:lnSpc>
                </a:pPr>
                <a:endParaRPr sz="1000" dirty="0">
                  <a:latin typeface="Arial" panose="020B0604020202090204"/>
                  <a:ea typeface="Arial" panose="020B0604020202090204"/>
                  <a:cs typeface="Arial" panose="020B0604020202090204"/>
                </a:endParaRPr>
              </a:p>
              <a:p>
                <a:pPr algn="l" rtl="0" eaLnBrk="0">
                  <a:lnSpc>
                    <a:spcPct val="110000"/>
                  </a:lnSpc>
                </a:pPr>
                <a:endParaRPr sz="1000" dirty="0">
                  <a:latin typeface="Arial" panose="020B0604020202090204"/>
                  <a:ea typeface="Arial" panose="020B0604020202090204"/>
                  <a:cs typeface="Arial" panose="020B0604020202090204"/>
                </a:endParaRPr>
              </a:p>
              <a:p>
                <a:pPr algn="l" rtl="0" eaLnBrk="0">
                  <a:lnSpc>
                    <a:spcPct val="7000"/>
                  </a:lnSpc>
                </a:pPr>
                <a:endParaRPr sz="100" dirty="0">
                  <a:latin typeface="Arial" panose="020B0604020202090204"/>
                  <a:ea typeface="Arial" panose="020B0604020202090204"/>
                  <a:cs typeface="Arial" panose="020B0604020202090204"/>
                </a:endParaRPr>
              </a:p>
              <a:p>
                <a:pPr marL="175895" indent="1270" algn="l" rtl="0" eaLnBrk="0">
                  <a:lnSpc>
                    <a:spcPct val="95000"/>
                  </a:lnSpc>
                </a:pPr>
                <a:r>
                  <a:rPr sz="1400" kern="0" spc="-60" dirty="0">
                    <a:solidFill>
                      <a:srgbClr val="000000">
                        <a:alpha val="100000"/>
                      </a:srgbClr>
                    </a:solidFill>
                    <a:latin typeface="PingFang SC" panose="020B0400000000000000" charset="-122"/>
                    <a:ea typeface="PingFang SC" panose="020B0400000000000000" charset="-122"/>
                    <a:cs typeface="PingFang SC" panose="020B0400000000000000" charset="-122"/>
                  </a:rPr>
                  <a:t>知识</a:t>
                </a:r>
                <a:r>
                  <a:rPr sz="1400" kern="0" spc="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产权</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42" name="group 42"/>
            <p:cNvGrpSpPr/>
            <p:nvPr/>
          </p:nvGrpSpPr>
          <p:grpSpPr>
            <a:xfrm rot="21600000">
              <a:off x="13182" y="7381"/>
              <a:ext cx="905" cy="2316"/>
              <a:chOff x="0" y="0"/>
              <a:chExt cx="574399" cy="1470521"/>
            </a:xfrm>
          </p:grpSpPr>
          <p:pic>
            <p:nvPicPr>
              <p:cNvPr id="230" name="picture 230"/>
              <p:cNvPicPr>
                <a:picLocks noChangeAspect="1"/>
              </p:cNvPicPr>
              <p:nvPr/>
            </p:nvPicPr>
            <p:blipFill>
              <a:blip r:embed="rId21"/>
              <a:stretch>
                <a:fillRect/>
              </a:stretch>
            </p:blipFill>
            <p:spPr>
              <a:xfrm rot="21600000">
                <a:off x="0" y="0"/>
                <a:ext cx="574399" cy="1470521"/>
              </a:xfrm>
              <a:prstGeom prst="rect">
                <a:avLst/>
              </a:prstGeom>
            </p:spPr>
          </p:pic>
          <p:sp>
            <p:nvSpPr>
              <p:cNvPr id="232" name="textbox 232"/>
              <p:cNvSpPr/>
              <p:nvPr/>
            </p:nvSpPr>
            <p:spPr>
              <a:xfrm>
                <a:off x="-12700" y="-12700"/>
                <a:ext cx="600075" cy="1520825"/>
              </a:xfrm>
              <a:prstGeom prst="rect">
                <a:avLst/>
              </a:prstGeom>
              <a:noFill/>
              <a:ln w="0" cap="flat">
                <a:noFill/>
                <a:prstDash val="solid"/>
                <a:miter lim="0"/>
              </a:ln>
            </p:spPr>
            <p:txBody>
              <a:bodyPr vert="horz" wrap="square" lIns="0" tIns="0" rIns="0" bIns="0"/>
              <a:lstStyle/>
              <a:p>
                <a:pPr algn="l" rtl="0" eaLnBrk="0">
                  <a:lnSpc>
                    <a:spcPct val="133000"/>
                  </a:lnSpc>
                </a:pPr>
                <a:endParaRPr sz="1000" dirty="0">
                  <a:latin typeface="Arial" panose="020B0604020202090204"/>
                  <a:ea typeface="Arial" panose="020B0604020202090204"/>
                  <a:cs typeface="Arial" panose="020B0604020202090204"/>
                </a:endParaRPr>
              </a:p>
              <a:p>
                <a:pPr algn="l" rtl="0" eaLnBrk="0">
                  <a:lnSpc>
                    <a:spcPct val="133000"/>
                  </a:lnSpc>
                </a:pPr>
                <a:endParaRPr sz="1000" dirty="0">
                  <a:latin typeface="Arial" panose="020B0604020202090204"/>
                  <a:ea typeface="Arial" panose="020B0604020202090204"/>
                  <a:cs typeface="Arial" panose="020B0604020202090204"/>
                </a:endParaRPr>
              </a:p>
              <a:p>
                <a:pPr algn="l" rtl="0" eaLnBrk="0">
                  <a:lnSpc>
                    <a:spcPct val="133000"/>
                  </a:lnSpc>
                </a:pPr>
                <a:endParaRPr sz="1000" dirty="0">
                  <a:latin typeface="Arial" panose="020B0604020202090204"/>
                  <a:ea typeface="Arial" panose="020B0604020202090204"/>
                  <a:cs typeface="Arial" panose="020B0604020202090204"/>
                </a:endParaRPr>
              </a:p>
              <a:p>
                <a:pPr algn="l" rtl="0" eaLnBrk="0">
                  <a:lnSpc>
                    <a:spcPct val="10000"/>
                  </a:lnSpc>
                </a:pPr>
                <a:endParaRPr sz="100" dirty="0">
                  <a:latin typeface="Arial" panose="020B0604020202090204"/>
                  <a:ea typeface="Arial" panose="020B0604020202090204"/>
                  <a:cs typeface="Arial" panose="020B0604020202090204"/>
                </a:endParaRPr>
              </a:p>
              <a:p>
                <a:pPr marL="177165" algn="l" rtl="0" eaLnBrk="0">
                  <a:lnSpc>
                    <a:spcPct val="90000"/>
                  </a:lnSpc>
                </a:pP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算力</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44" name="group 44"/>
            <p:cNvGrpSpPr/>
            <p:nvPr/>
          </p:nvGrpSpPr>
          <p:grpSpPr>
            <a:xfrm rot="21600000">
              <a:off x="11070" y="7383"/>
              <a:ext cx="903" cy="2320"/>
              <a:chOff x="0" y="0"/>
              <a:chExt cx="573269" cy="1473387"/>
            </a:xfrm>
          </p:grpSpPr>
          <p:pic>
            <p:nvPicPr>
              <p:cNvPr id="234" name="picture 234"/>
              <p:cNvPicPr>
                <a:picLocks noChangeAspect="1"/>
              </p:cNvPicPr>
              <p:nvPr/>
            </p:nvPicPr>
            <p:blipFill>
              <a:blip r:embed="rId22"/>
              <a:stretch>
                <a:fillRect/>
              </a:stretch>
            </p:blipFill>
            <p:spPr>
              <a:xfrm rot="21600000">
                <a:off x="0" y="0"/>
                <a:ext cx="573269" cy="1473387"/>
              </a:xfrm>
              <a:prstGeom prst="rect">
                <a:avLst/>
              </a:prstGeom>
            </p:spPr>
          </p:pic>
          <p:sp>
            <p:nvSpPr>
              <p:cNvPr id="236" name="textbox 236"/>
              <p:cNvSpPr/>
              <p:nvPr/>
            </p:nvSpPr>
            <p:spPr>
              <a:xfrm>
                <a:off x="-12700" y="-12700"/>
                <a:ext cx="598805" cy="1523365"/>
              </a:xfrm>
              <a:prstGeom prst="rect">
                <a:avLst/>
              </a:prstGeom>
              <a:noFill/>
              <a:ln w="0" cap="flat">
                <a:noFill/>
                <a:prstDash val="solid"/>
                <a:miter lim="0"/>
              </a:ln>
            </p:spPr>
            <p:txBody>
              <a:bodyPr vert="horz" wrap="square" lIns="0" tIns="0" rIns="0" bIns="0"/>
              <a:lstStyle/>
              <a:p>
                <a:pPr algn="l" rtl="0" eaLnBrk="0">
                  <a:lnSpc>
                    <a:spcPct val="131000"/>
                  </a:lnSpc>
                </a:pPr>
                <a:endParaRPr sz="1000" dirty="0">
                  <a:latin typeface="Arial" panose="020B0604020202090204"/>
                  <a:ea typeface="Arial" panose="020B0604020202090204"/>
                  <a:cs typeface="Arial" panose="020B0604020202090204"/>
                </a:endParaRPr>
              </a:p>
              <a:p>
                <a:pPr algn="l" rtl="0" eaLnBrk="0">
                  <a:lnSpc>
                    <a:spcPct val="132000"/>
                  </a:lnSpc>
                </a:pPr>
                <a:endParaRPr sz="1000" dirty="0">
                  <a:latin typeface="Arial" panose="020B0604020202090204"/>
                  <a:ea typeface="Arial" panose="020B0604020202090204"/>
                  <a:cs typeface="Arial" panose="020B0604020202090204"/>
                </a:endParaRPr>
              </a:p>
              <a:p>
                <a:pPr marL="174625" indent="-635" algn="l" rtl="0" eaLnBrk="0">
                  <a:lnSpc>
                    <a:spcPct val="96000"/>
                  </a:lnSpc>
                  <a:spcBef>
                    <a:spcPts val="5"/>
                  </a:spcBef>
                </a:pPr>
                <a:r>
                  <a:rPr sz="14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数据</a:t>
                </a:r>
                <a:r>
                  <a:rPr sz="1400" kern="0" spc="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要素</a:t>
                </a:r>
                <a:r>
                  <a:rPr sz="1400" kern="0" spc="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服务</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46" name="group 46"/>
            <p:cNvGrpSpPr/>
            <p:nvPr/>
          </p:nvGrpSpPr>
          <p:grpSpPr>
            <a:xfrm rot="21600000">
              <a:off x="12167" y="7395"/>
              <a:ext cx="903" cy="2318"/>
              <a:chOff x="0" y="0"/>
              <a:chExt cx="573269" cy="1472046"/>
            </a:xfrm>
          </p:grpSpPr>
          <p:pic>
            <p:nvPicPr>
              <p:cNvPr id="238" name="picture 238"/>
              <p:cNvPicPr>
                <a:picLocks noChangeAspect="1"/>
              </p:cNvPicPr>
              <p:nvPr/>
            </p:nvPicPr>
            <p:blipFill>
              <a:blip r:embed="rId23"/>
              <a:stretch>
                <a:fillRect/>
              </a:stretch>
            </p:blipFill>
            <p:spPr>
              <a:xfrm rot="21600000">
                <a:off x="0" y="0"/>
                <a:ext cx="573269" cy="1472046"/>
              </a:xfrm>
              <a:prstGeom prst="rect">
                <a:avLst/>
              </a:prstGeom>
            </p:spPr>
          </p:pic>
          <p:pic>
            <p:nvPicPr>
              <p:cNvPr id="240" name="picture 240"/>
              <p:cNvPicPr>
                <a:picLocks noChangeAspect="1"/>
              </p:cNvPicPr>
              <p:nvPr/>
            </p:nvPicPr>
            <p:blipFill>
              <a:blip r:embed="rId24"/>
              <a:stretch>
                <a:fillRect/>
              </a:stretch>
            </p:blipFill>
            <p:spPr>
              <a:xfrm rot="21600000">
                <a:off x="98528" y="8452"/>
                <a:ext cx="465867" cy="1365872"/>
              </a:xfrm>
              <a:prstGeom prst="rect">
                <a:avLst/>
              </a:prstGeom>
            </p:spPr>
          </p:pic>
          <p:sp>
            <p:nvSpPr>
              <p:cNvPr id="242" name="textbox 242"/>
              <p:cNvSpPr/>
              <p:nvPr/>
            </p:nvSpPr>
            <p:spPr>
              <a:xfrm>
                <a:off x="148456" y="373264"/>
                <a:ext cx="372110" cy="641985"/>
              </a:xfrm>
              <a:prstGeom prst="rect">
                <a:avLst/>
              </a:prstGeom>
              <a:noFill/>
              <a:ln w="0" cap="flat">
                <a:noFill/>
                <a:prstDash val="solid"/>
                <a:miter lim="0"/>
              </a:ln>
            </p:spPr>
            <p:txBody>
              <a:bodyPr vert="horz" wrap="square" lIns="0" tIns="0" rIns="0" bIns="0"/>
              <a:lstStyle/>
              <a:p>
                <a:pPr algn="l" rtl="0" eaLnBrk="0">
                  <a:lnSpc>
                    <a:spcPct val="96000"/>
                  </a:lnSpc>
                </a:pPr>
                <a:endParaRPr sz="100" dirty="0">
                  <a:latin typeface="Arial" panose="020B0604020202090204"/>
                  <a:ea typeface="Arial" panose="020B0604020202090204"/>
                  <a:cs typeface="Arial" panose="020B0604020202090204"/>
                </a:endParaRPr>
              </a:p>
              <a:p>
                <a:pPr marL="12700" indent="4445" algn="l" rtl="0" eaLnBrk="0">
                  <a:lnSpc>
                    <a:spcPct val="96000"/>
                  </a:lnSpc>
                </a:pPr>
                <a:r>
                  <a:rPr sz="1400" kern="0" spc="-70" dirty="0">
                    <a:solidFill>
                      <a:srgbClr val="000000">
                        <a:alpha val="100000"/>
                      </a:srgbClr>
                    </a:solidFill>
                    <a:latin typeface="PingFang SC" panose="020B0400000000000000" charset="-122"/>
                    <a:ea typeface="PingFang SC" panose="020B0400000000000000" charset="-122"/>
                    <a:cs typeface="PingFang SC" panose="020B0400000000000000" charset="-122"/>
                  </a:rPr>
                  <a:t>智能</a:t>
                </a:r>
                <a:r>
                  <a:rPr sz="1400" kern="0" spc="1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教育</a:t>
                </a:r>
                <a:r>
                  <a:rPr sz="1400" kern="0" spc="1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技术</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48" name="group 48"/>
            <p:cNvGrpSpPr/>
            <p:nvPr/>
          </p:nvGrpSpPr>
          <p:grpSpPr>
            <a:xfrm rot="21600000">
              <a:off x="6541" y="7387"/>
              <a:ext cx="898" cy="2320"/>
              <a:chOff x="0" y="0"/>
              <a:chExt cx="570000" cy="1473386"/>
            </a:xfrm>
          </p:grpSpPr>
          <p:pic>
            <p:nvPicPr>
              <p:cNvPr id="244" name="picture 244"/>
              <p:cNvPicPr>
                <a:picLocks noChangeAspect="1"/>
              </p:cNvPicPr>
              <p:nvPr/>
            </p:nvPicPr>
            <p:blipFill>
              <a:blip r:embed="rId25"/>
              <a:stretch>
                <a:fillRect/>
              </a:stretch>
            </p:blipFill>
            <p:spPr>
              <a:xfrm rot="21600000">
                <a:off x="0" y="0"/>
                <a:ext cx="570000" cy="1473386"/>
              </a:xfrm>
              <a:prstGeom prst="rect">
                <a:avLst/>
              </a:prstGeom>
            </p:spPr>
          </p:pic>
          <p:sp>
            <p:nvSpPr>
              <p:cNvPr id="246" name="textbox 246"/>
              <p:cNvSpPr/>
              <p:nvPr/>
            </p:nvSpPr>
            <p:spPr>
              <a:xfrm>
                <a:off x="-12700" y="-12700"/>
                <a:ext cx="595630" cy="1524000"/>
              </a:xfrm>
              <a:prstGeom prst="rect">
                <a:avLst/>
              </a:prstGeom>
              <a:noFill/>
              <a:ln w="0" cap="flat">
                <a:noFill/>
                <a:prstDash val="solid"/>
                <a:miter lim="0"/>
              </a:ln>
            </p:spPr>
            <p:txBody>
              <a:bodyPr vert="horz" wrap="square" lIns="0" tIns="0" rIns="0" bIns="0"/>
              <a:lstStyle/>
              <a:p>
                <a:pPr algn="l" rtl="0" eaLnBrk="0">
                  <a:lnSpc>
                    <a:spcPct val="100000"/>
                  </a:lnSpc>
                </a:pPr>
                <a:endParaRPr sz="1000" dirty="0">
                  <a:latin typeface="Arial" panose="020B0604020202090204"/>
                  <a:ea typeface="Arial" panose="020B0604020202090204"/>
                  <a:cs typeface="Arial" panose="020B0604020202090204"/>
                </a:endParaRPr>
              </a:p>
              <a:p>
                <a:pPr algn="l" rtl="0" eaLnBrk="0">
                  <a:lnSpc>
                    <a:spcPct val="100000"/>
                  </a:lnSpc>
                </a:pPr>
                <a:endParaRPr sz="1000" dirty="0">
                  <a:latin typeface="Arial" panose="020B0604020202090204"/>
                  <a:ea typeface="Arial" panose="020B0604020202090204"/>
                  <a:cs typeface="Arial" panose="020B0604020202090204"/>
                </a:endParaRPr>
              </a:p>
              <a:p>
                <a:pPr algn="l" rtl="0" eaLnBrk="0">
                  <a:lnSpc>
                    <a:spcPct val="100000"/>
                  </a:lnSpc>
                </a:pPr>
                <a:endParaRPr sz="1000" dirty="0">
                  <a:latin typeface="Arial" panose="020B0604020202090204"/>
                  <a:ea typeface="Arial" panose="020B0604020202090204"/>
                  <a:cs typeface="Arial" panose="020B0604020202090204"/>
                </a:endParaRPr>
              </a:p>
              <a:p>
                <a:pPr algn="l" rtl="0" eaLnBrk="0">
                  <a:lnSpc>
                    <a:spcPct val="101000"/>
                  </a:lnSpc>
                </a:pPr>
                <a:endParaRPr sz="1000" dirty="0">
                  <a:latin typeface="Arial" panose="020B0604020202090204"/>
                  <a:ea typeface="Arial" panose="020B0604020202090204"/>
                  <a:cs typeface="Arial" panose="020B0604020202090204"/>
                </a:endParaRPr>
              </a:p>
              <a:p>
                <a:pPr algn="l" rtl="0" eaLnBrk="0">
                  <a:lnSpc>
                    <a:spcPct val="9000"/>
                  </a:lnSpc>
                </a:pPr>
                <a:endParaRPr sz="100" dirty="0">
                  <a:latin typeface="Arial" panose="020B0604020202090204"/>
                  <a:ea typeface="Arial" panose="020B0604020202090204"/>
                  <a:cs typeface="Arial" panose="020B0604020202090204"/>
                </a:endParaRPr>
              </a:p>
              <a:p>
                <a:pPr marL="172085" algn="l" rtl="0" eaLnBrk="0">
                  <a:lnSpc>
                    <a:spcPct val="89000"/>
                  </a:lnSpc>
                </a:pP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教育</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50" name="group 50"/>
            <p:cNvGrpSpPr/>
            <p:nvPr/>
          </p:nvGrpSpPr>
          <p:grpSpPr>
            <a:xfrm rot="21600000">
              <a:off x="3953" y="4692"/>
              <a:ext cx="2220" cy="876"/>
              <a:chOff x="0" y="0"/>
              <a:chExt cx="1409509" cy="556509"/>
            </a:xfrm>
          </p:grpSpPr>
          <p:pic>
            <p:nvPicPr>
              <p:cNvPr id="248" name="picture 248"/>
              <p:cNvPicPr>
                <a:picLocks noChangeAspect="1"/>
              </p:cNvPicPr>
              <p:nvPr/>
            </p:nvPicPr>
            <p:blipFill>
              <a:blip r:embed="rId26"/>
              <a:stretch>
                <a:fillRect/>
              </a:stretch>
            </p:blipFill>
            <p:spPr>
              <a:xfrm rot="21600000">
                <a:off x="0" y="0"/>
                <a:ext cx="1409509" cy="556509"/>
              </a:xfrm>
              <a:prstGeom prst="rect">
                <a:avLst/>
              </a:prstGeom>
            </p:spPr>
          </p:pic>
          <p:sp>
            <p:nvSpPr>
              <p:cNvPr id="250" name="textbox 250"/>
              <p:cNvSpPr/>
              <p:nvPr/>
            </p:nvSpPr>
            <p:spPr>
              <a:xfrm>
                <a:off x="-12700" y="-12700"/>
                <a:ext cx="1435100" cy="608965"/>
              </a:xfrm>
              <a:prstGeom prst="rect">
                <a:avLst/>
              </a:prstGeom>
              <a:noFill/>
              <a:ln w="0" cap="flat">
                <a:noFill/>
                <a:prstDash val="solid"/>
                <a:miter lim="0"/>
              </a:ln>
            </p:spPr>
            <p:txBody>
              <a:bodyPr vert="horz" wrap="square" lIns="0" tIns="0" rIns="0" bIns="0"/>
              <a:lstStyle/>
              <a:p>
                <a:pPr algn="l" rtl="0" eaLnBrk="0">
                  <a:lnSpc>
                    <a:spcPct val="104000"/>
                  </a:lnSpc>
                </a:pPr>
                <a:endParaRPr sz="900" dirty="0">
                  <a:latin typeface="Arial" panose="020B0604020202090204"/>
                  <a:ea typeface="Arial" panose="020B0604020202090204"/>
                  <a:cs typeface="Arial" panose="020B0604020202090204"/>
                </a:endParaRPr>
              </a:p>
              <a:p>
                <a:pPr marL="471805" algn="l" rtl="0" eaLnBrk="0">
                  <a:lnSpc>
                    <a:spcPct val="93000"/>
                  </a:lnSpc>
                  <a:spcBef>
                    <a:spcPts val="5"/>
                  </a:spcBef>
                </a:pPr>
                <a:r>
                  <a:rPr sz="1500" kern="0" spc="40" dirty="0">
                    <a:solidFill>
                      <a:srgbClr val="000000">
                        <a:alpha val="100000"/>
                      </a:srgbClr>
                    </a:solidFill>
                    <a:latin typeface="PingFang SC" panose="020B0400000000000000" charset="-122"/>
                    <a:ea typeface="PingFang SC" panose="020B0400000000000000" charset="-122"/>
                    <a:cs typeface="PingFang SC" panose="020B0400000000000000" charset="-122"/>
                  </a:rPr>
                  <a:t>监事会</a:t>
                </a:r>
                <a:endParaRPr sz="1500" dirty="0">
                  <a:latin typeface="PingFang SC" panose="020B0400000000000000" charset="-122"/>
                  <a:ea typeface="PingFang SC" panose="020B0400000000000000" charset="-122"/>
                  <a:cs typeface="PingFang SC" panose="020B0400000000000000" charset="-122"/>
                </a:endParaRPr>
              </a:p>
            </p:txBody>
          </p:sp>
        </p:grpSp>
        <p:grpSp>
          <p:nvGrpSpPr>
            <p:cNvPr id="52" name="group 52"/>
            <p:cNvGrpSpPr/>
            <p:nvPr/>
          </p:nvGrpSpPr>
          <p:grpSpPr>
            <a:xfrm rot="21600000">
              <a:off x="7044" y="6475"/>
              <a:ext cx="2220" cy="875"/>
              <a:chOff x="0" y="0"/>
              <a:chExt cx="1409509" cy="555376"/>
            </a:xfrm>
          </p:grpSpPr>
          <p:pic>
            <p:nvPicPr>
              <p:cNvPr id="252" name="picture 252"/>
              <p:cNvPicPr>
                <a:picLocks noChangeAspect="1"/>
              </p:cNvPicPr>
              <p:nvPr/>
            </p:nvPicPr>
            <p:blipFill>
              <a:blip r:embed="rId27"/>
              <a:stretch>
                <a:fillRect/>
              </a:stretch>
            </p:blipFill>
            <p:spPr>
              <a:xfrm rot="21600000">
                <a:off x="0" y="0"/>
                <a:ext cx="1409509" cy="555376"/>
              </a:xfrm>
              <a:prstGeom prst="rect">
                <a:avLst/>
              </a:prstGeom>
            </p:spPr>
          </p:pic>
          <p:sp>
            <p:nvSpPr>
              <p:cNvPr id="254" name="textbox 254"/>
              <p:cNvSpPr/>
              <p:nvPr/>
            </p:nvSpPr>
            <p:spPr>
              <a:xfrm>
                <a:off x="-12700" y="-12700"/>
                <a:ext cx="1435100" cy="607060"/>
              </a:xfrm>
              <a:prstGeom prst="rect">
                <a:avLst/>
              </a:prstGeom>
              <a:noFill/>
              <a:ln w="0" cap="flat">
                <a:noFill/>
                <a:prstDash val="solid"/>
                <a:miter lim="0"/>
              </a:ln>
            </p:spPr>
            <p:txBody>
              <a:bodyPr vert="horz" wrap="square" lIns="0" tIns="0" rIns="0" bIns="0"/>
              <a:lstStyle/>
              <a:p>
                <a:pPr algn="l" rtl="0" eaLnBrk="0">
                  <a:lnSpc>
                    <a:spcPct val="105000"/>
                  </a:lnSpc>
                </a:pPr>
                <a:endParaRPr sz="900" dirty="0">
                  <a:latin typeface="Arial" panose="020B0604020202090204"/>
                  <a:ea typeface="Arial" panose="020B0604020202090204"/>
                  <a:cs typeface="Arial" panose="020B0604020202090204"/>
                </a:endParaRPr>
              </a:p>
              <a:p>
                <a:pPr marL="274320" algn="l" rtl="0" eaLnBrk="0">
                  <a:lnSpc>
                    <a:spcPct val="92000"/>
                  </a:lnSpc>
                  <a:spcBef>
                    <a:spcPts val="0"/>
                  </a:spcBef>
                </a:pPr>
                <a:r>
                  <a:rPr sz="15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工作委员会</a:t>
                </a:r>
                <a:endParaRPr sz="1500" dirty="0">
                  <a:latin typeface="PingFang SC" panose="020B0400000000000000" charset="-122"/>
                  <a:ea typeface="PingFang SC" panose="020B0400000000000000" charset="-122"/>
                  <a:cs typeface="PingFang SC" panose="020B0400000000000000" charset="-122"/>
                </a:endParaRPr>
              </a:p>
            </p:txBody>
          </p:sp>
        </p:grpSp>
        <p:grpSp>
          <p:nvGrpSpPr>
            <p:cNvPr id="54" name="group 54"/>
            <p:cNvGrpSpPr/>
            <p:nvPr/>
          </p:nvGrpSpPr>
          <p:grpSpPr>
            <a:xfrm rot="21600000">
              <a:off x="9828" y="5100"/>
              <a:ext cx="2220" cy="871"/>
              <a:chOff x="0" y="0"/>
              <a:chExt cx="1409509" cy="553211"/>
            </a:xfrm>
          </p:grpSpPr>
          <p:pic>
            <p:nvPicPr>
              <p:cNvPr id="256" name="picture 256"/>
              <p:cNvPicPr>
                <a:picLocks noChangeAspect="1"/>
              </p:cNvPicPr>
              <p:nvPr/>
            </p:nvPicPr>
            <p:blipFill>
              <a:blip r:embed="rId28"/>
              <a:stretch>
                <a:fillRect/>
              </a:stretch>
            </p:blipFill>
            <p:spPr>
              <a:xfrm rot="21600000">
                <a:off x="0" y="0"/>
                <a:ext cx="1409509" cy="553211"/>
              </a:xfrm>
              <a:prstGeom prst="rect">
                <a:avLst/>
              </a:prstGeom>
            </p:spPr>
          </p:pic>
          <p:pic>
            <p:nvPicPr>
              <p:cNvPr id="258" name="picture 258"/>
              <p:cNvPicPr>
                <a:picLocks noChangeAspect="1"/>
              </p:cNvPicPr>
              <p:nvPr/>
            </p:nvPicPr>
            <p:blipFill>
              <a:blip r:embed="rId29"/>
              <a:stretch>
                <a:fillRect/>
              </a:stretch>
            </p:blipFill>
            <p:spPr>
              <a:xfrm rot="21600000">
                <a:off x="97783" y="8991"/>
                <a:ext cx="1302689" cy="445491"/>
              </a:xfrm>
              <a:prstGeom prst="rect">
                <a:avLst/>
              </a:prstGeom>
            </p:spPr>
          </p:pic>
          <p:sp>
            <p:nvSpPr>
              <p:cNvPr id="260" name="textbox 260"/>
              <p:cNvSpPr/>
              <p:nvPr/>
            </p:nvSpPr>
            <p:spPr>
              <a:xfrm>
                <a:off x="441890" y="115315"/>
                <a:ext cx="619760" cy="238759"/>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90204"/>
                  <a:ea typeface="Arial" panose="020B0604020202090204"/>
                  <a:cs typeface="Arial" panose="020B0604020202090204"/>
                </a:endParaRPr>
              </a:p>
              <a:p>
                <a:pPr marL="12700" algn="l" rtl="0" eaLnBrk="0">
                  <a:lnSpc>
                    <a:spcPct val="93000"/>
                  </a:lnSpc>
                </a:pPr>
                <a:r>
                  <a:rPr sz="15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秘书处</a:t>
                </a:r>
                <a:endParaRPr sz="1500" dirty="0">
                  <a:latin typeface="PingFang SC" panose="020B0400000000000000" charset="-122"/>
                  <a:ea typeface="PingFang SC" panose="020B0400000000000000" charset="-122"/>
                  <a:cs typeface="PingFang SC" panose="020B0400000000000000" charset="-122"/>
                </a:endParaRPr>
              </a:p>
            </p:txBody>
          </p:sp>
        </p:grpSp>
        <p:grpSp>
          <p:nvGrpSpPr>
            <p:cNvPr id="56" name="group 56"/>
            <p:cNvGrpSpPr/>
            <p:nvPr/>
          </p:nvGrpSpPr>
          <p:grpSpPr>
            <a:xfrm rot="21600000">
              <a:off x="14491" y="5712"/>
              <a:ext cx="1740" cy="875"/>
              <a:chOff x="0" y="0"/>
              <a:chExt cx="1105123" cy="555376"/>
            </a:xfrm>
          </p:grpSpPr>
          <p:pic>
            <p:nvPicPr>
              <p:cNvPr id="264" name="picture 264"/>
              <p:cNvPicPr>
                <a:picLocks noChangeAspect="1"/>
              </p:cNvPicPr>
              <p:nvPr/>
            </p:nvPicPr>
            <p:blipFill>
              <a:blip r:embed="rId30"/>
              <a:stretch>
                <a:fillRect/>
              </a:stretch>
            </p:blipFill>
            <p:spPr>
              <a:xfrm rot="21600000">
                <a:off x="0" y="0"/>
                <a:ext cx="1105123" cy="555376"/>
              </a:xfrm>
              <a:prstGeom prst="rect">
                <a:avLst/>
              </a:prstGeom>
            </p:spPr>
          </p:pic>
          <p:pic>
            <p:nvPicPr>
              <p:cNvPr id="266" name="picture 266"/>
              <p:cNvPicPr>
                <a:picLocks noChangeAspect="1"/>
              </p:cNvPicPr>
              <p:nvPr/>
            </p:nvPicPr>
            <p:blipFill>
              <a:blip r:embed="rId31"/>
              <a:stretch>
                <a:fillRect/>
              </a:stretch>
            </p:blipFill>
            <p:spPr>
              <a:xfrm rot="21600000">
                <a:off x="106977" y="17662"/>
                <a:ext cx="981366" cy="429615"/>
              </a:xfrm>
              <a:prstGeom prst="rect">
                <a:avLst/>
              </a:prstGeom>
            </p:spPr>
          </p:pic>
          <p:pic>
            <p:nvPicPr>
              <p:cNvPr id="268" name="picture 268"/>
              <p:cNvPicPr>
                <a:picLocks noChangeAspect="1"/>
              </p:cNvPicPr>
              <p:nvPr/>
            </p:nvPicPr>
            <p:blipFill>
              <a:blip r:embed="rId32"/>
              <a:stretch>
                <a:fillRect/>
              </a:stretch>
            </p:blipFill>
            <p:spPr>
              <a:xfrm rot="21600000">
                <a:off x="99038" y="9724"/>
                <a:ext cx="997254" cy="445490"/>
              </a:xfrm>
              <a:prstGeom prst="rect">
                <a:avLst/>
              </a:prstGeom>
            </p:spPr>
          </p:pic>
          <p:sp>
            <p:nvSpPr>
              <p:cNvPr id="270" name="textbox 270"/>
              <p:cNvSpPr/>
              <p:nvPr/>
            </p:nvSpPr>
            <p:spPr>
              <a:xfrm>
                <a:off x="152076" y="127708"/>
                <a:ext cx="896620" cy="215265"/>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90204"/>
                  <a:ea typeface="Arial" panose="020B0604020202090204"/>
                  <a:cs typeface="Arial" panose="020B0604020202090204"/>
                </a:endParaRPr>
              </a:p>
              <a:p>
                <a:pPr marL="12700" algn="l" rtl="0" eaLnBrk="0">
                  <a:lnSpc>
                    <a:spcPct val="89000"/>
                  </a:lnSpc>
                </a:pP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创新融通部</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58" name="group 58"/>
            <p:cNvGrpSpPr/>
            <p:nvPr/>
          </p:nvGrpSpPr>
          <p:grpSpPr>
            <a:xfrm rot="21600000">
              <a:off x="14515" y="2971"/>
              <a:ext cx="1738" cy="875"/>
              <a:chOff x="0" y="0"/>
              <a:chExt cx="1103844" cy="555385"/>
            </a:xfrm>
          </p:grpSpPr>
          <p:pic>
            <p:nvPicPr>
              <p:cNvPr id="272" name="picture 272"/>
              <p:cNvPicPr>
                <a:picLocks noChangeAspect="1"/>
              </p:cNvPicPr>
              <p:nvPr/>
            </p:nvPicPr>
            <p:blipFill>
              <a:blip r:embed="rId33"/>
              <a:stretch>
                <a:fillRect/>
              </a:stretch>
            </p:blipFill>
            <p:spPr>
              <a:xfrm rot="21600000">
                <a:off x="0" y="0"/>
                <a:ext cx="1103844" cy="555385"/>
              </a:xfrm>
              <a:prstGeom prst="rect">
                <a:avLst/>
              </a:prstGeom>
            </p:spPr>
          </p:pic>
          <p:sp>
            <p:nvSpPr>
              <p:cNvPr id="274" name="textbox 274"/>
              <p:cNvSpPr/>
              <p:nvPr/>
            </p:nvSpPr>
            <p:spPr>
              <a:xfrm>
                <a:off x="-12700" y="-12700"/>
                <a:ext cx="1129665" cy="605790"/>
              </a:xfrm>
              <a:prstGeom prst="rect">
                <a:avLst/>
              </a:prstGeom>
              <a:noFill/>
              <a:ln w="0" cap="flat">
                <a:noFill/>
                <a:prstDash val="solid"/>
                <a:miter lim="0"/>
              </a:ln>
            </p:spPr>
            <p:txBody>
              <a:bodyPr vert="horz" wrap="square" lIns="0" tIns="0" rIns="0" bIns="0"/>
              <a:lstStyle/>
              <a:p>
                <a:pPr algn="l" rtl="0" eaLnBrk="0">
                  <a:lnSpc>
                    <a:spcPct val="100000"/>
                  </a:lnSpc>
                </a:pPr>
                <a:endParaRPr sz="1000" dirty="0">
                  <a:latin typeface="Arial" panose="020B0604020202090204"/>
                  <a:ea typeface="Arial" panose="020B0604020202090204"/>
                  <a:cs typeface="Arial" panose="020B0604020202090204"/>
                </a:endParaRPr>
              </a:p>
              <a:p>
                <a:pPr algn="l" rtl="0" eaLnBrk="0">
                  <a:lnSpc>
                    <a:spcPct val="7000"/>
                  </a:lnSpc>
                </a:pPr>
                <a:endParaRPr sz="100" dirty="0">
                  <a:latin typeface="Arial" panose="020B0604020202090204"/>
                  <a:ea typeface="Arial" panose="020B0604020202090204"/>
                  <a:cs typeface="Arial" panose="020B0604020202090204"/>
                </a:endParaRPr>
              </a:p>
              <a:p>
                <a:pPr marL="174625" algn="l" rtl="0" eaLnBrk="0">
                  <a:lnSpc>
                    <a:spcPct val="89000"/>
                  </a:lnSpc>
                </a:pP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标准工作部</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60" name="group 60"/>
            <p:cNvGrpSpPr/>
            <p:nvPr/>
          </p:nvGrpSpPr>
          <p:grpSpPr>
            <a:xfrm rot="21600000">
              <a:off x="14486" y="3933"/>
              <a:ext cx="1738" cy="875"/>
              <a:chOff x="0" y="0"/>
              <a:chExt cx="1103844" cy="555375"/>
            </a:xfrm>
          </p:grpSpPr>
          <p:pic>
            <p:nvPicPr>
              <p:cNvPr id="276" name="picture 276"/>
              <p:cNvPicPr>
                <a:picLocks noChangeAspect="1"/>
              </p:cNvPicPr>
              <p:nvPr/>
            </p:nvPicPr>
            <p:blipFill>
              <a:blip r:embed="rId34"/>
              <a:stretch>
                <a:fillRect/>
              </a:stretch>
            </p:blipFill>
            <p:spPr>
              <a:xfrm rot="21600000">
                <a:off x="0" y="0"/>
                <a:ext cx="1103844" cy="555375"/>
              </a:xfrm>
              <a:prstGeom prst="rect">
                <a:avLst/>
              </a:prstGeom>
            </p:spPr>
          </p:pic>
          <p:sp>
            <p:nvSpPr>
              <p:cNvPr id="278" name="textbox 278"/>
              <p:cNvSpPr/>
              <p:nvPr/>
            </p:nvSpPr>
            <p:spPr>
              <a:xfrm>
                <a:off x="-12700" y="-12700"/>
                <a:ext cx="1129665" cy="605155"/>
              </a:xfrm>
              <a:prstGeom prst="rect">
                <a:avLst/>
              </a:prstGeom>
              <a:noFill/>
              <a:ln w="0" cap="flat">
                <a:noFill/>
                <a:prstDash val="solid"/>
                <a:miter lim="0"/>
              </a:ln>
            </p:spPr>
            <p:txBody>
              <a:bodyPr vert="horz" wrap="square" lIns="0" tIns="0" rIns="0" bIns="0"/>
              <a:lstStyle/>
              <a:p>
                <a:pPr algn="l" rtl="0" eaLnBrk="0">
                  <a:lnSpc>
                    <a:spcPct val="101000"/>
                  </a:lnSpc>
                </a:pPr>
                <a:endParaRPr sz="1000" dirty="0">
                  <a:latin typeface="Arial" panose="020B0604020202090204"/>
                  <a:ea typeface="Arial" panose="020B0604020202090204"/>
                  <a:cs typeface="Arial" panose="020B0604020202090204"/>
                </a:endParaRPr>
              </a:p>
              <a:p>
                <a:pPr algn="l" rtl="0" eaLnBrk="0">
                  <a:lnSpc>
                    <a:spcPct val="7000"/>
                  </a:lnSpc>
                </a:pPr>
                <a:endParaRPr sz="100" dirty="0">
                  <a:latin typeface="Arial" panose="020B0604020202090204"/>
                  <a:ea typeface="Arial" panose="020B0604020202090204"/>
                  <a:cs typeface="Arial" panose="020B0604020202090204"/>
                </a:endParaRPr>
              </a:p>
              <a:p>
                <a:pPr marL="265430" algn="l" rtl="0" eaLnBrk="0">
                  <a:lnSpc>
                    <a:spcPct val="88000"/>
                  </a:lnSpc>
                </a:pP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投融资部</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62" name="group 62"/>
            <p:cNvGrpSpPr/>
            <p:nvPr/>
          </p:nvGrpSpPr>
          <p:grpSpPr>
            <a:xfrm rot="21600000">
              <a:off x="14541" y="2073"/>
              <a:ext cx="1737" cy="875"/>
              <a:chOff x="0" y="0"/>
              <a:chExt cx="1103183" cy="555385"/>
            </a:xfrm>
          </p:grpSpPr>
          <p:pic>
            <p:nvPicPr>
              <p:cNvPr id="280" name="picture 280"/>
              <p:cNvPicPr>
                <a:picLocks noChangeAspect="1"/>
              </p:cNvPicPr>
              <p:nvPr/>
            </p:nvPicPr>
            <p:blipFill>
              <a:blip r:embed="rId35"/>
              <a:stretch>
                <a:fillRect/>
              </a:stretch>
            </p:blipFill>
            <p:spPr>
              <a:xfrm rot="21600000">
                <a:off x="0" y="0"/>
                <a:ext cx="1103183" cy="555385"/>
              </a:xfrm>
              <a:prstGeom prst="rect">
                <a:avLst/>
              </a:prstGeom>
            </p:spPr>
          </p:pic>
          <p:sp>
            <p:nvSpPr>
              <p:cNvPr id="282" name="textbox 282"/>
              <p:cNvSpPr/>
              <p:nvPr/>
            </p:nvSpPr>
            <p:spPr>
              <a:xfrm>
                <a:off x="-12700" y="-12700"/>
                <a:ext cx="1129030" cy="605790"/>
              </a:xfrm>
              <a:prstGeom prst="rect">
                <a:avLst/>
              </a:prstGeom>
              <a:noFill/>
              <a:ln w="0" cap="flat">
                <a:noFill/>
                <a:prstDash val="solid"/>
                <a:miter lim="0"/>
              </a:ln>
            </p:spPr>
            <p:txBody>
              <a:bodyPr vert="horz" wrap="square" lIns="0" tIns="0" rIns="0" bIns="0"/>
              <a:lstStyle/>
              <a:p>
                <a:pPr algn="l" rtl="0" eaLnBrk="0">
                  <a:lnSpc>
                    <a:spcPct val="101000"/>
                  </a:lnSpc>
                </a:pPr>
                <a:endParaRPr sz="1000" dirty="0">
                  <a:latin typeface="Arial" panose="020B0604020202090204"/>
                  <a:ea typeface="Arial" panose="020B0604020202090204"/>
                  <a:cs typeface="Arial" panose="020B0604020202090204"/>
                </a:endParaRPr>
              </a:p>
              <a:p>
                <a:pPr marL="180975" algn="l" rtl="0" eaLnBrk="0">
                  <a:lnSpc>
                    <a:spcPct val="88000"/>
                  </a:lnSpc>
                  <a:spcBef>
                    <a:spcPts val="5"/>
                  </a:spcBef>
                </a:pPr>
                <a:r>
                  <a:rPr sz="1400" kern="0" spc="-40" dirty="0">
                    <a:solidFill>
                      <a:srgbClr val="000000">
                        <a:alpha val="100000"/>
                      </a:srgbClr>
                    </a:solidFill>
                    <a:latin typeface="PingFang SC" panose="020B0400000000000000" charset="-122"/>
                    <a:ea typeface="PingFang SC" panose="020B0400000000000000" charset="-122"/>
                    <a:cs typeface="PingFang SC" panose="020B0400000000000000" charset="-122"/>
                  </a:rPr>
                  <a:t>人才工作部</a:t>
                </a:r>
                <a:endParaRPr sz="1400" dirty="0">
                  <a:latin typeface="PingFang SC" panose="020B0400000000000000" charset="-122"/>
                  <a:ea typeface="PingFang SC" panose="020B0400000000000000" charset="-122"/>
                  <a:cs typeface="PingFang SC" panose="020B0400000000000000" charset="-122"/>
                </a:endParaRPr>
              </a:p>
            </p:txBody>
          </p:sp>
        </p:grpSp>
        <p:sp>
          <p:nvSpPr>
            <p:cNvPr id="284" name="path 284"/>
            <p:cNvSpPr/>
            <p:nvPr/>
          </p:nvSpPr>
          <p:spPr>
            <a:xfrm>
              <a:off x="14101" y="8853"/>
              <a:ext cx="889" cy="13"/>
            </a:xfrm>
            <a:custGeom>
              <a:avLst/>
              <a:gdLst/>
              <a:ahLst/>
              <a:cxnLst/>
              <a:rect l="0" t="0" r="0" b="0"/>
              <a:pathLst>
                <a:path w="888" h="12">
                  <a:moveTo>
                    <a:pt x="888" y="5"/>
                  </a:moveTo>
                  <a:lnTo>
                    <a:pt x="0" y="7"/>
                  </a:lnTo>
                </a:path>
              </a:pathLst>
            </a:custGeom>
            <a:noFill/>
            <a:ln w="6350" cap="flat">
              <a:solidFill>
                <a:srgbClr val="A6A6A6"/>
              </a:solidFill>
              <a:prstDash val="dash"/>
              <a:miter lim="800000"/>
            </a:ln>
          </p:spPr>
          <p:txBody>
            <a:bodyPr rtlCol="0"/>
            <a:lstStyle/>
            <a:p>
              <a:pPr algn="ctr"/>
              <a:endParaRPr lang="zh-CN" altLang="en-US"/>
            </a:p>
          </p:txBody>
        </p:sp>
        <p:grpSp>
          <p:nvGrpSpPr>
            <p:cNvPr id="64" name="group 64"/>
            <p:cNvGrpSpPr/>
            <p:nvPr/>
          </p:nvGrpSpPr>
          <p:grpSpPr>
            <a:xfrm rot="21600000">
              <a:off x="14502" y="8455"/>
              <a:ext cx="1737" cy="875"/>
              <a:chOff x="0" y="0"/>
              <a:chExt cx="1103183" cy="555376"/>
            </a:xfrm>
          </p:grpSpPr>
          <p:pic>
            <p:nvPicPr>
              <p:cNvPr id="286" name="picture 286"/>
              <p:cNvPicPr>
                <a:picLocks noChangeAspect="1"/>
              </p:cNvPicPr>
              <p:nvPr/>
            </p:nvPicPr>
            <p:blipFill>
              <a:blip r:embed="rId36"/>
              <a:stretch>
                <a:fillRect/>
              </a:stretch>
            </p:blipFill>
            <p:spPr>
              <a:xfrm rot="21600000">
                <a:off x="0" y="0"/>
                <a:ext cx="1103183" cy="555376"/>
              </a:xfrm>
              <a:prstGeom prst="rect">
                <a:avLst/>
              </a:prstGeom>
            </p:spPr>
          </p:pic>
          <p:sp>
            <p:nvSpPr>
              <p:cNvPr id="288" name="textbox 288"/>
              <p:cNvSpPr/>
              <p:nvPr/>
            </p:nvSpPr>
            <p:spPr>
              <a:xfrm>
                <a:off x="-12700" y="-12700"/>
                <a:ext cx="1129030" cy="605790"/>
              </a:xfrm>
              <a:prstGeom prst="rect">
                <a:avLst/>
              </a:prstGeom>
              <a:noFill/>
              <a:ln w="0" cap="flat">
                <a:noFill/>
                <a:prstDash val="solid"/>
                <a:miter lim="0"/>
              </a:ln>
            </p:spPr>
            <p:txBody>
              <a:bodyPr vert="horz" wrap="square" lIns="0" tIns="0" rIns="0" bIns="0"/>
              <a:lstStyle/>
              <a:p>
                <a:pPr algn="l" rtl="0" eaLnBrk="0">
                  <a:lnSpc>
                    <a:spcPct val="100000"/>
                  </a:lnSpc>
                </a:pPr>
                <a:endParaRPr sz="1000" dirty="0">
                  <a:latin typeface="Arial" panose="020B0604020202090204"/>
                  <a:ea typeface="Arial" panose="020B0604020202090204"/>
                  <a:cs typeface="Arial" panose="020B0604020202090204"/>
                </a:endParaRPr>
              </a:p>
              <a:p>
                <a:pPr algn="l" rtl="0" eaLnBrk="0">
                  <a:lnSpc>
                    <a:spcPct val="7000"/>
                  </a:lnSpc>
                </a:pPr>
                <a:endParaRPr sz="100" dirty="0">
                  <a:latin typeface="Arial" panose="020B0604020202090204"/>
                  <a:ea typeface="Arial" panose="020B0604020202090204"/>
                  <a:cs typeface="Arial" panose="020B0604020202090204"/>
                </a:endParaRPr>
              </a:p>
              <a:p>
                <a:pPr marL="350520" algn="l" rtl="0" eaLnBrk="0">
                  <a:lnSpc>
                    <a:spcPct val="89000"/>
                  </a:lnSpc>
                </a:pP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办公室</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66" name="group 66"/>
            <p:cNvGrpSpPr/>
            <p:nvPr/>
          </p:nvGrpSpPr>
          <p:grpSpPr>
            <a:xfrm rot="21600000">
              <a:off x="14521" y="7552"/>
              <a:ext cx="1735" cy="875"/>
              <a:chOff x="0" y="0"/>
              <a:chExt cx="1101896" cy="555385"/>
            </a:xfrm>
          </p:grpSpPr>
          <p:pic>
            <p:nvPicPr>
              <p:cNvPr id="290" name="picture 290"/>
              <p:cNvPicPr>
                <a:picLocks noChangeAspect="1"/>
              </p:cNvPicPr>
              <p:nvPr/>
            </p:nvPicPr>
            <p:blipFill>
              <a:blip r:embed="rId37"/>
              <a:stretch>
                <a:fillRect/>
              </a:stretch>
            </p:blipFill>
            <p:spPr>
              <a:xfrm rot="21600000">
                <a:off x="0" y="0"/>
                <a:ext cx="1101896" cy="555385"/>
              </a:xfrm>
              <a:prstGeom prst="rect">
                <a:avLst/>
              </a:prstGeom>
            </p:spPr>
          </p:pic>
          <p:sp>
            <p:nvSpPr>
              <p:cNvPr id="292" name="textbox 292"/>
              <p:cNvSpPr/>
              <p:nvPr/>
            </p:nvSpPr>
            <p:spPr>
              <a:xfrm>
                <a:off x="-12700" y="-12700"/>
                <a:ext cx="1127760" cy="605155"/>
              </a:xfrm>
              <a:prstGeom prst="rect">
                <a:avLst/>
              </a:prstGeom>
              <a:noFill/>
              <a:ln w="0" cap="flat">
                <a:noFill/>
                <a:prstDash val="solid"/>
                <a:miter lim="0"/>
              </a:ln>
            </p:spPr>
            <p:txBody>
              <a:bodyPr vert="horz" wrap="square" lIns="0" tIns="0" rIns="0" bIns="0"/>
              <a:lstStyle/>
              <a:p>
                <a:pPr algn="l" rtl="0" eaLnBrk="0">
                  <a:lnSpc>
                    <a:spcPct val="101000"/>
                  </a:lnSpc>
                </a:pPr>
                <a:endParaRPr sz="1000" dirty="0">
                  <a:latin typeface="Arial" panose="020B0604020202090204"/>
                  <a:ea typeface="Arial" panose="020B0604020202090204"/>
                  <a:cs typeface="Arial" panose="020B0604020202090204"/>
                </a:endParaRPr>
              </a:p>
              <a:p>
                <a:pPr algn="l" rtl="0" eaLnBrk="0">
                  <a:lnSpc>
                    <a:spcPct val="9000"/>
                  </a:lnSpc>
                </a:pPr>
                <a:endParaRPr sz="100" dirty="0">
                  <a:latin typeface="Arial" panose="020B0604020202090204"/>
                  <a:ea typeface="Arial" panose="020B0604020202090204"/>
                  <a:cs typeface="Arial" panose="020B0604020202090204"/>
                </a:endParaRPr>
              </a:p>
              <a:p>
                <a:pPr marL="352425" algn="l" rtl="0" eaLnBrk="0">
                  <a:lnSpc>
                    <a:spcPct val="88000"/>
                  </a:lnSpc>
                </a:pP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会员部</a:t>
                </a:r>
                <a:endParaRPr sz="1400" dirty="0">
                  <a:latin typeface="PingFang SC" panose="020B0400000000000000" charset="-122"/>
                  <a:ea typeface="PingFang SC" panose="020B0400000000000000" charset="-122"/>
                  <a:cs typeface="PingFang SC" panose="020B0400000000000000" charset="-122"/>
                </a:endParaRPr>
              </a:p>
            </p:txBody>
          </p:sp>
        </p:grpSp>
        <p:sp>
          <p:nvSpPr>
            <p:cNvPr id="294" name="path 294"/>
            <p:cNvSpPr/>
            <p:nvPr/>
          </p:nvSpPr>
          <p:spPr>
            <a:xfrm>
              <a:off x="16256" y="2411"/>
              <a:ext cx="889" cy="13"/>
            </a:xfrm>
            <a:custGeom>
              <a:avLst/>
              <a:gdLst/>
              <a:ahLst/>
              <a:cxnLst/>
              <a:rect l="0" t="0" r="0" b="0"/>
              <a:pathLst>
                <a:path w="888" h="12">
                  <a:moveTo>
                    <a:pt x="888" y="5"/>
                  </a:moveTo>
                  <a:lnTo>
                    <a:pt x="0" y="7"/>
                  </a:lnTo>
                </a:path>
              </a:pathLst>
            </a:custGeom>
            <a:noFill/>
            <a:ln w="6350" cap="flat">
              <a:solidFill>
                <a:srgbClr val="A6A6A6"/>
              </a:solidFill>
              <a:prstDash val="dash"/>
              <a:miter lim="800000"/>
            </a:ln>
          </p:spPr>
          <p:txBody>
            <a:bodyPr rtlCol="0"/>
            <a:lstStyle/>
            <a:p>
              <a:pPr algn="ctr"/>
              <a:endParaRPr lang="zh-CN" altLang="en-US"/>
            </a:p>
          </p:txBody>
        </p:sp>
        <p:grpSp>
          <p:nvGrpSpPr>
            <p:cNvPr id="68" name="group 68"/>
            <p:cNvGrpSpPr/>
            <p:nvPr/>
          </p:nvGrpSpPr>
          <p:grpSpPr>
            <a:xfrm rot="21600000">
              <a:off x="16893" y="2045"/>
              <a:ext cx="1740" cy="871"/>
              <a:chOff x="0" y="0"/>
              <a:chExt cx="1105134" cy="553212"/>
            </a:xfrm>
          </p:grpSpPr>
          <p:pic>
            <p:nvPicPr>
              <p:cNvPr id="296" name="picture 296"/>
              <p:cNvPicPr>
                <a:picLocks noChangeAspect="1"/>
              </p:cNvPicPr>
              <p:nvPr/>
            </p:nvPicPr>
            <p:blipFill>
              <a:blip r:embed="rId38"/>
              <a:stretch>
                <a:fillRect/>
              </a:stretch>
            </p:blipFill>
            <p:spPr>
              <a:xfrm rot="21600000">
                <a:off x="0" y="0"/>
                <a:ext cx="1105134" cy="553212"/>
              </a:xfrm>
              <a:prstGeom prst="rect">
                <a:avLst/>
              </a:prstGeom>
            </p:spPr>
          </p:pic>
          <p:sp>
            <p:nvSpPr>
              <p:cNvPr id="298" name="textbox 298"/>
              <p:cNvSpPr/>
              <p:nvPr/>
            </p:nvSpPr>
            <p:spPr>
              <a:xfrm>
                <a:off x="-12700" y="-12700"/>
                <a:ext cx="1130935" cy="602615"/>
              </a:xfrm>
              <a:prstGeom prst="rect">
                <a:avLst/>
              </a:prstGeom>
              <a:noFill/>
              <a:ln w="0" cap="flat">
                <a:noFill/>
                <a:prstDash val="solid"/>
                <a:miter lim="0"/>
              </a:ln>
            </p:spPr>
            <p:txBody>
              <a:bodyPr vert="horz" wrap="square" lIns="0" tIns="0" rIns="0" bIns="0"/>
              <a:lstStyle/>
              <a:p>
                <a:pPr algn="l" rtl="0" eaLnBrk="0">
                  <a:lnSpc>
                    <a:spcPct val="149000"/>
                  </a:lnSpc>
                </a:pPr>
                <a:endParaRPr sz="200" dirty="0">
                  <a:latin typeface="Arial" panose="020B0604020202090204"/>
                  <a:ea typeface="Arial" panose="020B0604020202090204"/>
                  <a:cs typeface="Arial" panose="020B0604020202090204"/>
                </a:endParaRPr>
              </a:p>
              <a:p>
                <a:pPr marL="455295" indent="-186055" algn="l" rtl="0" eaLnBrk="0">
                  <a:lnSpc>
                    <a:spcPct val="94000"/>
                  </a:lnSpc>
                  <a:spcBef>
                    <a:spcPts val="0"/>
                  </a:spcBef>
                </a:pPr>
                <a:r>
                  <a:rPr sz="14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人才发展</a:t>
                </a:r>
                <a:r>
                  <a:rPr sz="1400" kern="0" spc="0" dirty="0">
                    <a:solidFill>
                      <a:srgbClr val="000000">
                        <a:alpha val="100000"/>
                      </a:srgbClr>
                    </a:solidFill>
                    <a:latin typeface="PingFang SC" panose="020B0400000000000000" charset="-122"/>
                    <a:ea typeface="PingFang SC" panose="020B0400000000000000" charset="-122"/>
                    <a:cs typeface="PingFang SC" panose="020B0400000000000000" charset="-122"/>
                  </a:rPr>
                  <a:t>    </a:t>
                </a:r>
                <a:r>
                  <a:rPr sz="1400" kern="0" spc="-60" dirty="0">
                    <a:solidFill>
                      <a:srgbClr val="000000">
                        <a:alpha val="100000"/>
                      </a:srgbClr>
                    </a:solidFill>
                    <a:latin typeface="PingFang SC" panose="020B0400000000000000" charset="-122"/>
                    <a:ea typeface="PingFang SC" panose="020B0400000000000000" charset="-122"/>
                    <a:cs typeface="PingFang SC" panose="020B0400000000000000" charset="-122"/>
                  </a:rPr>
                  <a:t>中心</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70" name="group 70"/>
            <p:cNvGrpSpPr/>
            <p:nvPr/>
          </p:nvGrpSpPr>
          <p:grpSpPr>
            <a:xfrm rot="21600000">
              <a:off x="14464" y="4840"/>
              <a:ext cx="1738" cy="869"/>
              <a:chOff x="0" y="0"/>
              <a:chExt cx="1103844" cy="552094"/>
            </a:xfrm>
          </p:grpSpPr>
          <p:pic>
            <p:nvPicPr>
              <p:cNvPr id="300" name="picture 300"/>
              <p:cNvPicPr>
                <a:picLocks noChangeAspect="1"/>
              </p:cNvPicPr>
              <p:nvPr/>
            </p:nvPicPr>
            <p:blipFill>
              <a:blip r:embed="rId39"/>
              <a:stretch>
                <a:fillRect/>
              </a:stretch>
            </p:blipFill>
            <p:spPr>
              <a:xfrm rot="21600000">
                <a:off x="0" y="0"/>
                <a:ext cx="1103844" cy="552094"/>
              </a:xfrm>
              <a:prstGeom prst="rect">
                <a:avLst/>
              </a:prstGeom>
            </p:spPr>
          </p:pic>
          <p:sp>
            <p:nvSpPr>
              <p:cNvPr id="302" name="textbox 302"/>
              <p:cNvSpPr/>
              <p:nvPr/>
            </p:nvSpPr>
            <p:spPr>
              <a:xfrm>
                <a:off x="-12700" y="-12700"/>
                <a:ext cx="1129665" cy="602615"/>
              </a:xfrm>
              <a:prstGeom prst="rect">
                <a:avLst/>
              </a:prstGeom>
              <a:noFill/>
              <a:ln w="0" cap="flat">
                <a:noFill/>
                <a:prstDash val="solid"/>
                <a:miter lim="0"/>
              </a:ln>
            </p:spPr>
            <p:txBody>
              <a:bodyPr vert="horz" wrap="square" lIns="0" tIns="0" rIns="0" bIns="0"/>
              <a:lstStyle/>
              <a:p>
                <a:pPr algn="l" rtl="0" eaLnBrk="0">
                  <a:lnSpc>
                    <a:spcPct val="110000"/>
                  </a:lnSpc>
                </a:pPr>
                <a:endParaRPr sz="900" dirty="0">
                  <a:latin typeface="Arial" panose="020B0604020202090204"/>
                  <a:ea typeface="Arial" panose="020B0604020202090204"/>
                  <a:cs typeface="Arial" panose="020B0604020202090204"/>
                </a:endParaRPr>
              </a:p>
              <a:p>
                <a:pPr marL="191135" algn="l" rtl="0" eaLnBrk="0">
                  <a:lnSpc>
                    <a:spcPct val="90000"/>
                  </a:lnSpc>
                  <a:spcBef>
                    <a:spcPts val="5"/>
                  </a:spcBef>
                </a:pPr>
                <a:r>
                  <a:rPr sz="1400" kern="0" spc="-50" dirty="0">
                    <a:solidFill>
                      <a:srgbClr val="000000">
                        <a:alpha val="100000"/>
                      </a:srgbClr>
                    </a:solidFill>
                    <a:latin typeface="PingFang SC" panose="020B0400000000000000" charset="-122"/>
                    <a:ea typeface="PingFang SC" panose="020B0400000000000000" charset="-122"/>
                    <a:cs typeface="PingFang SC" panose="020B0400000000000000" charset="-122"/>
                  </a:rPr>
                  <a:t>国际交流部</a:t>
                </a:r>
                <a:endParaRPr sz="1400" dirty="0">
                  <a:latin typeface="PingFang SC" panose="020B0400000000000000" charset="-122"/>
                  <a:ea typeface="PingFang SC" panose="020B0400000000000000" charset="-122"/>
                  <a:cs typeface="PingFang SC" panose="020B0400000000000000" charset="-122"/>
                </a:endParaRPr>
              </a:p>
            </p:txBody>
          </p:sp>
        </p:grpSp>
        <p:grpSp>
          <p:nvGrpSpPr>
            <p:cNvPr id="72" name="group 72"/>
            <p:cNvGrpSpPr/>
            <p:nvPr/>
          </p:nvGrpSpPr>
          <p:grpSpPr>
            <a:xfrm rot="21600000">
              <a:off x="14486" y="6662"/>
              <a:ext cx="1738" cy="869"/>
              <a:chOff x="0" y="0"/>
              <a:chExt cx="1103844" cy="552094"/>
            </a:xfrm>
          </p:grpSpPr>
          <p:pic>
            <p:nvPicPr>
              <p:cNvPr id="304" name="picture 304"/>
              <p:cNvPicPr>
                <a:picLocks noChangeAspect="1"/>
              </p:cNvPicPr>
              <p:nvPr/>
            </p:nvPicPr>
            <p:blipFill>
              <a:blip r:embed="rId40"/>
              <a:stretch>
                <a:fillRect/>
              </a:stretch>
            </p:blipFill>
            <p:spPr>
              <a:xfrm rot="21600000">
                <a:off x="0" y="0"/>
                <a:ext cx="1103844" cy="552094"/>
              </a:xfrm>
              <a:prstGeom prst="rect">
                <a:avLst/>
              </a:prstGeom>
            </p:spPr>
          </p:pic>
          <p:sp>
            <p:nvSpPr>
              <p:cNvPr id="306" name="textbox 306"/>
              <p:cNvSpPr/>
              <p:nvPr/>
            </p:nvSpPr>
            <p:spPr>
              <a:xfrm>
                <a:off x="-12700" y="-12700"/>
                <a:ext cx="1129665" cy="602615"/>
              </a:xfrm>
              <a:prstGeom prst="rect">
                <a:avLst/>
              </a:prstGeom>
              <a:noFill/>
              <a:ln w="0" cap="flat">
                <a:noFill/>
                <a:prstDash val="solid"/>
                <a:miter lim="0"/>
              </a:ln>
            </p:spPr>
            <p:txBody>
              <a:bodyPr vert="horz" wrap="square" lIns="0" tIns="0" rIns="0" bIns="0"/>
              <a:lstStyle/>
              <a:p>
                <a:pPr algn="l" rtl="0" eaLnBrk="0">
                  <a:lnSpc>
                    <a:spcPct val="110000"/>
                  </a:lnSpc>
                </a:pPr>
                <a:endParaRPr sz="900" dirty="0">
                  <a:latin typeface="Arial" panose="020B0604020202090204"/>
                  <a:ea typeface="Arial" panose="020B0604020202090204"/>
                  <a:cs typeface="Arial" panose="020B0604020202090204"/>
                </a:endParaRPr>
              </a:p>
              <a:p>
                <a:pPr algn="l" rtl="0" eaLnBrk="0">
                  <a:lnSpc>
                    <a:spcPct val="8000"/>
                  </a:lnSpc>
                </a:pPr>
                <a:endParaRPr sz="100" dirty="0">
                  <a:latin typeface="Arial" panose="020B0604020202090204"/>
                  <a:ea typeface="Arial" panose="020B0604020202090204"/>
                  <a:cs typeface="Arial" panose="020B0604020202090204"/>
                </a:endParaRPr>
              </a:p>
              <a:p>
                <a:pPr marL="351790" algn="l" rtl="0" eaLnBrk="0">
                  <a:lnSpc>
                    <a:spcPct val="89000"/>
                  </a:lnSpc>
                </a:pPr>
                <a:r>
                  <a:rPr sz="1400" kern="0" spc="-30" dirty="0">
                    <a:solidFill>
                      <a:srgbClr val="000000">
                        <a:alpha val="100000"/>
                      </a:srgbClr>
                    </a:solidFill>
                    <a:latin typeface="PingFang SC" panose="020B0400000000000000" charset="-122"/>
                    <a:ea typeface="PingFang SC" panose="020B0400000000000000" charset="-122"/>
                    <a:cs typeface="PingFang SC" panose="020B0400000000000000" charset="-122"/>
                  </a:rPr>
                  <a:t>财务部</a:t>
                </a:r>
                <a:endParaRPr sz="1400" dirty="0">
                  <a:latin typeface="PingFang SC" panose="020B0400000000000000" charset="-122"/>
                  <a:ea typeface="PingFang SC" panose="020B0400000000000000" charset="-122"/>
                  <a:cs typeface="PingFang SC" panose="020B0400000000000000" charset="-122"/>
                </a:endParaRPr>
              </a:p>
            </p:txBody>
          </p:sp>
        </p:grpSp>
      </p:grpSp>
      <p:sp>
        <p:nvSpPr>
          <p:cNvPr id="5" name="文本框 4"/>
          <p:cNvSpPr txBox="1"/>
          <p:nvPr/>
        </p:nvSpPr>
        <p:spPr>
          <a:xfrm>
            <a:off x="3324860" y="6193790"/>
            <a:ext cx="5033010" cy="368300"/>
          </a:xfrm>
          <a:prstGeom prst="rect">
            <a:avLst/>
          </a:prstGeom>
          <a:noFill/>
        </p:spPr>
        <p:txBody>
          <a:bodyPr wrap="square" rtlCol="0">
            <a:spAutoFit/>
          </a:bodyPr>
          <a:lstStyle/>
          <a:p>
            <a:pPr algn="l"/>
            <a:r>
              <a:rPr kumimoji="1" lang="en-US" altLang="zh-CN" dirty="0">
                <a:solidFill>
                  <a:srgbClr val="FF0000"/>
                </a:solidFill>
                <a:latin typeface="微软雅黑" panose="020B0503020204020204" pitchFamily="34" charset="-122"/>
                <a:ea typeface="微软雅黑" panose="020B0503020204020204" pitchFamily="34" charset="-122"/>
              </a:rPr>
              <a:t>13</a:t>
            </a:r>
            <a:r>
              <a:rPr kumimoji="1" lang="zh-CN" altLang="en-US" dirty="0">
                <a:solidFill>
                  <a:srgbClr val="FF0000"/>
                </a:solidFill>
                <a:latin typeface="微软雅黑" panose="020B0503020204020204" pitchFamily="34" charset="-122"/>
                <a:ea typeface="微软雅黑" panose="020B0503020204020204" pitchFamily="34" charset="-122"/>
              </a:rPr>
              <a:t>个工作委员会涵盖</a:t>
            </a:r>
            <a:r>
              <a:rPr kumimoji="1" lang="en-US" altLang="zh-CN" dirty="0">
                <a:solidFill>
                  <a:srgbClr val="FF0000"/>
                </a:solidFill>
                <a:latin typeface="微软雅黑" panose="020B0503020204020204" pitchFamily="34" charset="-122"/>
                <a:ea typeface="微软雅黑" panose="020B0503020204020204" pitchFamily="34" charset="-122"/>
              </a:rPr>
              <a:t>187</a:t>
            </a:r>
            <a:r>
              <a:rPr kumimoji="1" lang="zh-CN" altLang="en-US" dirty="0">
                <a:solidFill>
                  <a:srgbClr val="FF0000"/>
                </a:solidFill>
                <a:latin typeface="微软雅黑" panose="020B0503020204020204" pitchFamily="34" charset="-122"/>
                <a:ea typeface="微软雅黑" panose="020B0503020204020204" pitchFamily="34" charset="-122"/>
              </a:rPr>
              <a:t>家头部生态企业</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2"/>
            <p:custDataLst>
              <p:tags r:id="rId2"/>
            </p:custDataLst>
          </p:nvPr>
        </p:nvSpPr>
        <p:spPr/>
        <p:txBody>
          <a:bodyPr/>
          <a:lstStyle/>
          <a:p>
            <a:r>
              <a:rPr lang="zh-CN" altLang="en-US" dirty="0">
                <a:latin typeface="微软雅黑" charset="0"/>
                <a:ea typeface="微软雅黑" charset="0"/>
              </a:rPr>
              <a:t>CONTENTS</a:t>
            </a:r>
          </a:p>
        </p:txBody>
      </p:sp>
      <p:sp>
        <p:nvSpPr>
          <p:cNvPr id="4" name="标题 3"/>
          <p:cNvSpPr>
            <a:spLocks noGrp="1"/>
          </p:cNvSpPr>
          <p:nvPr>
            <p:ph type="title" idx="1"/>
            <p:custDataLst>
              <p:tags r:id="rId3"/>
            </p:custDataLst>
          </p:nvPr>
        </p:nvSpPr>
        <p:spPr/>
        <p:txBody>
          <a:bodyPr/>
          <a:lstStyle/>
          <a:p>
            <a:r>
              <a:rPr lang="zh-CN" altLang="en-US" dirty="0">
                <a:latin typeface="微软雅黑" charset="0"/>
                <a:ea typeface="微软雅黑" charset="0"/>
              </a:rPr>
              <a:t>目录</a:t>
            </a:r>
          </a:p>
        </p:txBody>
      </p:sp>
      <p:cxnSp>
        <p:nvCxnSpPr>
          <p:cNvPr id="9" name="直接连接符 8"/>
          <p:cNvCxnSpPr/>
          <p:nvPr>
            <p:custDataLst>
              <p:tags r:id="rId4"/>
            </p:custDataLst>
          </p:nvPr>
        </p:nvCxnSpPr>
        <p:spPr>
          <a:xfrm flipV="1">
            <a:off x="4211955" y="2082165"/>
            <a:ext cx="0" cy="894715"/>
          </a:xfrm>
          <a:prstGeom prst="line">
            <a:avLst/>
          </a:prstGeom>
          <a:ln>
            <a:gradFill>
              <a:gsLst>
                <a:gs pos="100000">
                  <a:schemeClr val="tx1"/>
                </a:gs>
                <a:gs pos="0">
                  <a:schemeClr val="accent3">
                    <a:alpha val="0"/>
                  </a:schemeClr>
                </a:gs>
              </a:gsLst>
              <a:lin ang="5400000" scaled="1"/>
            </a:gradFill>
            <a:tailEnd type="oval" w="sm" len="sm"/>
          </a:ln>
        </p:spPr>
        <p:style>
          <a:lnRef idx="1">
            <a:schemeClr val="accent1"/>
          </a:lnRef>
          <a:fillRef idx="0">
            <a:schemeClr val="accent1"/>
          </a:fillRef>
          <a:effectRef idx="0">
            <a:schemeClr val="accent1"/>
          </a:effectRef>
          <a:fontRef idx="minor">
            <a:schemeClr val="tx1"/>
          </a:fontRef>
        </p:style>
      </p:cxnSp>
      <p:sp>
        <p:nvSpPr>
          <p:cNvPr id="15" name="序号"/>
          <p:cNvSpPr txBox="1"/>
          <p:nvPr>
            <p:custDataLst>
              <p:tags r:id="rId5"/>
            </p:custDataLst>
          </p:nvPr>
        </p:nvSpPr>
        <p:spPr>
          <a:xfrm>
            <a:off x="3533140" y="1939290"/>
            <a:ext cx="713105" cy="514350"/>
          </a:xfrm>
          <a:prstGeom prst="rect">
            <a:avLst/>
          </a:prstGeom>
          <a:noFill/>
        </p:spPr>
        <p:txBody>
          <a:bodyPr wrap="square" lIns="91440" tIns="45720" rIns="91440" bIns="45720" rtlCol="0" anchor="t">
            <a:normAutofit/>
          </a:bodyPr>
          <a:lstStyle>
            <a:defPPr>
              <a:defRPr lang="zh-CN"/>
            </a:defPPr>
            <a:lvl1pPr>
              <a:lnSpc>
                <a:spcPct val="130000"/>
              </a:lnSpc>
              <a:defRPr sz="2400">
                <a:gradFill flip="none" rotWithShape="1">
                  <a:gsLst>
                    <a:gs pos="0">
                      <a:schemeClr val="accent1"/>
                    </a:gs>
                    <a:gs pos="100000">
                      <a:srgbClr val="33CCFF"/>
                    </a:gs>
                  </a:gsLst>
                  <a:lin ang="2700000" scaled="1"/>
                  <a:tileRect/>
                </a:gradFill>
                <a:effectLst>
                  <a:outerShdw blurRad="139700" dist="38100" sx="102000" sy="102000" algn="ctr" rotWithShape="0">
                    <a:srgbClr val="33CCFF">
                      <a:alpha val="34000"/>
                    </a:srgbClr>
                  </a:outerShdw>
                </a:effectLst>
                <a:latin typeface="+mj-ea"/>
                <a:ea typeface="+mj-ea"/>
              </a:defRPr>
            </a:lvl1pPr>
          </a:lstStyle>
          <a:p>
            <a:pPr lvl="0" algn="l">
              <a:lnSpc>
                <a:spcPct val="110000"/>
              </a:lnSpc>
              <a:buClrTx/>
              <a:buSzTx/>
              <a:buFontTx/>
            </a:pPr>
            <a:r>
              <a:rPr lang="en-US" altLang="zh-CN" dirty="0">
                <a:gradFill flip="none" rotWithShape="1">
                  <a:gsLst>
                    <a:gs pos="0">
                      <a:schemeClr val="accent6"/>
                    </a:gs>
                    <a:gs pos="100000">
                      <a:schemeClr val="accent3"/>
                    </a:gs>
                  </a:gsLst>
                  <a:lin ang="2700000" scaled="1"/>
                  <a:tileRect/>
                </a:gradFill>
                <a:effectLst/>
                <a:latin typeface="微软雅黑" charset="0"/>
                <a:ea typeface="微软雅黑" charset="0"/>
                <a:cs typeface="MiSans" panose="00000500000000000000" charset="-122"/>
                <a:sym typeface="+mn-ea"/>
              </a:rPr>
              <a:t>01</a:t>
            </a:r>
          </a:p>
        </p:txBody>
      </p:sp>
      <p:sp>
        <p:nvSpPr>
          <p:cNvPr id="16" name="标题"/>
          <p:cNvSpPr txBox="1"/>
          <p:nvPr>
            <p:custDataLst>
              <p:tags r:id="rId6"/>
            </p:custDataLst>
          </p:nvPr>
        </p:nvSpPr>
        <p:spPr>
          <a:xfrm>
            <a:off x="4264025" y="1939289"/>
            <a:ext cx="3258820" cy="1230629"/>
          </a:xfrm>
          <a:prstGeom prst="rect">
            <a:avLst/>
          </a:prstGeom>
          <a:noFill/>
        </p:spPr>
        <p:txBody>
          <a:bodyPr vert="horz" wrap="square" lIns="91440" tIns="45720" rIns="91440" bIns="0" rtlCol="0" anchor="t" anchorCtr="0">
            <a:normAutofit/>
          </a:bodyPr>
          <a:lstStyle/>
          <a:p>
            <a:pPr lvl="0" algn="l">
              <a:lnSpc>
                <a:spcPct val="110000"/>
              </a:lnSpc>
              <a:buClrTx/>
              <a:buSzTx/>
              <a:buFontTx/>
            </a:pPr>
            <a:r>
              <a:rPr lang="zh-CN" altLang="en-US" sz="2400" dirty="0">
                <a:effectLst/>
                <a:latin typeface="微软雅黑" charset="0"/>
                <a:ea typeface="微软雅黑" charset="0"/>
                <a:cs typeface="MiSans" panose="00000500000000000000" charset="-122"/>
                <a:sym typeface="+mn-ea"/>
              </a:rPr>
              <a:t>关于开元数智</a:t>
            </a:r>
          </a:p>
        </p:txBody>
      </p:sp>
      <p:cxnSp>
        <p:nvCxnSpPr>
          <p:cNvPr id="28" name="直接连接符 27"/>
          <p:cNvCxnSpPr/>
          <p:nvPr>
            <p:custDataLst>
              <p:tags r:id="rId7"/>
            </p:custDataLst>
          </p:nvPr>
        </p:nvCxnSpPr>
        <p:spPr>
          <a:xfrm flipV="1">
            <a:off x="8395335" y="2082165"/>
            <a:ext cx="0" cy="894715"/>
          </a:xfrm>
          <a:prstGeom prst="line">
            <a:avLst/>
          </a:prstGeom>
          <a:ln>
            <a:gradFill>
              <a:gsLst>
                <a:gs pos="100000">
                  <a:schemeClr val="tx1"/>
                </a:gs>
                <a:gs pos="0">
                  <a:schemeClr val="accent3">
                    <a:alpha val="0"/>
                  </a:schemeClr>
                </a:gs>
              </a:gsLst>
              <a:lin ang="5400000" scaled="1"/>
            </a:gradFill>
            <a:tailEnd type="oval" w="sm" len="sm"/>
          </a:ln>
        </p:spPr>
        <p:style>
          <a:lnRef idx="1">
            <a:schemeClr val="accent1"/>
          </a:lnRef>
          <a:fillRef idx="0">
            <a:schemeClr val="accent1"/>
          </a:fillRef>
          <a:effectRef idx="0">
            <a:schemeClr val="accent1"/>
          </a:effectRef>
          <a:fontRef idx="minor">
            <a:schemeClr val="tx1"/>
          </a:fontRef>
        </p:style>
      </p:cxnSp>
      <p:sp>
        <p:nvSpPr>
          <p:cNvPr id="31" name="序号"/>
          <p:cNvSpPr txBox="1"/>
          <p:nvPr>
            <p:custDataLst>
              <p:tags r:id="rId8"/>
            </p:custDataLst>
          </p:nvPr>
        </p:nvSpPr>
        <p:spPr>
          <a:xfrm>
            <a:off x="7716520" y="1939290"/>
            <a:ext cx="713105" cy="514350"/>
          </a:xfrm>
          <a:prstGeom prst="rect">
            <a:avLst/>
          </a:prstGeom>
          <a:noFill/>
        </p:spPr>
        <p:txBody>
          <a:bodyPr wrap="square" lIns="91440" tIns="45720" rIns="91440" bIns="45720" rtlCol="0" anchor="t">
            <a:normAutofit/>
          </a:bodyPr>
          <a:lstStyle>
            <a:defPPr>
              <a:defRPr lang="zh-CN"/>
            </a:defPPr>
            <a:lvl1pPr>
              <a:lnSpc>
                <a:spcPct val="130000"/>
              </a:lnSpc>
              <a:defRPr sz="2400">
                <a:gradFill flip="none" rotWithShape="1">
                  <a:gsLst>
                    <a:gs pos="0">
                      <a:schemeClr val="accent1"/>
                    </a:gs>
                    <a:gs pos="100000">
                      <a:srgbClr val="33CCFF"/>
                    </a:gs>
                  </a:gsLst>
                  <a:lin ang="2700000" scaled="1"/>
                  <a:tileRect/>
                </a:gradFill>
                <a:effectLst>
                  <a:outerShdw blurRad="139700" dist="38100" sx="102000" sy="102000" algn="ctr" rotWithShape="0">
                    <a:srgbClr val="33CCFF">
                      <a:alpha val="34000"/>
                    </a:srgbClr>
                  </a:outerShdw>
                </a:effectLst>
                <a:latin typeface="+mj-ea"/>
                <a:ea typeface="+mj-ea"/>
              </a:defRPr>
            </a:lvl1pPr>
          </a:lstStyle>
          <a:p>
            <a:pPr lvl="0" algn="l">
              <a:lnSpc>
                <a:spcPct val="110000"/>
              </a:lnSpc>
              <a:buClrTx/>
              <a:buSzTx/>
              <a:buFontTx/>
            </a:pPr>
            <a:r>
              <a:rPr lang="en-US" altLang="zh-CN" dirty="0">
                <a:gradFill flip="none" rotWithShape="1">
                  <a:gsLst>
                    <a:gs pos="0">
                      <a:schemeClr val="accent6"/>
                    </a:gs>
                    <a:gs pos="100000">
                      <a:schemeClr val="accent3"/>
                    </a:gs>
                  </a:gsLst>
                  <a:lin ang="2700000" scaled="1"/>
                  <a:tileRect/>
                </a:gradFill>
                <a:effectLst/>
                <a:latin typeface="微软雅黑" charset="0"/>
                <a:ea typeface="微软雅黑" charset="0"/>
                <a:cs typeface="MiSans" panose="00000500000000000000" charset="-122"/>
                <a:sym typeface="+mn-ea"/>
              </a:rPr>
              <a:t>02</a:t>
            </a:r>
          </a:p>
        </p:txBody>
      </p:sp>
      <p:sp>
        <p:nvSpPr>
          <p:cNvPr id="33" name="标题"/>
          <p:cNvSpPr txBox="1"/>
          <p:nvPr>
            <p:custDataLst>
              <p:tags r:id="rId9"/>
            </p:custDataLst>
          </p:nvPr>
        </p:nvSpPr>
        <p:spPr>
          <a:xfrm>
            <a:off x="8447405" y="1939289"/>
            <a:ext cx="3258820" cy="1230629"/>
          </a:xfrm>
          <a:prstGeom prst="rect">
            <a:avLst/>
          </a:prstGeom>
          <a:noFill/>
        </p:spPr>
        <p:txBody>
          <a:bodyPr vert="horz" wrap="square" lIns="91440" tIns="45720" rIns="91440" bIns="0" rtlCol="0" anchor="t" anchorCtr="0">
            <a:normAutofit/>
          </a:bodyPr>
          <a:lstStyle/>
          <a:p>
            <a:pPr lvl="0" algn="l">
              <a:lnSpc>
                <a:spcPct val="110000"/>
              </a:lnSpc>
              <a:buClrTx/>
              <a:buSzTx/>
              <a:buFontTx/>
            </a:pPr>
            <a:r>
              <a:rPr lang="zh-CN" altLang="en-US" sz="2400" dirty="0">
                <a:effectLst/>
                <a:latin typeface="微软雅黑" charset="0"/>
                <a:ea typeface="微软雅黑" charset="0"/>
                <a:cs typeface="MiSans" panose="00000500000000000000" charset="-122"/>
                <a:sym typeface="+mn-ea"/>
              </a:rPr>
              <a:t>产业的现状和痛点</a:t>
            </a:r>
          </a:p>
        </p:txBody>
      </p:sp>
      <p:cxnSp>
        <p:nvCxnSpPr>
          <p:cNvPr id="35" name="直接连接符 34"/>
          <p:cNvCxnSpPr/>
          <p:nvPr>
            <p:custDataLst>
              <p:tags r:id="rId10"/>
            </p:custDataLst>
          </p:nvPr>
        </p:nvCxnSpPr>
        <p:spPr>
          <a:xfrm flipV="1">
            <a:off x="4211955" y="4080510"/>
            <a:ext cx="0" cy="894715"/>
          </a:xfrm>
          <a:prstGeom prst="line">
            <a:avLst/>
          </a:prstGeom>
          <a:ln>
            <a:gradFill>
              <a:gsLst>
                <a:gs pos="100000">
                  <a:schemeClr val="tx1"/>
                </a:gs>
                <a:gs pos="0">
                  <a:schemeClr val="accent3">
                    <a:alpha val="0"/>
                  </a:schemeClr>
                </a:gs>
              </a:gsLst>
              <a:lin ang="5400000" scaled="1"/>
            </a:gradFill>
            <a:tailEnd type="oval" w="sm" len="sm"/>
          </a:ln>
        </p:spPr>
        <p:style>
          <a:lnRef idx="1">
            <a:schemeClr val="accent1"/>
          </a:lnRef>
          <a:fillRef idx="0">
            <a:schemeClr val="accent1"/>
          </a:fillRef>
          <a:effectRef idx="0">
            <a:schemeClr val="accent1"/>
          </a:effectRef>
          <a:fontRef idx="minor">
            <a:schemeClr val="tx1"/>
          </a:fontRef>
        </p:style>
      </p:cxnSp>
      <p:sp>
        <p:nvSpPr>
          <p:cNvPr id="36" name="序号"/>
          <p:cNvSpPr txBox="1"/>
          <p:nvPr>
            <p:custDataLst>
              <p:tags r:id="rId11"/>
            </p:custDataLst>
          </p:nvPr>
        </p:nvSpPr>
        <p:spPr>
          <a:xfrm>
            <a:off x="3533140" y="3937635"/>
            <a:ext cx="713105" cy="514350"/>
          </a:xfrm>
          <a:prstGeom prst="rect">
            <a:avLst/>
          </a:prstGeom>
          <a:noFill/>
        </p:spPr>
        <p:txBody>
          <a:bodyPr wrap="square" lIns="91440" tIns="45720" rIns="91440" bIns="45720" rtlCol="0" anchor="t">
            <a:normAutofit/>
          </a:bodyPr>
          <a:lstStyle>
            <a:defPPr>
              <a:defRPr lang="zh-CN"/>
            </a:defPPr>
            <a:lvl1pPr>
              <a:lnSpc>
                <a:spcPct val="130000"/>
              </a:lnSpc>
              <a:defRPr sz="2400">
                <a:gradFill flip="none" rotWithShape="1">
                  <a:gsLst>
                    <a:gs pos="0">
                      <a:schemeClr val="accent1"/>
                    </a:gs>
                    <a:gs pos="100000">
                      <a:srgbClr val="33CCFF"/>
                    </a:gs>
                  </a:gsLst>
                  <a:lin ang="2700000" scaled="1"/>
                  <a:tileRect/>
                </a:gradFill>
                <a:effectLst>
                  <a:outerShdw blurRad="139700" dist="38100" sx="102000" sy="102000" algn="ctr" rotWithShape="0">
                    <a:srgbClr val="33CCFF">
                      <a:alpha val="34000"/>
                    </a:srgbClr>
                  </a:outerShdw>
                </a:effectLst>
                <a:latin typeface="+mj-ea"/>
                <a:ea typeface="+mj-ea"/>
              </a:defRPr>
            </a:lvl1pPr>
          </a:lstStyle>
          <a:p>
            <a:pPr lvl="0" algn="l">
              <a:lnSpc>
                <a:spcPct val="110000"/>
              </a:lnSpc>
              <a:buClrTx/>
              <a:buSzTx/>
              <a:buFontTx/>
            </a:pPr>
            <a:r>
              <a:rPr lang="en-US" altLang="zh-CN" dirty="0">
                <a:gradFill flip="none" rotWithShape="1">
                  <a:gsLst>
                    <a:gs pos="0">
                      <a:schemeClr val="accent6"/>
                    </a:gs>
                    <a:gs pos="100000">
                      <a:schemeClr val="accent3"/>
                    </a:gs>
                  </a:gsLst>
                  <a:lin ang="2700000" scaled="1"/>
                  <a:tileRect/>
                </a:gradFill>
                <a:effectLst/>
                <a:latin typeface="微软雅黑" charset="0"/>
                <a:ea typeface="微软雅黑" charset="0"/>
                <a:cs typeface="MiSans" panose="00000500000000000000" charset="-122"/>
                <a:sym typeface="+mn-ea"/>
              </a:rPr>
              <a:t>03</a:t>
            </a:r>
          </a:p>
        </p:txBody>
      </p:sp>
      <p:sp>
        <p:nvSpPr>
          <p:cNvPr id="38" name="标题"/>
          <p:cNvSpPr txBox="1"/>
          <p:nvPr>
            <p:custDataLst>
              <p:tags r:id="rId12"/>
            </p:custDataLst>
          </p:nvPr>
        </p:nvSpPr>
        <p:spPr>
          <a:xfrm>
            <a:off x="4264025" y="3937634"/>
            <a:ext cx="3258820" cy="1230629"/>
          </a:xfrm>
          <a:prstGeom prst="rect">
            <a:avLst/>
          </a:prstGeom>
          <a:noFill/>
        </p:spPr>
        <p:txBody>
          <a:bodyPr vert="horz" wrap="square" lIns="91440" tIns="45720" rIns="91440" bIns="0" rtlCol="0" anchor="t" anchorCtr="0">
            <a:normAutofit/>
          </a:bodyPr>
          <a:lstStyle/>
          <a:p>
            <a:pPr lvl="0" algn="l">
              <a:lnSpc>
                <a:spcPct val="110000"/>
              </a:lnSpc>
              <a:buClrTx/>
              <a:buSzTx/>
              <a:buFontTx/>
            </a:pPr>
            <a:r>
              <a:rPr lang="en-US" altLang="zh-CN" sz="2400" dirty="0">
                <a:effectLst/>
                <a:latin typeface="微软雅黑" charset="0"/>
                <a:ea typeface="微软雅黑" charset="0"/>
                <a:cs typeface="微软雅黑" charset="0"/>
                <a:sym typeface="+mn-ea"/>
              </a:rPr>
              <a:t>NCMatch</a:t>
            </a:r>
            <a:r>
              <a:rPr lang="zh-CN" altLang="en-US" sz="2400" dirty="0">
                <a:effectLst/>
                <a:latin typeface="微软雅黑" charset="0"/>
                <a:ea typeface="微软雅黑" charset="0"/>
                <a:cs typeface="微软雅黑" charset="0"/>
                <a:sym typeface="+mn-ea"/>
              </a:rPr>
              <a:t>算力供需平台简介</a:t>
            </a:r>
          </a:p>
        </p:txBody>
      </p:sp>
      <p:cxnSp>
        <p:nvCxnSpPr>
          <p:cNvPr id="42" name="直接连接符 41"/>
          <p:cNvCxnSpPr/>
          <p:nvPr>
            <p:custDataLst>
              <p:tags r:id="rId13"/>
            </p:custDataLst>
          </p:nvPr>
        </p:nvCxnSpPr>
        <p:spPr>
          <a:xfrm flipV="1">
            <a:off x="8395335" y="4080510"/>
            <a:ext cx="0" cy="894715"/>
          </a:xfrm>
          <a:prstGeom prst="line">
            <a:avLst/>
          </a:prstGeom>
          <a:ln>
            <a:gradFill>
              <a:gsLst>
                <a:gs pos="100000">
                  <a:schemeClr val="tx1"/>
                </a:gs>
                <a:gs pos="0">
                  <a:schemeClr val="accent3">
                    <a:alpha val="0"/>
                  </a:schemeClr>
                </a:gs>
              </a:gsLst>
              <a:lin ang="5400000" scaled="1"/>
            </a:gradFill>
            <a:tailEnd type="oval" w="sm" len="sm"/>
          </a:ln>
        </p:spPr>
        <p:style>
          <a:lnRef idx="1">
            <a:schemeClr val="accent1"/>
          </a:lnRef>
          <a:fillRef idx="0">
            <a:schemeClr val="accent1"/>
          </a:fillRef>
          <a:effectRef idx="0">
            <a:schemeClr val="accent1"/>
          </a:effectRef>
          <a:fontRef idx="minor">
            <a:schemeClr val="tx1"/>
          </a:fontRef>
        </p:style>
      </p:cxnSp>
      <p:sp>
        <p:nvSpPr>
          <p:cNvPr id="43" name="序号"/>
          <p:cNvSpPr txBox="1"/>
          <p:nvPr>
            <p:custDataLst>
              <p:tags r:id="rId14"/>
            </p:custDataLst>
          </p:nvPr>
        </p:nvSpPr>
        <p:spPr>
          <a:xfrm>
            <a:off x="7716520" y="3937635"/>
            <a:ext cx="713105" cy="514350"/>
          </a:xfrm>
          <a:prstGeom prst="rect">
            <a:avLst/>
          </a:prstGeom>
          <a:noFill/>
        </p:spPr>
        <p:txBody>
          <a:bodyPr wrap="square" lIns="91440" tIns="45720" rIns="91440" bIns="45720" rtlCol="0" anchor="t">
            <a:normAutofit/>
          </a:bodyPr>
          <a:lstStyle>
            <a:defPPr>
              <a:defRPr lang="zh-CN"/>
            </a:defPPr>
            <a:lvl1pPr>
              <a:lnSpc>
                <a:spcPct val="130000"/>
              </a:lnSpc>
              <a:defRPr sz="2400">
                <a:gradFill flip="none" rotWithShape="1">
                  <a:gsLst>
                    <a:gs pos="0">
                      <a:schemeClr val="accent1"/>
                    </a:gs>
                    <a:gs pos="100000">
                      <a:srgbClr val="33CCFF"/>
                    </a:gs>
                  </a:gsLst>
                  <a:lin ang="2700000" scaled="1"/>
                  <a:tileRect/>
                </a:gradFill>
                <a:effectLst>
                  <a:outerShdw blurRad="139700" dist="38100" sx="102000" sy="102000" algn="ctr" rotWithShape="0">
                    <a:srgbClr val="33CCFF">
                      <a:alpha val="34000"/>
                    </a:srgbClr>
                  </a:outerShdw>
                </a:effectLst>
                <a:latin typeface="+mj-ea"/>
                <a:ea typeface="+mj-ea"/>
              </a:defRPr>
            </a:lvl1pPr>
          </a:lstStyle>
          <a:p>
            <a:pPr lvl="0" algn="l">
              <a:lnSpc>
                <a:spcPct val="110000"/>
              </a:lnSpc>
              <a:buClrTx/>
              <a:buSzTx/>
              <a:buFontTx/>
            </a:pPr>
            <a:r>
              <a:rPr lang="en-US" altLang="zh-CN" dirty="0">
                <a:gradFill flip="none" rotWithShape="1">
                  <a:gsLst>
                    <a:gs pos="0">
                      <a:schemeClr val="accent6"/>
                    </a:gs>
                    <a:gs pos="100000">
                      <a:schemeClr val="accent3"/>
                    </a:gs>
                  </a:gsLst>
                  <a:lin ang="2700000" scaled="1"/>
                  <a:tileRect/>
                </a:gradFill>
                <a:effectLst/>
                <a:latin typeface="微软雅黑" charset="0"/>
                <a:ea typeface="微软雅黑" charset="0"/>
                <a:cs typeface="MiSans" panose="00000500000000000000" charset="-122"/>
                <a:sym typeface="+mn-ea"/>
              </a:rPr>
              <a:t>04</a:t>
            </a:r>
          </a:p>
        </p:txBody>
      </p:sp>
      <p:sp>
        <p:nvSpPr>
          <p:cNvPr id="45" name="标题"/>
          <p:cNvSpPr txBox="1"/>
          <p:nvPr>
            <p:custDataLst>
              <p:tags r:id="rId15"/>
            </p:custDataLst>
          </p:nvPr>
        </p:nvSpPr>
        <p:spPr>
          <a:xfrm>
            <a:off x="8447405" y="3937634"/>
            <a:ext cx="3258820" cy="1230629"/>
          </a:xfrm>
          <a:prstGeom prst="rect">
            <a:avLst/>
          </a:prstGeom>
          <a:noFill/>
        </p:spPr>
        <p:txBody>
          <a:bodyPr vert="horz" wrap="square" lIns="91440" tIns="45720" rIns="91440" bIns="0" rtlCol="0" anchor="t" anchorCtr="0">
            <a:normAutofit/>
          </a:bodyPr>
          <a:lstStyle/>
          <a:p>
            <a:pPr lvl="0" algn="l">
              <a:lnSpc>
                <a:spcPct val="110000"/>
              </a:lnSpc>
              <a:buClrTx/>
              <a:buSzTx/>
              <a:buFontTx/>
            </a:pPr>
            <a:r>
              <a:rPr lang="zh-CN" altLang="en-US" sz="2400" dirty="0">
                <a:effectLst/>
                <a:latin typeface="微软雅黑" charset="0"/>
                <a:ea typeface="微软雅黑" charset="0"/>
                <a:cs typeface="MiSans" panose="00000500000000000000" charset="-122"/>
                <a:sym typeface="+mn-ea"/>
              </a:rPr>
              <a:t>平台页面</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85764" y="293460"/>
            <a:ext cx="9183989" cy="482598"/>
          </a:xfrm>
        </p:spPr>
        <p:txBody>
          <a:bodyPr/>
          <a:lstStyle/>
          <a:p>
            <a:endParaRPr lang="zh-CN" altLang="en-US">
              <a:latin typeface="微软雅黑" charset="0"/>
              <a:ea typeface="微软雅黑" charset="0"/>
            </a:endParaRPr>
          </a:p>
          <a:p>
            <a:endParaRPr lang="zh-CN" altLang="en-US">
              <a:latin typeface="微软雅黑" charset="0"/>
              <a:ea typeface="微软雅黑" charset="0"/>
            </a:endParaRPr>
          </a:p>
        </p:txBody>
      </p:sp>
      <p:sp>
        <p:nvSpPr>
          <p:cNvPr id="10" name="文本占位符 1"/>
          <p:cNvSpPr>
            <a:spLocks noGrp="1"/>
          </p:cNvSpPr>
          <p:nvPr/>
        </p:nvSpPr>
        <p:spPr>
          <a:xfrm>
            <a:off x="720994" y="381725"/>
            <a:ext cx="9183989" cy="4825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90204" pitchFamily="34" charset="0"/>
              <a:buNone/>
              <a:defRPr sz="2800" b="1" kern="1200">
                <a:solidFill>
                  <a:schemeClr val="tx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10"/>
              </a:spcBef>
              <a:buFont typeface="Arial" panose="020B0604020202090204" pitchFamily="34" charset="0"/>
              <a:buNone/>
              <a:defRPr sz="2395" kern="1200">
                <a:solidFill>
                  <a:schemeClr val="tx1"/>
                </a:solidFill>
                <a:latin typeface="+mn-lt"/>
                <a:ea typeface="+mn-ea"/>
                <a:cs typeface="+mn-cs"/>
              </a:defRPr>
            </a:lvl2pPr>
            <a:lvl3pPr marL="1143000" indent="-228600" algn="l" defTabSz="914400" rtl="0" eaLnBrk="1" latinLnBrk="0" hangingPunct="1">
              <a:lnSpc>
                <a:spcPct val="90000"/>
              </a:lnSpc>
              <a:spcBef>
                <a:spcPts val="510"/>
              </a:spcBef>
              <a:buFont typeface="Arial" panose="020B0604020202090204" pitchFamily="34" charset="0"/>
              <a:buChar char="•"/>
              <a:defRPr sz="2005" kern="1200">
                <a:solidFill>
                  <a:schemeClr val="tx1"/>
                </a:solidFill>
                <a:latin typeface="+mn-lt"/>
                <a:ea typeface="+mn-ea"/>
                <a:cs typeface="+mn-cs"/>
              </a:defRPr>
            </a:lvl3pPr>
            <a:lvl4pPr marL="1600200"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4pPr>
            <a:lvl5pPr marL="20580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5pPr>
            <a:lvl6pPr marL="25152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6pPr>
            <a:lvl7pPr marL="29724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7pPr>
            <a:lvl8pPr marL="34296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8pPr>
            <a:lvl9pPr marL="38868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9pPr>
          </a:lstStyle>
          <a:p>
            <a:r>
              <a:rPr lang="zh-CN" altLang="en-US" sz="2400">
                <a:solidFill>
                  <a:schemeClr val="tx1"/>
                </a:solidFill>
                <a:latin typeface="微软雅黑" charset="0"/>
                <a:ea typeface="微软雅黑" charset="0"/>
                <a:cs typeface="微软雅黑" charset="0"/>
              </a:rPr>
              <a:t>开元数智</a:t>
            </a:r>
            <a:r>
              <a:rPr lang="en-US" altLang="zh-CN" sz="2400">
                <a:solidFill>
                  <a:schemeClr val="tx1"/>
                </a:solidFill>
                <a:latin typeface="微软雅黑" charset="0"/>
                <a:ea typeface="微软雅黑" charset="0"/>
                <a:cs typeface="微软雅黑" charset="0"/>
              </a:rPr>
              <a:t>-</a:t>
            </a:r>
            <a:r>
              <a:rPr lang="zh-CN" altLang="en-US" sz="2400">
                <a:solidFill>
                  <a:schemeClr val="tx1"/>
                </a:solidFill>
                <a:latin typeface="微软雅黑" charset="0"/>
                <a:ea typeface="微软雅黑" charset="0"/>
                <a:cs typeface="微软雅黑" charset="0"/>
              </a:rPr>
              <a:t>使命必达</a:t>
            </a:r>
          </a:p>
        </p:txBody>
      </p:sp>
      <p:sp>
        <p:nvSpPr>
          <p:cNvPr id="3" name="文本框 2"/>
          <p:cNvSpPr txBox="1"/>
          <p:nvPr/>
        </p:nvSpPr>
        <p:spPr>
          <a:xfrm>
            <a:off x="1173480" y="1116965"/>
            <a:ext cx="5520055" cy="4624070"/>
          </a:xfrm>
          <a:prstGeom prst="rect">
            <a:avLst/>
          </a:prstGeom>
          <a:noFill/>
        </p:spPr>
        <p:txBody>
          <a:bodyPr wrap="square" rtlCol="0" anchor="t">
            <a:noAutofit/>
          </a:bodyPr>
          <a:lstStyle/>
          <a:p>
            <a:pPr algn="l">
              <a:lnSpc>
                <a:spcPct val="200000"/>
              </a:lnSpc>
            </a:pPr>
            <a:r>
              <a:rPr kumimoji="1" lang="zh-CN" altLang="en-US" dirty="0">
                <a:solidFill>
                  <a:schemeClr val="tx1">
                    <a:lumMod val="85000"/>
                    <a:lumOff val="15000"/>
                  </a:schemeClr>
                </a:solidFill>
                <a:latin typeface="微软雅黑" panose="020B0503020204020204" pitchFamily="34" charset="-122"/>
                <a:ea typeface="微软雅黑" panose="020B0503020204020204" pitchFamily="34" charset="-122"/>
              </a:rPr>
              <a:t>开元数智（北京）科技有限公司依托中关村数智人工智能产业联盟强大的人工智能领域生态资源，以及人工智能大模型、算力、数据要素等</a:t>
            </a:r>
            <a:r>
              <a:rPr kumimoji="1" lang="en-US" altLang="zh-CN" dirty="0">
                <a:solidFill>
                  <a:schemeClr val="tx1">
                    <a:lumMod val="85000"/>
                    <a:lumOff val="15000"/>
                  </a:schemeClr>
                </a:solidFill>
                <a:latin typeface="微软雅黑" panose="020B0503020204020204" pitchFamily="34" charset="-122"/>
                <a:ea typeface="微软雅黑" panose="020B0503020204020204" pitchFamily="34" charset="-122"/>
              </a:rPr>
              <a:t>13</a:t>
            </a:r>
            <a:r>
              <a:rPr kumimoji="1"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个垂直领域的标准化与落地经验，同时融合开元数智在云计算、大数据等领域的技术积累，形成</a:t>
            </a:r>
            <a:r>
              <a:rPr kumimoji="1"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kumimoji="1" lang="zh-CN" altLang="en-US" dirty="0">
                <a:solidFill>
                  <a:schemeClr val="tx1">
                    <a:lumMod val="85000"/>
                    <a:lumOff val="15000"/>
                  </a:schemeClr>
                </a:solidFill>
                <a:latin typeface="微软雅黑" panose="020B0503020204020204" pitchFamily="34" charset="-122"/>
                <a:ea typeface="微软雅黑" panose="020B0503020204020204" pitchFamily="34" charset="-122"/>
              </a:rPr>
              <a:t>技术</a:t>
            </a:r>
            <a:r>
              <a:rPr kumimoji="1"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kumimoji="1" lang="zh-CN" altLang="en-US" dirty="0">
                <a:solidFill>
                  <a:schemeClr val="tx1">
                    <a:lumMod val="85000"/>
                    <a:lumOff val="15000"/>
                  </a:schemeClr>
                </a:solidFill>
                <a:latin typeface="微软雅黑" panose="020B0503020204020204" pitchFamily="34" charset="-122"/>
                <a:ea typeface="微软雅黑" panose="020B0503020204020204" pitchFamily="34" charset="-122"/>
              </a:rPr>
              <a:t>生态</a:t>
            </a:r>
            <a:r>
              <a:rPr kumimoji="1"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kumimoji="1" lang="zh-CN" altLang="en-US" dirty="0">
                <a:solidFill>
                  <a:schemeClr val="tx1">
                    <a:lumMod val="85000"/>
                    <a:lumOff val="15000"/>
                  </a:schemeClr>
                </a:solidFill>
                <a:latin typeface="微软雅黑" panose="020B0503020204020204" pitchFamily="34" charset="-122"/>
                <a:ea typeface="微软雅黑" panose="020B0503020204020204" pitchFamily="34" charset="-122"/>
              </a:rPr>
              <a:t>双轮驱动。通过整合政产学研用资源，公司能够为客户提供从技术研发到场景落地的全周期服务，推动人工智能与实体经济的深度融合与创新应用。</a:t>
            </a:r>
          </a:p>
        </p:txBody>
      </p:sp>
      <p:pic>
        <p:nvPicPr>
          <p:cNvPr id="766" name="picture 766"/>
          <p:cNvPicPr>
            <a:picLocks noChangeAspect="1"/>
          </p:cNvPicPr>
          <p:nvPr/>
        </p:nvPicPr>
        <p:blipFill>
          <a:blip r:embed="rId2"/>
          <a:stretch>
            <a:fillRect/>
          </a:stretch>
        </p:blipFill>
        <p:spPr>
          <a:xfrm rot="21600000">
            <a:off x="7333441" y="1060063"/>
            <a:ext cx="3303351" cy="2072144"/>
          </a:xfrm>
          <a:prstGeom prst="rect">
            <a:avLst/>
          </a:prstGeom>
        </p:spPr>
      </p:pic>
      <p:pic>
        <p:nvPicPr>
          <p:cNvPr id="768" name="picture 768"/>
          <p:cNvPicPr>
            <a:picLocks noChangeAspect="1"/>
          </p:cNvPicPr>
          <p:nvPr/>
        </p:nvPicPr>
        <p:blipFill>
          <a:blip r:embed="rId3"/>
          <a:stretch>
            <a:fillRect/>
          </a:stretch>
        </p:blipFill>
        <p:spPr>
          <a:xfrm rot="21600000">
            <a:off x="7333458" y="3428394"/>
            <a:ext cx="3157278" cy="207359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pPr algn="l">
              <a:buClrTx/>
              <a:buSzTx/>
            </a:pPr>
            <a:r>
              <a:rPr lang="zh-CN" altLang="en-US" sz="2400">
                <a:latin typeface="微软雅黑" charset="0"/>
                <a:ea typeface="微软雅黑" charset="0"/>
                <a:cs typeface="微软雅黑" charset="0"/>
              </a:rPr>
              <a:t>开元数智</a:t>
            </a:r>
            <a:r>
              <a:rPr lang="en-US" altLang="zh-CN" sz="2400">
                <a:latin typeface="微软雅黑" charset="0"/>
                <a:ea typeface="微软雅黑" charset="0"/>
                <a:cs typeface="微软雅黑" charset="0"/>
              </a:rPr>
              <a:t>-</a:t>
            </a:r>
            <a:r>
              <a:rPr lang="zh-CN" altLang="en-US" sz="2400">
                <a:latin typeface="微软雅黑" charset="0"/>
                <a:ea typeface="微软雅黑" charset="0"/>
                <a:cs typeface="微软雅黑" charset="0"/>
              </a:rPr>
              <a:t>合作伙伴</a:t>
            </a:r>
          </a:p>
        </p:txBody>
      </p:sp>
      <p:pic>
        <p:nvPicPr>
          <p:cNvPr id="28" name="图片 27" descr="微信截图_20230914172848"/>
          <p:cNvPicPr>
            <a:picLocks noChangeAspect="1"/>
          </p:cNvPicPr>
          <p:nvPr>
            <p:custDataLst>
              <p:tags r:id="rId1"/>
            </p:custDataLst>
          </p:nvPr>
        </p:nvPicPr>
        <p:blipFill>
          <a:blip r:embed="rId19"/>
          <a:stretch>
            <a:fillRect/>
          </a:stretch>
        </p:blipFill>
        <p:spPr>
          <a:xfrm>
            <a:off x="9761855" y="2184400"/>
            <a:ext cx="1016635" cy="907415"/>
          </a:xfrm>
          <a:prstGeom prst="rect">
            <a:avLst/>
          </a:prstGeom>
        </p:spPr>
      </p:pic>
      <p:pic>
        <p:nvPicPr>
          <p:cNvPr id="34" name="图片 33" descr="微信截图_20231018152301"/>
          <p:cNvPicPr>
            <a:picLocks noChangeAspect="1"/>
          </p:cNvPicPr>
          <p:nvPr>
            <p:custDataLst>
              <p:tags r:id="rId2"/>
            </p:custDataLst>
          </p:nvPr>
        </p:nvPicPr>
        <p:blipFill>
          <a:blip r:embed="rId20"/>
          <a:stretch>
            <a:fillRect/>
          </a:stretch>
        </p:blipFill>
        <p:spPr>
          <a:xfrm>
            <a:off x="1111250" y="3548380"/>
            <a:ext cx="786765" cy="720725"/>
          </a:xfrm>
          <a:prstGeom prst="rect">
            <a:avLst/>
          </a:prstGeom>
        </p:spPr>
      </p:pic>
      <p:pic>
        <p:nvPicPr>
          <p:cNvPr id="6" name="图片 5"/>
          <p:cNvPicPr>
            <a:picLocks noChangeAspect="1"/>
          </p:cNvPicPr>
          <p:nvPr>
            <p:custDataLst>
              <p:tags r:id="rId3"/>
            </p:custDataLst>
          </p:nvPr>
        </p:nvPicPr>
        <p:blipFill>
          <a:blip r:embed="rId21"/>
          <a:stretch>
            <a:fillRect/>
          </a:stretch>
        </p:blipFill>
        <p:spPr>
          <a:xfrm>
            <a:off x="6830060" y="2162810"/>
            <a:ext cx="1313815" cy="929005"/>
          </a:xfrm>
          <a:prstGeom prst="rect">
            <a:avLst/>
          </a:prstGeom>
        </p:spPr>
      </p:pic>
      <p:pic>
        <p:nvPicPr>
          <p:cNvPr id="7" name="图片 6"/>
          <p:cNvPicPr>
            <a:picLocks noChangeAspect="1"/>
          </p:cNvPicPr>
          <p:nvPr>
            <p:custDataLst>
              <p:tags r:id="rId4"/>
            </p:custDataLst>
          </p:nvPr>
        </p:nvPicPr>
        <p:blipFill>
          <a:blip r:embed="rId22"/>
          <a:stretch>
            <a:fillRect/>
          </a:stretch>
        </p:blipFill>
        <p:spPr>
          <a:xfrm>
            <a:off x="4298950" y="2489200"/>
            <a:ext cx="1103630" cy="399415"/>
          </a:xfrm>
          <a:prstGeom prst="rect">
            <a:avLst/>
          </a:prstGeom>
        </p:spPr>
      </p:pic>
      <p:pic>
        <p:nvPicPr>
          <p:cNvPr id="8" name="图片 7" descr="微信截图_20230914172104"/>
          <p:cNvPicPr>
            <a:picLocks noChangeAspect="1"/>
          </p:cNvPicPr>
          <p:nvPr>
            <p:custDataLst>
              <p:tags r:id="rId5"/>
            </p:custDataLst>
          </p:nvPr>
        </p:nvPicPr>
        <p:blipFill>
          <a:blip r:embed="rId23"/>
          <a:stretch>
            <a:fillRect/>
          </a:stretch>
        </p:blipFill>
        <p:spPr>
          <a:xfrm>
            <a:off x="5683885" y="2569845"/>
            <a:ext cx="1084580" cy="245745"/>
          </a:xfrm>
          <a:prstGeom prst="rect">
            <a:avLst/>
          </a:prstGeom>
        </p:spPr>
      </p:pic>
      <p:pic>
        <p:nvPicPr>
          <p:cNvPr id="37" name="图片 36" descr="微信截图_20231018152439"/>
          <p:cNvPicPr>
            <a:picLocks noChangeAspect="1"/>
          </p:cNvPicPr>
          <p:nvPr>
            <p:custDataLst>
              <p:tags r:id="rId6"/>
            </p:custDataLst>
          </p:nvPr>
        </p:nvPicPr>
        <p:blipFill>
          <a:blip r:embed="rId24"/>
          <a:srcRect r="3118"/>
          <a:stretch>
            <a:fillRect/>
          </a:stretch>
        </p:blipFill>
        <p:spPr>
          <a:xfrm>
            <a:off x="8387080" y="2382520"/>
            <a:ext cx="1131570" cy="503555"/>
          </a:xfrm>
          <a:prstGeom prst="rect">
            <a:avLst/>
          </a:prstGeom>
        </p:spPr>
      </p:pic>
      <p:pic>
        <p:nvPicPr>
          <p:cNvPr id="40" name="图片 39" descr="微信截图_20231018152428"/>
          <p:cNvPicPr>
            <a:picLocks noChangeAspect="1"/>
          </p:cNvPicPr>
          <p:nvPr>
            <p:custDataLst>
              <p:tags r:id="rId7"/>
            </p:custDataLst>
          </p:nvPr>
        </p:nvPicPr>
        <p:blipFill>
          <a:blip r:embed="rId25"/>
          <a:srcRect l="1489" r="2522"/>
          <a:stretch>
            <a:fillRect/>
          </a:stretch>
        </p:blipFill>
        <p:spPr>
          <a:xfrm>
            <a:off x="3235960" y="3596640"/>
            <a:ext cx="963295" cy="530225"/>
          </a:xfrm>
          <a:prstGeom prst="rect">
            <a:avLst/>
          </a:prstGeom>
        </p:spPr>
      </p:pic>
      <p:pic>
        <p:nvPicPr>
          <p:cNvPr id="10" name="图片 9" descr="5ea542774ff090104e38c97103u"/>
          <p:cNvPicPr>
            <a:picLocks noChangeAspect="1"/>
          </p:cNvPicPr>
          <p:nvPr>
            <p:custDataLst>
              <p:tags r:id="rId8"/>
            </p:custDataLst>
          </p:nvPr>
        </p:nvPicPr>
        <p:blipFill>
          <a:blip r:embed="rId26"/>
          <a:srcRect t="29470" b="24132"/>
          <a:stretch>
            <a:fillRect/>
          </a:stretch>
        </p:blipFill>
        <p:spPr>
          <a:xfrm>
            <a:off x="4507230" y="3629660"/>
            <a:ext cx="1140460" cy="511175"/>
          </a:xfrm>
          <a:prstGeom prst="rect">
            <a:avLst/>
          </a:prstGeom>
        </p:spPr>
      </p:pic>
      <p:pic>
        <p:nvPicPr>
          <p:cNvPr id="15" name="图片 14" descr="微信截图_20230915174242"/>
          <p:cNvPicPr>
            <a:picLocks noChangeAspect="1"/>
          </p:cNvPicPr>
          <p:nvPr>
            <p:custDataLst>
              <p:tags r:id="rId9"/>
            </p:custDataLst>
          </p:nvPr>
        </p:nvPicPr>
        <p:blipFill>
          <a:blip r:embed="rId27"/>
          <a:stretch>
            <a:fillRect/>
          </a:stretch>
        </p:blipFill>
        <p:spPr>
          <a:xfrm>
            <a:off x="5955665" y="3664268"/>
            <a:ext cx="1003300" cy="330200"/>
          </a:xfrm>
          <a:prstGeom prst="rect">
            <a:avLst/>
          </a:prstGeom>
        </p:spPr>
      </p:pic>
      <p:pic>
        <p:nvPicPr>
          <p:cNvPr id="3" name="图片 2" descr="4610b912c8fcc3cec3fde1e30612c188d43f86948a9e"/>
          <p:cNvPicPr>
            <a:picLocks noChangeAspect="1"/>
          </p:cNvPicPr>
          <p:nvPr>
            <p:custDataLst>
              <p:tags r:id="rId10"/>
            </p:custDataLst>
          </p:nvPr>
        </p:nvPicPr>
        <p:blipFill>
          <a:blip r:embed="rId28"/>
          <a:stretch>
            <a:fillRect/>
          </a:stretch>
        </p:blipFill>
        <p:spPr>
          <a:xfrm>
            <a:off x="8229600" y="4730274"/>
            <a:ext cx="525145" cy="525145"/>
          </a:xfrm>
          <a:prstGeom prst="rect">
            <a:avLst/>
          </a:prstGeom>
        </p:spPr>
      </p:pic>
      <p:pic>
        <p:nvPicPr>
          <p:cNvPr id="17" name="图片 16" descr="微信截图_20231012105603"/>
          <p:cNvPicPr>
            <a:picLocks noChangeAspect="1"/>
          </p:cNvPicPr>
          <p:nvPr>
            <p:custDataLst>
              <p:tags r:id="rId11"/>
            </p:custDataLst>
          </p:nvPr>
        </p:nvPicPr>
        <p:blipFill>
          <a:blip r:embed="rId29"/>
          <a:stretch>
            <a:fillRect/>
          </a:stretch>
        </p:blipFill>
        <p:spPr>
          <a:xfrm>
            <a:off x="9889490" y="3629660"/>
            <a:ext cx="854710" cy="417195"/>
          </a:xfrm>
          <a:prstGeom prst="rect">
            <a:avLst/>
          </a:prstGeom>
        </p:spPr>
      </p:pic>
      <p:pic>
        <p:nvPicPr>
          <p:cNvPr id="19" name="图片 18" descr="5ab5c9ea15ce36d3d53967a555ba2d87e950352a1b46"/>
          <p:cNvPicPr>
            <a:picLocks noChangeAspect="1"/>
          </p:cNvPicPr>
          <p:nvPr>
            <p:custDataLst>
              <p:tags r:id="rId12"/>
            </p:custDataLst>
          </p:nvPr>
        </p:nvPicPr>
        <p:blipFill>
          <a:blip r:embed="rId30"/>
          <a:stretch>
            <a:fillRect/>
          </a:stretch>
        </p:blipFill>
        <p:spPr>
          <a:xfrm>
            <a:off x="8479155" y="3547110"/>
            <a:ext cx="1164590" cy="582295"/>
          </a:xfrm>
          <a:prstGeom prst="rect">
            <a:avLst/>
          </a:prstGeom>
        </p:spPr>
      </p:pic>
      <p:pic>
        <p:nvPicPr>
          <p:cNvPr id="20" name="图片 19" descr="a8ec8a13632762d0f7030754ddba1ffa513d2797689b"/>
          <p:cNvPicPr>
            <a:picLocks noChangeAspect="1"/>
          </p:cNvPicPr>
          <p:nvPr>
            <p:custDataLst>
              <p:tags r:id="rId13"/>
            </p:custDataLst>
          </p:nvPr>
        </p:nvPicPr>
        <p:blipFill>
          <a:blip r:embed="rId31"/>
          <a:stretch>
            <a:fillRect/>
          </a:stretch>
        </p:blipFill>
        <p:spPr>
          <a:xfrm>
            <a:off x="4548505" y="4646771"/>
            <a:ext cx="789305" cy="660400"/>
          </a:xfrm>
          <a:prstGeom prst="rect">
            <a:avLst/>
          </a:prstGeom>
        </p:spPr>
      </p:pic>
      <p:pic>
        <p:nvPicPr>
          <p:cNvPr id="29" name="图片 28" descr="微信截图_20231012110926"/>
          <p:cNvPicPr>
            <a:picLocks noChangeAspect="1"/>
          </p:cNvPicPr>
          <p:nvPr>
            <p:custDataLst>
              <p:tags r:id="rId14"/>
            </p:custDataLst>
          </p:nvPr>
        </p:nvPicPr>
        <p:blipFill>
          <a:blip r:embed="rId32"/>
          <a:stretch>
            <a:fillRect/>
          </a:stretch>
        </p:blipFill>
        <p:spPr>
          <a:xfrm>
            <a:off x="832485" y="4830763"/>
            <a:ext cx="1079500" cy="347980"/>
          </a:xfrm>
          <a:prstGeom prst="rect">
            <a:avLst/>
          </a:prstGeom>
        </p:spPr>
      </p:pic>
      <p:pic>
        <p:nvPicPr>
          <p:cNvPr id="31" name="图片 30" descr="faf2b2119313b07ef6a5784201d7912397dd8c5b"/>
          <p:cNvPicPr>
            <a:picLocks noChangeAspect="1"/>
          </p:cNvPicPr>
          <p:nvPr>
            <p:custDataLst>
              <p:tags r:id="rId15"/>
            </p:custDataLst>
          </p:nvPr>
        </p:nvPicPr>
        <p:blipFill>
          <a:blip r:embed="rId33"/>
          <a:stretch>
            <a:fillRect/>
          </a:stretch>
        </p:blipFill>
        <p:spPr>
          <a:xfrm>
            <a:off x="7081520" y="3549650"/>
            <a:ext cx="1151890" cy="577215"/>
          </a:xfrm>
          <a:prstGeom prst="rect">
            <a:avLst/>
          </a:prstGeom>
        </p:spPr>
      </p:pic>
      <p:pic>
        <p:nvPicPr>
          <p:cNvPr id="11" name="图片 10" descr="logo"/>
          <p:cNvPicPr>
            <a:picLocks noChangeAspect="1"/>
          </p:cNvPicPr>
          <p:nvPr/>
        </p:nvPicPr>
        <p:blipFill>
          <a:blip r:embed="rId34"/>
          <a:stretch>
            <a:fillRect/>
          </a:stretch>
        </p:blipFill>
        <p:spPr>
          <a:xfrm>
            <a:off x="2136775" y="4897120"/>
            <a:ext cx="797560" cy="226695"/>
          </a:xfrm>
          <a:prstGeom prst="rect">
            <a:avLst/>
          </a:prstGeom>
        </p:spPr>
      </p:pic>
      <p:pic>
        <p:nvPicPr>
          <p:cNvPr id="12" name="图片 11" descr="217f22bba7c8f2698cdf15288663b036"/>
          <p:cNvPicPr>
            <a:picLocks noChangeAspect="1"/>
          </p:cNvPicPr>
          <p:nvPr/>
        </p:nvPicPr>
        <p:blipFill>
          <a:blip r:embed="rId35"/>
          <a:srcRect l="22276" t="31987" r="18229" b="26765"/>
          <a:stretch>
            <a:fillRect/>
          </a:stretch>
        </p:blipFill>
        <p:spPr>
          <a:xfrm>
            <a:off x="5537835" y="4740434"/>
            <a:ext cx="1085215" cy="492125"/>
          </a:xfrm>
          <a:prstGeom prst="rect">
            <a:avLst/>
          </a:prstGeom>
        </p:spPr>
      </p:pic>
      <p:pic>
        <p:nvPicPr>
          <p:cNvPr id="13" name="图片 12" descr="微信截图_20240812145211"/>
          <p:cNvPicPr>
            <a:picLocks noChangeAspect="1"/>
          </p:cNvPicPr>
          <p:nvPr/>
        </p:nvPicPr>
        <p:blipFill>
          <a:blip r:embed="rId36"/>
          <a:stretch>
            <a:fillRect/>
          </a:stretch>
        </p:blipFill>
        <p:spPr>
          <a:xfrm>
            <a:off x="3140710" y="4721384"/>
            <a:ext cx="1264285" cy="521335"/>
          </a:xfrm>
          <a:prstGeom prst="rect">
            <a:avLst/>
          </a:prstGeom>
        </p:spPr>
      </p:pic>
      <p:pic>
        <p:nvPicPr>
          <p:cNvPr id="14" name="图片 13" descr="微信截图_20240812145940"/>
          <p:cNvPicPr>
            <a:picLocks noChangeAspect="1"/>
          </p:cNvPicPr>
          <p:nvPr/>
        </p:nvPicPr>
        <p:blipFill>
          <a:blip r:embed="rId37"/>
          <a:stretch>
            <a:fillRect/>
          </a:stretch>
        </p:blipFill>
        <p:spPr>
          <a:xfrm>
            <a:off x="9036050" y="4829969"/>
            <a:ext cx="1022985" cy="294005"/>
          </a:xfrm>
          <a:prstGeom prst="rect">
            <a:avLst/>
          </a:prstGeom>
        </p:spPr>
      </p:pic>
      <p:pic>
        <p:nvPicPr>
          <p:cNvPr id="16" name="图片 15" descr="微信截图_20240812150211"/>
          <p:cNvPicPr>
            <a:picLocks noChangeAspect="1"/>
          </p:cNvPicPr>
          <p:nvPr/>
        </p:nvPicPr>
        <p:blipFill>
          <a:blip r:embed="rId38"/>
          <a:stretch>
            <a:fillRect/>
          </a:stretch>
        </p:blipFill>
        <p:spPr>
          <a:xfrm>
            <a:off x="6747510" y="4795679"/>
            <a:ext cx="1325245" cy="362585"/>
          </a:xfrm>
          <a:prstGeom prst="rect">
            <a:avLst/>
          </a:prstGeom>
        </p:spPr>
      </p:pic>
      <p:pic>
        <p:nvPicPr>
          <p:cNvPr id="21" name="图片 20" descr="logo (1)"/>
          <p:cNvPicPr>
            <a:picLocks noChangeAspect="1"/>
          </p:cNvPicPr>
          <p:nvPr/>
        </p:nvPicPr>
        <p:blipFill>
          <a:blip r:embed="rId39"/>
          <a:stretch>
            <a:fillRect/>
          </a:stretch>
        </p:blipFill>
        <p:spPr>
          <a:xfrm>
            <a:off x="10265410" y="4685824"/>
            <a:ext cx="815975" cy="531495"/>
          </a:xfrm>
          <a:prstGeom prst="rect">
            <a:avLst/>
          </a:prstGeom>
        </p:spPr>
      </p:pic>
      <p:grpSp>
        <p:nvGrpSpPr>
          <p:cNvPr id="25" name="组合 24"/>
          <p:cNvGrpSpPr/>
          <p:nvPr/>
        </p:nvGrpSpPr>
        <p:grpSpPr>
          <a:xfrm>
            <a:off x="2181860" y="3547110"/>
            <a:ext cx="666750" cy="607695"/>
            <a:chOff x="16276" y="3379"/>
            <a:chExt cx="1050" cy="957"/>
          </a:xfrm>
        </p:grpSpPr>
        <p:pic>
          <p:nvPicPr>
            <p:cNvPr id="33" name="图片 32" descr="微信截图_20230914172906"/>
            <p:cNvPicPr>
              <a:picLocks noChangeAspect="1"/>
            </p:cNvPicPr>
            <p:nvPr>
              <p:custDataLst>
                <p:tags r:id="rId16"/>
              </p:custDataLst>
            </p:nvPr>
          </p:nvPicPr>
          <p:blipFill>
            <a:blip r:embed="rId40"/>
            <a:srcRect b="41232"/>
            <a:stretch>
              <a:fillRect/>
            </a:stretch>
          </p:blipFill>
          <p:spPr>
            <a:xfrm>
              <a:off x="16276" y="3379"/>
              <a:ext cx="1051" cy="563"/>
            </a:xfrm>
            <a:prstGeom prst="rect">
              <a:avLst/>
            </a:prstGeom>
          </p:spPr>
        </p:pic>
        <p:pic>
          <p:nvPicPr>
            <p:cNvPr id="4" name="图片 3" descr="微信截图_20230914172906"/>
            <p:cNvPicPr>
              <a:picLocks noChangeAspect="1"/>
            </p:cNvPicPr>
            <p:nvPr>
              <p:custDataLst>
                <p:tags r:id="rId17"/>
              </p:custDataLst>
            </p:nvPr>
          </p:nvPicPr>
          <p:blipFill>
            <a:blip r:embed="rId41"/>
            <a:srcRect t="58768"/>
            <a:stretch>
              <a:fillRect/>
            </a:stretch>
          </p:blipFill>
          <p:spPr>
            <a:xfrm>
              <a:off x="16276" y="3942"/>
              <a:ext cx="1051" cy="395"/>
            </a:xfrm>
            <a:prstGeom prst="rect">
              <a:avLst/>
            </a:prstGeom>
          </p:spPr>
        </p:pic>
      </p:grpSp>
      <p:pic>
        <p:nvPicPr>
          <p:cNvPr id="5" name="图片 4"/>
          <p:cNvPicPr/>
          <p:nvPr/>
        </p:nvPicPr>
        <p:blipFill>
          <a:blip r:embed="rId42"/>
          <a:stretch>
            <a:fillRect/>
          </a:stretch>
        </p:blipFill>
        <p:spPr>
          <a:xfrm>
            <a:off x="2209165" y="2265680"/>
            <a:ext cx="1003300" cy="928370"/>
          </a:xfrm>
          <a:prstGeom prst="rect">
            <a:avLst/>
          </a:prstGeom>
        </p:spPr>
      </p:pic>
      <p:pic>
        <p:nvPicPr>
          <p:cNvPr id="24" name="图片 23"/>
          <p:cNvPicPr/>
          <p:nvPr/>
        </p:nvPicPr>
        <p:blipFill>
          <a:blip r:embed="rId43"/>
          <a:stretch>
            <a:fillRect/>
          </a:stretch>
        </p:blipFill>
        <p:spPr>
          <a:xfrm>
            <a:off x="1038225" y="2268220"/>
            <a:ext cx="1085215" cy="934085"/>
          </a:xfrm>
          <a:prstGeom prst="rect">
            <a:avLst/>
          </a:prstGeom>
        </p:spPr>
      </p:pic>
      <p:pic>
        <p:nvPicPr>
          <p:cNvPr id="9" name="图片 8"/>
          <p:cNvPicPr/>
          <p:nvPr/>
        </p:nvPicPr>
        <p:blipFill>
          <a:blip r:embed="rId44"/>
          <a:stretch>
            <a:fillRect/>
          </a:stretch>
        </p:blipFill>
        <p:spPr>
          <a:xfrm>
            <a:off x="3309620" y="2266950"/>
            <a:ext cx="867410" cy="74231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2"/>
            <p:custDataLst>
              <p:tags r:id="rId2"/>
            </p:custDataLst>
          </p:nvPr>
        </p:nvSpPr>
        <p:spPr/>
        <p:txBody>
          <a:bodyPr/>
          <a:lstStyle/>
          <a:p>
            <a:r>
              <a:rPr lang="zh-CN" altLang="en-US">
                <a:latin typeface="微软雅黑" panose="020B0503020204020204" pitchFamily="34" charset="-122"/>
                <a:ea typeface="微软雅黑" panose="020B0503020204020204" pitchFamily="34" charset="-122"/>
              </a:rPr>
              <a:t>0</a:t>
            </a:r>
            <a:r>
              <a:rPr>
                <a:latin typeface="微软雅黑" panose="020B0503020204020204" pitchFamily="34" charset="-122"/>
                <a:ea typeface="微软雅黑" panose="020B0503020204020204" pitchFamily="34" charset="-122"/>
              </a:rPr>
              <a:t>3</a:t>
            </a:r>
          </a:p>
        </p:txBody>
      </p:sp>
      <p:sp>
        <p:nvSpPr>
          <p:cNvPr id="4" name="标题 3"/>
          <p:cNvSpPr>
            <a:spLocks noGrp="1"/>
          </p:cNvSpPr>
          <p:nvPr>
            <p:ph type="title" idx="1"/>
            <p:custDataLst>
              <p:tags r:id="rId3"/>
            </p:custDataLst>
          </p:nvPr>
        </p:nvSpPr>
        <p:spPr>
          <a:xfrm>
            <a:off x="1785620" y="2803525"/>
            <a:ext cx="9469120" cy="1911985"/>
          </a:xfrm>
        </p:spPr>
        <p:txBody>
          <a:bodyPr>
            <a:normAutofit fontScale="90000"/>
          </a:bodyPr>
          <a:lstStyle/>
          <a:p>
            <a:r>
              <a:rPr lang="zh-CN" altLang="en-US"/>
              <a:t>NCMatch算力供需对接平台简介</a:t>
            </a:r>
          </a:p>
        </p:txBody>
      </p:sp>
      <p:sp>
        <p:nvSpPr>
          <p:cNvPr id="3" name="文本框 2"/>
          <p:cNvSpPr txBox="1"/>
          <p:nvPr/>
        </p:nvSpPr>
        <p:spPr>
          <a:xfrm>
            <a:off x="2109470" y="5625465"/>
            <a:ext cx="3200400" cy="368300"/>
          </a:xfrm>
          <a:prstGeom prst="rect">
            <a:avLst/>
          </a:prstGeom>
          <a:noFill/>
        </p:spPr>
        <p:txBody>
          <a:bodyPr wrap="square" rtlCol="0">
            <a:spAutoFit/>
          </a:bodyPr>
          <a:lstStyle/>
          <a:p>
            <a:r>
              <a:rPr lang="zh-CN" altLang="en-US"/>
              <a:t>算力供需对接（商城）平台</a:t>
            </a:r>
          </a:p>
        </p:txBody>
      </p:sp>
      <p:sp>
        <p:nvSpPr>
          <p:cNvPr id="5" name="文本框 4"/>
          <p:cNvSpPr txBox="1"/>
          <p:nvPr/>
        </p:nvSpPr>
        <p:spPr>
          <a:xfrm>
            <a:off x="5436870" y="5624830"/>
            <a:ext cx="1991360" cy="368300"/>
          </a:xfrm>
          <a:prstGeom prst="rect">
            <a:avLst/>
          </a:prstGeom>
          <a:noFill/>
        </p:spPr>
        <p:txBody>
          <a:bodyPr wrap="square" rtlCol="0">
            <a:spAutoFit/>
          </a:bodyPr>
          <a:lstStyle/>
          <a:p>
            <a:r>
              <a:rPr lang="zh-CN" altLang="en-US"/>
              <a:t>算力纳管平台</a:t>
            </a:r>
          </a:p>
        </p:txBody>
      </p:sp>
      <p:sp>
        <p:nvSpPr>
          <p:cNvPr id="6" name="文本框 5"/>
          <p:cNvSpPr txBox="1"/>
          <p:nvPr/>
        </p:nvSpPr>
        <p:spPr>
          <a:xfrm>
            <a:off x="7555230" y="5624195"/>
            <a:ext cx="1991360" cy="368300"/>
          </a:xfrm>
          <a:prstGeom prst="rect">
            <a:avLst/>
          </a:prstGeom>
          <a:noFill/>
        </p:spPr>
        <p:txBody>
          <a:bodyPr wrap="square" rtlCol="0">
            <a:spAutoFit/>
          </a:bodyPr>
          <a:lstStyle/>
          <a:p>
            <a:r>
              <a:rPr lang="zh-CN" altLang="en-US"/>
              <a:t>技术服务平台</a:t>
            </a:r>
          </a:p>
        </p:txBody>
      </p:sp>
      <p:sp>
        <p:nvSpPr>
          <p:cNvPr id="7" name="文本框 6"/>
          <p:cNvSpPr txBox="1"/>
          <p:nvPr/>
        </p:nvSpPr>
        <p:spPr>
          <a:xfrm>
            <a:off x="9673590" y="5623560"/>
            <a:ext cx="1991360" cy="368300"/>
          </a:xfrm>
          <a:prstGeom prst="rect">
            <a:avLst/>
          </a:prstGeom>
          <a:noFill/>
        </p:spPr>
        <p:txBody>
          <a:bodyPr wrap="square" rtlCol="0">
            <a:spAutoFit/>
          </a:bodyPr>
          <a:lstStyle/>
          <a:p>
            <a:r>
              <a:rPr lang="zh-CN" altLang="en-US"/>
              <a:t>模型服务平台</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en-US" altLang="zh-CN" sz="2400">
                <a:latin typeface="微软雅黑" charset="0"/>
                <a:ea typeface="微软雅黑" charset="0"/>
                <a:cs typeface="微软雅黑" charset="0"/>
              </a:rPr>
              <a:t>NCMatch</a:t>
            </a:r>
            <a:r>
              <a:rPr lang="zh-CN" altLang="en-US" sz="2400">
                <a:latin typeface="微软雅黑" charset="0"/>
                <a:ea typeface="微软雅黑" charset="0"/>
                <a:cs typeface="微软雅黑" charset="0"/>
              </a:rPr>
              <a:t>平台建设目标</a:t>
            </a:r>
          </a:p>
        </p:txBody>
      </p:sp>
      <p:grpSp>
        <p:nvGrpSpPr>
          <p:cNvPr id="6" name="组合 5"/>
          <p:cNvGrpSpPr/>
          <p:nvPr/>
        </p:nvGrpSpPr>
        <p:grpSpPr>
          <a:xfrm>
            <a:off x="586105" y="1181735"/>
            <a:ext cx="11266805" cy="4869180"/>
            <a:chOff x="843" y="2216"/>
            <a:chExt cx="17743" cy="7668"/>
          </a:xfrm>
        </p:grpSpPr>
        <p:sp>
          <p:nvSpPr>
            <p:cNvPr id="3" name="矩形 2"/>
            <p:cNvSpPr/>
            <p:nvPr/>
          </p:nvSpPr>
          <p:spPr>
            <a:xfrm>
              <a:off x="843" y="2216"/>
              <a:ext cx="17742" cy="954"/>
            </a:xfrm>
            <a:prstGeom prst="rect">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latin typeface="微软雅黑" charset="0"/>
                <a:ea typeface="微软雅黑" charset="0"/>
              </a:endParaRPr>
            </a:p>
          </p:txBody>
        </p:sp>
        <p:sp>
          <p:nvSpPr>
            <p:cNvPr id="12" name="文本框 11"/>
            <p:cNvSpPr txBox="1"/>
            <p:nvPr/>
          </p:nvSpPr>
          <p:spPr>
            <a:xfrm>
              <a:off x="844" y="2275"/>
              <a:ext cx="17742" cy="845"/>
            </a:xfrm>
            <a:prstGeom prst="rect">
              <a:avLst/>
            </a:prstGeom>
            <a:noFill/>
          </p:spPr>
          <p:txBody>
            <a:bodyPr wrap="square" rtlCol="0" anchor="t">
              <a:noAutofit/>
            </a:bodyPr>
            <a:lstStyle/>
            <a:p>
              <a:pPr marL="0" indent="0" algn="ctr">
                <a:lnSpc>
                  <a:spcPct val="150000"/>
                </a:lnSpc>
                <a:spcBef>
                  <a:spcPts val="0"/>
                </a:spcBef>
                <a:spcAft>
                  <a:spcPts val="0"/>
                </a:spcAft>
                <a:buSzPct val="100000"/>
                <a:buNone/>
              </a:pPr>
              <a:r>
                <a:rPr lang="zh-CN" altLang="en-US" b="1" spc="260" dirty="0">
                  <a:solidFill>
                    <a:schemeClr val="bg1"/>
                  </a:solidFill>
                  <a:uFillTx/>
                  <a:latin typeface="微软雅黑" charset="0"/>
                  <a:ea typeface="微软雅黑" charset="0"/>
                  <a:sym typeface="+mn-ea"/>
                </a:rPr>
                <a:t>打造一站式的算力和人工智能公共服务平台</a:t>
              </a:r>
              <a:endParaRPr lang="zh-CN" altLang="en-US" b="1" spc="260" dirty="0">
                <a:solidFill>
                  <a:schemeClr val="bg1"/>
                </a:solidFill>
                <a:uFillTx/>
                <a:latin typeface="微软雅黑" charset="0"/>
                <a:ea typeface="微软雅黑" charset="0"/>
                <a:cs typeface="微软雅黑" panose="020B0503020204020204" pitchFamily="34" charset="-122"/>
                <a:sym typeface="+mn-ea"/>
              </a:endParaRPr>
            </a:p>
          </p:txBody>
        </p:sp>
        <p:sp>
          <p:nvSpPr>
            <p:cNvPr id="5" name="矩形 4"/>
            <p:cNvSpPr/>
            <p:nvPr/>
          </p:nvSpPr>
          <p:spPr>
            <a:xfrm>
              <a:off x="843" y="3467"/>
              <a:ext cx="1102" cy="6405"/>
            </a:xfrm>
            <a:prstGeom prst="rect">
              <a:avLst/>
            </a:prstGeom>
          </p:spPr>
          <p:style>
            <a:lnRef idx="0">
              <a:srgbClr val="FFFFFF"/>
            </a:lnRef>
            <a:fillRef idx="1">
              <a:schemeClr val="accent1"/>
            </a:fillRef>
            <a:effectRef idx="1">
              <a:schemeClr val="accent1"/>
            </a:effectRef>
            <a:fontRef idx="minor">
              <a:schemeClr val="lt1"/>
            </a:fontRef>
          </p:style>
          <p:txBody>
            <a:bodyPr rtlCol="0" anchor="ctr"/>
            <a:lstStyle/>
            <a:p>
              <a:pPr algn="ctr"/>
              <a:r>
                <a:rPr lang="zh-CN" altLang="en-US" b="1" dirty="0">
                  <a:solidFill>
                    <a:schemeClr val="bg1"/>
                  </a:solidFill>
                  <a:latin typeface="微软雅黑" charset="0"/>
                  <a:ea typeface="微软雅黑" charset="0"/>
                  <a:sym typeface="+mn-ea"/>
                </a:rPr>
                <a:t>算</a:t>
              </a:r>
            </a:p>
            <a:p>
              <a:pPr algn="ctr"/>
              <a:r>
                <a:rPr lang="zh-CN" altLang="en-US" b="1" dirty="0">
                  <a:solidFill>
                    <a:schemeClr val="bg1"/>
                  </a:solidFill>
                  <a:latin typeface="微软雅黑" charset="0"/>
                  <a:ea typeface="微软雅黑" charset="0"/>
                  <a:sym typeface="+mn-ea"/>
                </a:rPr>
                <a:t>力</a:t>
              </a:r>
              <a:endParaRPr lang="en-US" altLang="zh-CN" b="1" dirty="0">
                <a:solidFill>
                  <a:schemeClr val="bg1"/>
                </a:solidFill>
                <a:latin typeface="微软雅黑" charset="0"/>
                <a:ea typeface="微软雅黑" charset="0"/>
              </a:endParaRPr>
            </a:p>
            <a:p>
              <a:pPr algn="ctr"/>
              <a:r>
                <a:rPr lang="zh-CN" altLang="en-US" b="1" dirty="0">
                  <a:solidFill>
                    <a:schemeClr val="bg1"/>
                  </a:solidFill>
                  <a:latin typeface="微软雅黑" charset="0"/>
                  <a:ea typeface="微软雅黑" charset="0"/>
                  <a:sym typeface="+mn-ea"/>
                </a:rPr>
                <a:t>资</a:t>
              </a:r>
            </a:p>
            <a:p>
              <a:pPr algn="ctr"/>
              <a:r>
                <a:rPr lang="zh-CN" altLang="en-US" b="1" dirty="0">
                  <a:solidFill>
                    <a:schemeClr val="bg1"/>
                  </a:solidFill>
                  <a:latin typeface="微软雅黑" charset="0"/>
                  <a:ea typeface="微软雅黑" charset="0"/>
                  <a:sym typeface="+mn-ea"/>
                </a:rPr>
                <a:t>源</a:t>
              </a:r>
            </a:p>
            <a:p>
              <a:pPr algn="ctr"/>
              <a:r>
                <a:rPr lang="zh-CN" altLang="en-US" b="1" dirty="0">
                  <a:solidFill>
                    <a:schemeClr val="bg1"/>
                  </a:solidFill>
                  <a:latin typeface="微软雅黑" charset="0"/>
                  <a:ea typeface="微软雅黑" charset="0"/>
                  <a:sym typeface="+mn-ea"/>
                </a:rPr>
                <a:t>接</a:t>
              </a:r>
            </a:p>
            <a:p>
              <a:pPr algn="ctr"/>
              <a:r>
                <a:rPr lang="zh-CN" altLang="en-US" b="1" dirty="0">
                  <a:solidFill>
                    <a:schemeClr val="bg1"/>
                  </a:solidFill>
                  <a:latin typeface="微软雅黑" charset="0"/>
                  <a:ea typeface="微软雅黑" charset="0"/>
                  <a:sym typeface="+mn-ea"/>
                </a:rPr>
                <a:t>入</a:t>
              </a:r>
            </a:p>
            <a:p>
              <a:pPr algn="ctr"/>
              <a:r>
                <a:rPr lang="zh-CN" altLang="en-US" b="1" dirty="0">
                  <a:solidFill>
                    <a:schemeClr val="bg1"/>
                  </a:solidFill>
                  <a:latin typeface="微软雅黑" charset="0"/>
                  <a:ea typeface="微软雅黑" charset="0"/>
                  <a:sym typeface="+mn-ea"/>
                </a:rPr>
                <a:t>标</a:t>
              </a:r>
            </a:p>
            <a:p>
              <a:pPr algn="ctr"/>
              <a:r>
                <a:rPr lang="zh-CN" altLang="en-US" b="1" dirty="0">
                  <a:solidFill>
                    <a:schemeClr val="bg1"/>
                  </a:solidFill>
                  <a:latin typeface="微软雅黑" charset="0"/>
                  <a:ea typeface="微软雅黑" charset="0"/>
                  <a:sym typeface="+mn-ea"/>
                </a:rPr>
                <a:t>准</a:t>
              </a:r>
            </a:p>
            <a:p>
              <a:pPr algn="ctr"/>
              <a:r>
                <a:rPr lang="zh-CN" altLang="en-US" b="1" dirty="0">
                  <a:solidFill>
                    <a:schemeClr val="bg1"/>
                  </a:solidFill>
                  <a:latin typeface="微软雅黑" charset="0"/>
                  <a:ea typeface="微软雅黑" charset="0"/>
                  <a:sym typeface="+mn-ea"/>
                </a:rPr>
                <a:t>规</a:t>
              </a:r>
            </a:p>
            <a:p>
              <a:pPr algn="ctr"/>
              <a:r>
                <a:rPr lang="zh-CN" altLang="en-US" b="1" dirty="0">
                  <a:solidFill>
                    <a:schemeClr val="bg1"/>
                  </a:solidFill>
                  <a:latin typeface="微软雅黑" charset="0"/>
                  <a:ea typeface="微软雅黑" charset="0"/>
                  <a:sym typeface="+mn-ea"/>
                </a:rPr>
                <a:t>范</a:t>
              </a:r>
              <a:endParaRPr lang="zh-CN" altLang="en-US" b="1" dirty="0">
                <a:latin typeface="微软雅黑" charset="0"/>
                <a:ea typeface="微软雅黑" charset="0"/>
              </a:endParaRPr>
            </a:p>
          </p:txBody>
        </p:sp>
        <p:sp>
          <p:nvSpPr>
            <p:cNvPr id="10" name="矩形: 圆角 9"/>
            <p:cNvSpPr/>
            <p:nvPr>
              <p:custDataLst>
                <p:tags r:id="rId1"/>
              </p:custDataLst>
            </p:nvPr>
          </p:nvSpPr>
          <p:spPr>
            <a:xfrm>
              <a:off x="2078" y="3467"/>
              <a:ext cx="2668" cy="1845"/>
            </a:xfrm>
            <a:prstGeom prst="rect">
              <a:avLst/>
            </a:prstGeom>
            <a:solidFill>
              <a:srgbClr val="00B0F0"/>
            </a:soli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600" b="1" dirty="0">
                  <a:solidFill>
                    <a:schemeClr val="bg1"/>
                  </a:solidFill>
                  <a:latin typeface="微软雅黑" charset="0"/>
                  <a:ea typeface="微软雅黑" charset="0"/>
                </a:rPr>
                <a:t>算力服务门户</a:t>
              </a:r>
            </a:p>
          </p:txBody>
        </p:sp>
        <p:sp>
          <p:nvSpPr>
            <p:cNvPr id="9" name="矩形 8"/>
            <p:cNvSpPr/>
            <p:nvPr/>
          </p:nvSpPr>
          <p:spPr>
            <a:xfrm>
              <a:off x="2078" y="5609"/>
              <a:ext cx="2668" cy="2307"/>
            </a:xfrm>
            <a:prstGeom prst="rect">
              <a:avLst/>
            </a:prstGeom>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dirty="0">
                  <a:latin typeface="微软雅黑" charset="0"/>
                  <a:ea typeface="微软雅黑" charset="0"/>
                  <a:sym typeface="+mn-ea"/>
                </a:rPr>
                <a:t>能力</a:t>
              </a:r>
              <a:r>
                <a:rPr lang="zh-CN" altLang="en-US" sz="1400" b="1" dirty="0">
                  <a:latin typeface="微软雅黑" charset="0"/>
                  <a:ea typeface="微软雅黑" charset="0"/>
                </a:rPr>
                <a:t>中心</a:t>
              </a:r>
            </a:p>
          </p:txBody>
        </p:sp>
        <p:sp>
          <p:nvSpPr>
            <p:cNvPr id="14" name="矩形: 圆角 9"/>
            <p:cNvSpPr/>
            <p:nvPr>
              <p:custDataLst>
                <p:tags r:id="rId2"/>
              </p:custDataLst>
            </p:nvPr>
          </p:nvSpPr>
          <p:spPr>
            <a:xfrm>
              <a:off x="5062" y="3474"/>
              <a:ext cx="2668" cy="1838"/>
            </a:xfrm>
            <a:prstGeom prst="rect">
              <a:avLst/>
            </a:prstGeom>
            <a:solidFill>
              <a:srgbClr val="00B0F0"/>
            </a:soli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b="1" dirty="0">
                <a:solidFill>
                  <a:schemeClr val="bg1"/>
                </a:solidFill>
                <a:latin typeface="微软雅黑" charset="0"/>
                <a:ea typeface="微软雅黑" charset="0"/>
                <a:sym typeface="+mn-ea"/>
              </a:endParaRPr>
            </a:p>
            <a:p>
              <a:pPr algn="ctr"/>
              <a:r>
                <a:rPr lang="zh-CN" altLang="en-US" sz="1400" b="1" dirty="0">
                  <a:solidFill>
                    <a:schemeClr val="bg1"/>
                  </a:solidFill>
                  <a:latin typeface="微软雅黑" charset="0"/>
                  <a:ea typeface="微软雅黑" charset="0"/>
                  <a:sym typeface="+mn-ea"/>
                </a:rPr>
                <a:t>算力商城平台</a:t>
              </a:r>
            </a:p>
            <a:p>
              <a:pPr algn="ctr"/>
              <a:endParaRPr lang="zh-CN" altLang="en-US" sz="1400" b="1" dirty="0">
                <a:solidFill>
                  <a:schemeClr val="bg1"/>
                </a:solidFill>
                <a:latin typeface="微软雅黑" charset="0"/>
                <a:ea typeface="微软雅黑" charset="0"/>
                <a:sym typeface="+mn-ea"/>
              </a:endParaRPr>
            </a:p>
          </p:txBody>
        </p:sp>
        <p:sp>
          <p:nvSpPr>
            <p:cNvPr id="17" name="矩形: 圆角 9"/>
            <p:cNvSpPr/>
            <p:nvPr>
              <p:custDataLst>
                <p:tags r:id="rId3"/>
              </p:custDataLst>
            </p:nvPr>
          </p:nvSpPr>
          <p:spPr>
            <a:xfrm>
              <a:off x="7919" y="3474"/>
              <a:ext cx="2668" cy="1838"/>
            </a:xfrm>
            <a:prstGeom prst="rect">
              <a:avLst/>
            </a:prstGeom>
            <a:solidFill>
              <a:srgbClr val="00B0F0"/>
            </a:soli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400" b="1" dirty="0">
                  <a:solidFill>
                    <a:schemeClr val="bg1"/>
                  </a:solidFill>
                  <a:latin typeface="微软雅黑" charset="0"/>
                  <a:ea typeface="微软雅黑" charset="0"/>
                  <a:sym typeface="+mn-ea"/>
                </a:rPr>
                <a:t>人工智能服务平台</a:t>
              </a:r>
            </a:p>
          </p:txBody>
        </p:sp>
        <p:sp>
          <p:nvSpPr>
            <p:cNvPr id="18" name="矩形: 圆角 9"/>
            <p:cNvSpPr/>
            <p:nvPr>
              <p:custDataLst>
                <p:tags r:id="rId4"/>
              </p:custDataLst>
            </p:nvPr>
          </p:nvSpPr>
          <p:spPr>
            <a:xfrm>
              <a:off x="10778" y="3481"/>
              <a:ext cx="1968" cy="1831"/>
            </a:xfrm>
            <a:prstGeom prst="rect">
              <a:avLst/>
            </a:prstGeom>
            <a:solidFill>
              <a:srgbClr val="00B0F0"/>
            </a:soli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400" b="1" dirty="0">
                  <a:solidFill>
                    <a:schemeClr val="bg1"/>
                  </a:solidFill>
                  <a:latin typeface="微软雅黑" charset="0"/>
                  <a:ea typeface="微软雅黑" charset="0"/>
                  <a:sym typeface="+mn-ea"/>
                </a:rPr>
                <a:t>算力纳管平台</a:t>
              </a:r>
            </a:p>
          </p:txBody>
        </p:sp>
        <p:sp>
          <p:nvSpPr>
            <p:cNvPr id="4" name="矩形: 圆角 9"/>
            <p:cNvSpPr/>
            <p:nvPr>
              <p:custDataLst>
                <p:tags r:id="rId5"/>
              </p:custDataLst>
            </p:nvPr>
          </p:nvSpPr>
          <p:spPr>
            <a:xfrm>
              <a:off x="12991" y="3481"/>
              <a:ext cx="1968" cy="1831"/>
            </a:xfrm>
            <a:prstGeom prst="rect">
              <a:avLst/>
            </a:prstGeom>
            <a:solidFill>
              <a:srgbClr val="00B0F0"/>
            </a:soli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400" b="1" dirty="0">
                  <a:solidFill>
                    <a:schemeClr val="bg1"/>
                  </a:solidFill>
                  <a:latin typeface="微软雅黑" charset="0"/>
                  <a:ea typeface="微软雅黑" charset="0"/>
                  <a:sym typeface="+mn-ea"/>
                </a:rPr>
                <a:t>技术服务平台</a:t>
              </a:r>
            </a:p>
          </p:txBody>
        </p:sp>
        <p:sp>
          <p:nvSpPr>
            <p:cNvPr id="24" name="矩形: 圆角 9"/>
            <p:cNvSpPr/>
            <p:nvPr>
              <p:custDataLst>
                <p:tags r:id="rId6"/>
              </p:custDataLst>
            </p:nvPr>
          </p:nvSpPr>
          <p:spPr>
            <a:xfrm>
              <a:off x="15219" y="3494"/>
              <a:ext cx="1942" cy="1818"/>
            </a:xfrm>
            <a:prstGeom prst="rect">
              <a:avLst/>
            </a:prstGeom>
            <a:solidFill>
              <a:srgbClr val="00B0F0"/>
            </a:soli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400" b="1" dirty="0">
                  <a:solidFill>
                    <a:schemeClr val="bg1"/>
                  </a:solidFill>
                  <a:latin typeface="微软雅黑" charset="0"/>
                  <a:ea typeface="微软雅黑" charset="0"/>
                  <a:sym typeface="+mn-ea"/>
                </a:rPr>
                <a:t>模型服务</a:t>
              </a:r>
            </a:p>
          </p:txBody>
        </p:sp>
        <p:sp>
          <p:nvSpPr>
            <p:cNvPr id="26" name="文本框 25"/>
            <p:cNvSpPr txBox="1"/>
            <p:nvPr/>
          </p:nvSpPr>
          <p:spPr>
            <a:xfrm>
              <a:off x="5062" y="5609"/>
              <a:ext cx="5717" cy="798"/>
            </a:xfrm>
            <a:prstGeom prst="rect">
              <a:avLst/>
            </a:prstGeom>
          </p:spPr>
          <p:style>
            <a:lnRef idx="0">
              <a:srgbClr val="FFFFFF"/>
            </a:lnRef>
            <a:fillRef idx="1">
              <a:schemeClr val="accent1"/>
            </a:fillRef>
            <a:effectRef idx="0">
              <a:srgbClr val="FFFFFF"/>
            </a:effectRef>
            <a:fontRef idx="minor">
              <a:schemeClr val="lt1"/>
            </a:fontRef>
          </p:style>
          <p:txBody>
            <a:bodyPr wrap="square" rtlCol="0" anchor="ctr" anchorCtr="0">
              <a:noAutofit/>
            </a:bodyPr>
            <a:lstStyle/>
            <a:p>
              <a:pPr algn="ctr"/>
              <a:r>
                <a:rPr lang="zh-CN" altLang="en-US" sz="1400" b="1" dirty="0">
                  <a:solidFill>
                    <a:schemeClr val="bg1"/>
                  </a:solidFill>
                  <a:latin typeface="微软雅黑" charset="0"/>
                  <a:ea typeface="微软雅黑" charset="0"/>
                </a:rPr>
                <a:t>算力运营</a:t>
              </a:r>
            </a:p>
          </p:txBody>
        </p:sp>
        <p:sp>
          <p:nvSpPr>
            <p:cNvPr id="35" name="文本框 34"/>
            <p:cNvSpPr txBox="1"/>
            <p:nvPr/>
          </p:nvSpPr>
          <p:spPr>
            <a:xfrm>
              <a:off x="11003" y="5609"/>
              <a:ext cx="6158" cy="7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zh-CN" altLang="en-US" sz="1400" b="1" dirty="0">
                  <a:latin typeface="微软雅黑" charset="0"/>
                  <a:ea typeface="微软雅黑" charset="0"/>
                </a:rPr>
                <a:t>算力调度</a:t>
              </a:r>
            </a:p>
          </p:txBody>
        </p:sp>
        <p:sp>
          <p:nvSpPr>
            <p:cNvPr id="7" name="矩形: 圆角 67"/>
            <p:cNvSpPr/>
            <p:nvPr>
              <p:custDataLst>
                <p:tags r:id="rId7"/>
              </p:custDataLst>
            </p:nvPr>
          </p:nvSpPr>
          <p:spPr>
            <a:xfrm>
              <a:off x="5062" y="6562"/>
              <a:ext cx="2669" cy="601"/>
            </a:xfrm>
            <a:prstGeom prst="rect">
              <a:avLst/>
            </a:prstGeom>
          </p:spPr>
          <p:style>
            <a:lnRef idx="0">
              <a:srgbClr val="FFFFFF"/>
            </a:lnRef>
            <a:fillRef idx="1">
              <a:schemeClr val="accent1"/>
            </a:fillRef>
            <a:effectRef idx="0">
              <a:srgbClr val="FFFFFF"/>
            </a:effectRef>
            <a:fontRef idx="minor">
              <a:schemeClr val="lt1"/>
            </a:fontRef>
          </p:style>
          <p:txBody>
            <a:bodyPr lIns="0" rIns="0" rtlCol="0" anchor="ctr" anchorCtr="0"/>
            <a:lstStyle/>
            <a:p>
              <a:pPr algn="ctr"/>
              <a:r>
                <a:rPr lang="zh-CN" altLang="en-US" sz="1200" dirty="0">
                  <a:solidFill>
                    <a:schemeClr val="bg1"/>
                  </a:solidFill>
                  <a:latin typeface="微软雅黑" charset="0"/>
                  <a:ea typeface="微软雅黑" charset="0"/>
                </a:rPr>
                <a:t>统计度量</a:t>
              </a:r>
            </a:p>
          </p:txBody>
        </p:sp>
        <p:sp>
          <p:nvSpPr>
            <p:cNvPr id="59" name="矩形: 圆角 53"/>
            <p:cNvSpPr/>
            <p:nvPr>
              <p:custDataLst>
                <p:tags r:id="rId8"/>
              </p:custDataLst>
            </p:nvPr>
          </p:nvSpPr>
          <p:spPr>
            <a:xfrm>
              <a:off x="5062" y="7317"/>
              <a:ext cx="2668" cy="606"/>
            </a:xfrm>
            <a:prstGeom prst="rect">
              <a:avLst/>
            </a:prstGeom>
          </p:spPr>
          <p:style>
            <a:lnRef idx="0">
              <a:srgbClr val="FFFFFF"/>
            </a:lnRef>
            <a:fillRef idx="1">
              <a:schemeClr val="accent1"/>
            </a:fillRef>
            <a:effectRef idx="0">
              <a:srgbClr val="FFFFFF"/>
            </a:effectRef>
            <a:fontRef idx="minor">
              <a:schemeClr val="lt1"/>
            </a:fontRef>
          </p:style>
          <p:txBody>
            <a:bodyPr lIns="0" rIns="0" rtlCol="0" anchor="ctr" anchorCtr="0"/>
            <a:lstStyle/>
            <a:p>
              <a:pPr algn="ctr"/>
              <a:r>
                <a:rPr lang="zh-CN" altLang="en-US" sz="1200" dirty="0">
                  <a:solidFill>
                    <a:schemeClr val="bg1"/>
                  </a:solidFill>
                  <a:latin typeface="微软雅黑" charset="0"/>
                  <a:ea typeface="微软雅黑" charset="0"/>
                </a:rPr>
                <a:t>统一交易</a:t>
              </a:r>
            </a:p>
          </p:txBody>
        </p:sp>
        <p:sp>
          <p:nvSpPr>
            <p:cNvPr id="8" name="矩形: 圆角 54"/>
            <p:cNvSpPr/>
            <p:nvPr>
              <p:custDataLst>
                <p:tags r:id="rId9"/>
              </p:custDataLst>
            </p:nvPr>
          </p:nvSpPr>
          <p:spPr>
            <a:xfrm>
              <a:off x="8047" y="6562"/>
              <a:ext cx="2731" cy="602"/>
            </a:xfrm>
            <a:prstGeom prst="rect">
              <a:avLst/>
            </a:prstGeom>
          </p:spPr>
          <p:style>
            <a:lnRef idx="0">
              <a:srgbClr val="FFFFFF"/>
            </a:lnRef>
            <a:fillRef idx="1">
              <a:schemeClr val="accent1"/>
            </a:fillRef>
            <a:effectRef idx="0">
              <a:srgbClr val="FFFFFF"/>
            </a:effectRef>
            <a:fontRef idx="minor">
              <a:schemeClr val="lt1"/>
            </a:fontRef>
          </p:style>
          <p:txBody>
            <a:bodyPr lIns="0" rIns="0" rtlCol="0" anchor="ctr" anchorCtr="0"/>
            <a:lstStyle/>
            <a:p>
              <a:pPr algn="ctr"/>
              <a:r>
                <a:rPr lang="zh-CN" altLang="en-US" sz="1200" dirty="0">
                  <a:solidFill>
                    <a:schemeClr val="bg1"/>
                  </a:solidFill>
                  <a:latin typeface="微软雅黑" charset="0"/>
                  <a:ea typeface="微软雅黑" charset="0"/>
                  <a:sym typeface="+mn-ea"/>
                </a:rPr>
                <a:t>统一计费</a:t>
              </a:r>
            </a:p>
          </p:txBody>
        </p:sp>
        <p:sp>
          <p:nvSpPr>
            <p:cNvPr id="62" name="矩形: 圆角 57"/>
            <p:cNvSpPr/>
            <p:nvPr>
              <p:custDataLst>
                <p:tags r:id="rId10"/>
              </p:custDataLst>
            </p:nvPr>
          </p:nvSpPr>
          <p:spPr>
            <a:xfrm>
              <a:off x="8046" y="7320"/>
              <a:ext cx="2732" cy="601"/>
            </a:xfrm>
            <a:prstGeom prst="rect">
              <a:avLst/>
            </a:prstGeom>
          </p:spPr>
          <p:style>
            <a:lnRef idx="0">
              <a:srgbClr val="FFFFFF"/>
            </a:lnRef>
            <a:fillRef idx="1">
              <a:schemeClr val="accent1"/>
            </a:fillRef>
            <a:effectRef idx="0">
              <a:srgbClr val="FFFFFF"/>
            </a:effectRef>
            <a:fontRef idx="minor">
              <a:schemeClr val="lt1"/>
            </a:fontRef>
          </p:style>
          <p:txBody>
            <a:bodyPr lIns="0" rIns="0" rtlCol="0" anchor="ctr" anchorCtr="0"/>
            <a:lstStyle/>
            <a:p>
              <a:pPr algn="ctr"/>
              <a:r>
                <a:rPr lang="zh-CN" altLang="en-US" sz="1200" dirty="0">
                  <a:solidFill>
                    <a:schemeClr val="bg1"/>
                  </a:solidFill>
                  <a:latin typeface="微软雅黑" charset="0"/>
                  <a:ea typeface="微软雅黑" charset="0"/>
                  <a:sym typeface="+mn-ea"/>
                </a:rPr>
                <a:t>统一结算</a:t>
              </a:r>
            </a:p>
          </p:txBody>
        </p:sp>
        <p:sp>
          <p:nvSpPr>
            <p:cNvPr id="11" name="矩形: 圆角 54"/>
            <p:cNvSpPr/>
            <p:nvPr>
              <p:custDataLst>
                <p:tags r:id="rId11"/>
              </p:custDataLst>
            </p:nvPr>
          </p:nvSpPr>
          <p:spPr>
            <a:xfrm>
              <a:off x="11003" y="6549"/>
              <a:ext cx="2745" cy="613"/>
            </a:xfrm>
            <a:prstGeom prst="rect">
              <a:avLst/>
            </a:prstGeom>
          </p:spPr>
          <p:style>
            <a:lnRef idx="0">
              <a:srgbClr val="FFFFFF"/>
            </a:lnRef>
            <a:fillRef idx="1">
              <a:schemeClr val="accent1"/>
            </a:fillRef>
            <a:effectRef idx="0">
              <a:srgbClr val="FFFFFF"/>
            </a:effectRef>
            <a:fontRef idx="minor">
              <a:schemeClr val="lt1"/>
            </a:fontRef>
          </p:style>
          <p:txBody>
            <a:bodyPr lIns="0" rIns="0" rtlCol="0" anchor="ctr" anchorCtr="0"/>
            <a:lstStyle/>
            <a:p>
              <a:pPr algn="ctr"/>
              <a:r>
                <a:rPr lang="zh-CN" altLang="en-US" sz="1200" dirty="0">
                  <a:solidFill>
                    <a:schemeClr val="bg1"/>
                  </a:solidFill>
                  <a:latin typeface="微软雅黑" charset="0"/>
                  <a:ea typeface="微软雅黑" charset="0"/>
                  <a:sym typeface="+mn-ea"/>
                </a:rPr>
                <a:t>算力调度中心</a:t>
              </a:r>
            </a:p>
          </p:txBody>
        </p:sp>
        <p:sp>
          <p:nvSpPr>
            <p:cNvPr id="13" name="矩形: 圆角 54"/>
            <p:cNvSpPr/>
            <p:nvPr>
              <p:custDataLst>
                <p:tags r:id="rId12"/>
              </p:custDataLst>
            </p:nvPr>
          </p:nvSpPr>
          <p:spPr>
            <a:xfrm>
              <a:off x="14078" y="6535"/>
              <a:ext cx="3083" cy="623"/>
            </a:xfrm>
            <a:prstGeom prst="rect">
              <a:avLst/>
            </a:prstGeom>
          </p:spPr>
          <p:style>
            <a:lnRef idx="0">
              <a:srgbClr val="FFFFFF"/>
            </a:lnRef>
            <a:fillRef idx="1">
              <a:schemeClr val="accent1"/>
            </a:fillRef>
            <a:effectRef idx="0">
              <a:srgbClr val="FFFFFF"/>
            </a:effectRef>
            <a:fontRef idx="minor">
              <a:schemeClr val="lt1"/>
            </a:fontRef>
          </p:style>
          <p:txBody>
            <a:bodyPr lIns="0" rIns="0" rtlCol="0" anchor="ctr" anchorCtr="0"/>
            <a:lstStyle/>
            <a:p>
              <a:pPr algn="ctr"/>
              <a:r>
                <a:rPr lang="zh-CN" altLang="en-US" sz="1200" dirty="0">
                  <a:solidFill>
                    <a:schemeClr val="bg1"/>
                  </a:solidFill>
                  <a:latin typeface="微软雅黑" charset="0"/>
                  <a:ea typeface="微软雅黑" charset="0"/>
                  <a:sym typeface="+mn-ea"/>
                </a:rPr>
                <a:t>算力管理中心</a:t>
              </a:r>
            </a:p>
          </p:txBody>
        </p:sp>
        <p:sp>
          <p:nvSpPr>
            <p:cNvPr id="15" name="矩形: 圆角 54"/>
            <p:cNvSpPr/>
            <p:nvPr>
              <p:custDataLst>
                <p:tags r:id="rId13"/>
              </p:custDataLst>
            </p:nvPr>
          </p:nvSpPr>
          <p:spPr>
            <a:xfrm>
              <a:off x="11003" y="7304"/>
              <a:ext cx="6155" cy="617"/>
            </a:xfrm>
            <a:prstGeom prst="rect">
              <a:avLst/>
            </a:prstGeom>
          </p:spPr>
          <p:style>
            <a:lnRef idx="0">
              <a:srgbClr val="FFFFFF"/>
            </a:lnRef>
            <a:fillRef idx="1">
              <a:schemeClr val="accent1"/>
            </a:fillRef>
            <a:effectRef idx="0">
              <a:srgbClr val="FFFFFF"/>
            </a:effectRef>
            <a:fontRef idx="minor">
              <a:schemeClr val="lt1"/>
            </a:fontRef>
          </p:style>
          <p:txBody>
            <a:bodyPr lIns="0" rIns="0" rtlCol="0" anchor="ctr" anchorCtr="0"/>
            <a:lstStyle/>
            <a:p>
              <a:pPr algn="ctr"/>
              <a:r>
                <a:rPr lang="zh-CN" altLang="en-US" sz="1200" dirty="0">
                  <a:solidFill>
                    <a:schemeClr val="bg1"/>
                  </a:solidFill>
                  <a:latin typeface="微软雅黑" charset="0"/>
                  <a:ea typeface="微软雅黑" charset="0"/>
                  <a:sym typeface="+mn-ea"/>
                </a:rPr>
                <a:t>算力监测中心</a:t>
              </a:r>
            </a:p>
          </p:txBody>
        </p:sp>
        <p:sp>
          <p:nvSpPr>
            <p:cNvPr id="72" name="矩形 71"/>
            <p:cNvSpPr/>
            <p:nvPr/>
          </p:nvSpPr>
          <p:spPr>
            <a:xfrm>
              <a:off x="2098" y="8177"/>
              <a:ext cx="2648" cy="1694"/>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charset="0"/>
                  <a:ea typeface="微软雅黑" charset="0"/>
                </a:rPr>
                <a:t>基础设施</a:t>
              </a:r>
            </a:p>
          </p:txBody>
        </p:sp>
        <p:sp>
          <p:nvSpPr>
            <p:cNvPr id="16" name="object 22"/>
            <p:cNvSpPr/>
            <p:nvPr/>
          </p:nvSpPr>
          <p:spPr>
            <a:xfrm>
              <a:off x="5062" y="8182"/>
              <a:ext cx="2029" cy="1694"/>
            </a:xfrm>
            <a:custGeom>
              <a:avLst/>
              <a:gdLst/>
              <a:ahLst/>
              <a:cxnLst/>
              <a:rect l="l" t="t" r="r" b="b"/>
              <a:pathLst>
                <a:path w="2894076" h="502920">
                  <a:moveTo>
                    <a:pt x="0" y="502920"/>
                  </a:moveTo>
                  <a:lnTo>
                    <a:pt x="2894076" y="502920"/>
                  </a:lnTo>
                  <a:lnTo>
                    <a:pt x="2894076" y="0"/>
                  </a:lnTo>
                  <a:lnTo>
                    <a:pt x="0" y="0"/>
                  </a:lnTo>
                  <a:lnTo>
                    <a:pt x="0" y="502920"/>
                  </a:lnTo>
                  <a:close/>
                </a:path>
              </a:pathLst>
            </a:custGeom>
            <a:solidFill>
              <a:schemeClr val="tx1">
                <a:lumMod val="75000"/>
                <a:lumOff val="25000"/>
              </a:schemeClr>
            </a:solidFill>
          </p:spPr>
          <p:txBody>
            <a:bodyPr wrap="square" lIns="0" tIns="0" rIns="0" bIns="0" rtlCol="0" anchor="ctr" anchorCtr="0">
              <a:noAutofit/>
            </a:bodyPr>
            <a:lstStyle/>
            <a:p>
              <a:pPr algn="ctr"/>
              <a:r>
                <a:rPr lang="zh-CN" altLang="en-US" sz="1600" b="1" dirty="0">
                  <a:solidFill>
                    <a:schemeClr val="bg1"/>
                  </a:solidFill>
                  <a:latin typeface="微软雅黑" charset="0"/>
                  <a:ea typeface="微软雅黑" charset="0"/>
                  <a:cs typeface="微软雅黑" panose="020B0503020204020204" pitchFamily="34" charset="-122"/>
                </a:rPr>
                <a:t>智算算力</a:t>
              </a:r>
            </a:p>
          </p:txBody>
        </p:sp>
        <p:sp>
          <p:nvSpPr>
            <p:cNvPr id="20" name="object 22"/>
            <p:cNvSpPr/>
            <p:nvPr/>
          </p:nvSpPr>
          <p:spPr>
            <a:xfrm>
              <a:off x="7128" y="8182"/>
              <a:ext cx="2023" cy="1694"/>
            </a:xfrm>
            <a:custGeom>
              <a:avLst/>
              <a:gdLst/>
              <a:ahLst/>
              <a:cxnLst/>
              <a:rect l="l" t="t" r="r" b="b"/>
              <a:pathLst>
                <a:path w="2894076" h="502920">
                  <a:moveTo>
                    <a:pt x="0" y="502920"/>
                  </a:moveTo>
                  <a:lnTo>
                    <a:pt x="2894076" y="502920"/>
                  </a:lnTo>
                  <a:lnTo>
                    <a:pt x="2894076" y="0"/>
                  </a:lnTo>
                  <a:lnTo>
                    <a:pt x="0" y="0"/>
                  </a:lnTo>
                  <a:lnTo>
                    <a:pt x="0" y="502920"/>
                  </a:lnTo>
                  <a:close/>
                </a:path>
              </a:pathLst>
            </a:custGeom>
            <a:solidFill>
              <a:schemeClr val="tx1">
                <a:lumMod val="75000"/>
                <a:lumOff val="25000"/>
              </a:schemeClr>
            </a:solidFill>
          </p:spPr>
          <p:txBody>
            <a:bodyPr wrap="square" lIns="0" tIns="0" rIns="0" bIns="0" rtlCol="0" anchor="ctr" anchorCtr="0">
              <a:noAutofit/>
            </a:bodyPr>
            <a:lstStyle/>
            <a:p>
              <a:pPr algn="ctr"/>
              <a:r>
                <a:rPr lang="zh-CN" altLang="en-US" sz="1600" b="1" dirty="0">
                  <a:solidFill>
                    <a:schemeClr val="bg1"/>
                  </a:solidFill>
                  <a:latin typeface="微软雅黑" charset="0"/>
                  <a:ea typeface="微软雅黑" charset="0"/>
                  <a:cs typeface="微软雅黑" panose="020B0503020204020204" pitchFamily="34" charset="-122"/>
                </a:rPr>
                <a:t>通用算力</a:t>
              </a:r>
            </a:p>
          </p:txBody>
        </p:sp>
        <p:sp>
          <p:nvSpPr>
            <p:cNvPr id="75" name="object 22"/>
            <p:cNvSpPr/>
            <p:nvPr/>
          </p:nvSpPr>
          <p:spPr>
            <a:xfrm>
              <a:off x="9196" y="8182"/>
              <a:ext cx="2023" cy="1694"/>
            </a:xfrm>
            <a:custGeom>
              <a:avLst/>
              <a:gdLst/>
              <a:ahLst/>
              <a:cxnLst/>
              <a:rect l="l" t="t" r="r" b="b"/>
              <a:pathLst>
                <a:path w="2894076" h="502920">
                  <a:moveTo>
                    <a:pt x="0" y="502920"/>
                  </a:moveTo>
                  <a:lnTo>
                    <a:pt x="2894076" y="502920"/>
                  </a:lnTo>
                  <a:lnTo>
                    <a:pt x="2894076" y="0"/>
                  </a:lnTo>
                  <a:lnTo>
                    <a:pt x="0" y="0"/>
                  </a:lnTo>
                  <a:lnTo>
                    <a:pt x="0" y="502920"/>
                  </a:lnTo>
                  <a:close/>
                </a:path>
              </a:pathLst>
            </a:custGeom>
            <a:solidFill>
              <a:schemeClr val="tx1">
                <a:lumMod val="75000"/>
                <a:lumOff val="25000"/>
              </a:schemeClr>
            </a:solidFill>
          </p:spPr>
          <p:txBody>
            <a:bodyPr wrap="square" lIns="0" tIns="0" rIns="0" bIns="0" rtlCol="0" anchor="ctr" anchorCtr="0">
              <a:noAutofit/>
            </a:bodyPr>
            <a:lstStyle/>
            <a:p>
              <a:pPr algn="ctr"/>
              <a:r>
                <a:rPr lang="zh-CN" altLang="en-US" sz="1600" b="1" dirty="0">
                  <a:solidFill>
                    <a:schemeClr val="bg1"/>
                  </a:solidFill>
                  <a:latin typeface="微软雅黑" charset="0"/>
                  <a:ea typeface="微软雅黑" charset="0"/>
                  <a:cs typeface="微软雅黑" panose="020B0503020204020204" pitchFamily="34" charset="-122"/>
                </a:rPr>
                <a:t>超算算力</a:t>
              </a:r>
            </a:p>
          </p:txBody>
        </p:sp>
        <p:sp>
          <p:nvSpPr>
            <p:cNvPr id="21" name="object 22"/>
            <p:cNvSpPr/>
            <p:nvPr/>
          </p:nvSpPr>
          <p:spPr>
            <a:xfrm>
              <a:off x="11257" y="8187"/>
              <a:ext cx="2023" cy="1694"/>
            </a:xfrm>
            <a:custGeom>
              <a:avLst/>
              <a:gdLst/>
              <a:ahLst/>
              <a:cxnLst/>
              <a:rect l="l" t="t" r="r" b="b"/>
              <a:pathLst>
                <a:path w="2894076" h="502920">
                  <a:moveTo>
                    <a:pt x="0" y="502920"/>
                  </a:moveTo>
                  <a:lnTo>
                    <a:pt x="2894076" y="502920"/>
                  </a:lnTo>
                  <a:lnTo>
                    <a:pt x="2894076" y="0"/>
                  </a:lnTo>
                  <a:lnTo>
                    <a:pt x="0" y="0"/>
                  </a:lnTo>
                  <a:lnTo>
                    <a:pt x="0" y="502920"/>
                  </a:lnTo>
                  <a:close/>
                </a:path>
              </a:pathLst>
            </a:custGeom>
            <a:solidFill>
              <a:schemeClr val="tx1">
                <a:lumMod val="75000"/>
                <a:lumOff val="25000"/>
              </a:schemeClr>
            </a:solidFill>
          </p:spPr>
          <p:txBody>
            <a:bodyPr wrap="square" lIns="0" tIns="0" rIns="0" bIns="0" rtlCol="0" anchor="ctr" anchorCtr="0">
              <a:noAutofit/>
            </a:bodyPr>
            <a:lstStyle/>
            <a:p>
              <a:pPr algn="ctr"/>
              <a:r>
                <a:rPr lang="zh-CN" altLang="en-US" sz="1600" b="1" dirty="0">
                  <a:solidFill>
                    <a:schemeClr val="bg1"/>
                  </a:solidFill>
                  <a:latin typeface="微软雅黑" charset="0"/>
                  <a:ea typeface="微软雅黑" charset="0"/>
                </a:rPr>
                <a:t>存储</a:t>
              </a:r>
              <a:endParaRPr lang="en-US" altLang="zh-CN" sz="1600" b="1" dirty="0">
                <a:solidFill>
                  <a:schemeClr val="bg1"/>
                </a:solidFill>
                <a:latin typeface="微软雅黑" charset="0"/>
                <a:ea typeface="微软雅黑" charset="0"/>
              </a:endParaRPr>
            </a:p>
            <a:p>
              <a:pPr algn="ctr"/>
              <a:r>
                <a:rPr lang="zh-CN" altLang="en-US" sz="1600" b="1" dirty="0">
                  <a:solidFill>
                    <a:schemeClr val="bg1"/>
                  </a:solidFill>
                  <a:latin typeface="微软雅黑" charset="0"/>
                  <a:ea typeface="微软雅黑" charset="0"/>
                </a:rPr>
                <a:t>资源</a:t>
              </a:r>
              <a:endParaRPr sz="1600" b="1" dirty="0">
                <a:solidFill>
                  <a:schemeClr val="bg1"/>
                </a:solidFill>
                <a:latin typeface="微软雅黑" charset="0"/>
                <a:ea typeface="微软雅黑" charset="0"/>
              </a:endParaRPr>
            </a:p>
          </p:txBody>
        </p:sp>
        <p:sp>
          <p:nvSpPr>
            <p:cNvPr id="22" name="object 22"/>
            <p:cNvSpPr/>
            <p:nvPr/>
          </p:nvSpPr>
          <p:spPr>
            <a:xfrm>
              <a:off x="13324" y="8187"/>
              <a:ext cx="1884" cy="1694"/>
            </a:xfrm>
            <a:custGeom>
              <a:avLst/>
              <a:gdLst/>
              <a:ahLst/>
              <a:cxnLst/>
              <a:rect l="l" t="t" r="r" b="b"/>
              <a:pathLst>
                <a:path w="2894076" h="502920">
                  <a:moveTo>
                    <a:pt x="0" y="502920"/>
                  </a:moveTo>
                  <a:lnTo>
                    <a:pt x="2894076" y="502920"/>
                  </a:lnTo>
                  <a:lnTo>
                    <a:pt x="2894076" y="0"/>
                  </a:lnTo>
                  <a:lnTo>
                    <a:pt x="0" y="0"/>
                  </a:lnTo>
                  <a:lnTo>
                    <a:pt x="0" y="502920"/>
                  </a:lnTo>
                  <a:close/>
                </a:path>
              </a:pathLst>
            </a:custGeom>
            <a:solidFill>
              <a:schemeClr val="tx1">
                <a:lumMod val="75000"/>
                <a:lumOff val="25000"/>
              </a:schemeClr>
            </a:solidFill>
          </p:spPr>
          <p:txBody>
            <a:bodyPr wrap="square" lIns="0" tIns="0" rIns="0" bIns="0" rtlCol="0" anchor="ctr" anchorCtr="0">
              <a:noAutofit/>
            </a:bodyPr>
            <a:lstStyle/>
            <a:p>
              <a:pPr algn="ctr"/>
              <a:r>
                <a:rPr lang="zh-CN" altLang="en-US" sz="1600" b="1" dirty="0">
                  <a:solidFill>
                    <a:schemeClr val="bg1"/>
                  </a:solidFill>
                  <a:latin typeface="微软雅黑" charset="0"/>
                  <a:ea typeface="微软雅黑" charset="0"/>
                </a:rPr>
                <a:t>网络</a:t>
              </a:r>
              <a:endParaRPr lang="en-US" altLang="zh-CN" sz="1600" b="1" dirty="0">
                <a:solidFill>
                  <a:schemeClr val="bg1"/>
                </a:solidFill>
                <a:latin typeface="微软雅黑" charset="0"/>
                <a:ea typeface="微软雅黑" charset="0"/>
              </a:endParaRPr>
            </a:p>
            <a:p>
              <a:pPr algn="ctr"/>
              <a:r>
                <a:rPr lang="zh-CN" altLang="en-US" sz="1600" b="1" dirty="0">
                  <a:solidFill>
                    <a:schemeClr val="bg1"/>
                  </a:solidFill>
                  <a:latin typeface="微软雅黑" charset="0"/>
                  <a:ea typeface="微软雅黑" charset="0"/>
                </a:rPr>
                <a:t>资源</a:t>
              </a:r>
              <a:endParaRPr sz="1600" b="1" dirty="0">
                <a:solidFill>
                  <a:schemeClr val="bg1"/>
                </a:solidFill>
                <a:latin typeface="微软雅黑" charset="0"/>
                <a:ea typeface="微软雅黑" charset="0"/>
              </a:endParaRPr>
            </a:p>
          </p:txBody>
        </p:sp>
        <p:sp>
          <p:nvSpPr>
            <p:cNvPr id="78" name="object 22"/>
            <p:cNvSpPr/>
            <p:nvPr/>
          </p:nvSpPr>
          <p:spPr>
            <a:xfrm>
              <a:off x="15272" y="8187"/>
              <a:ext cx="1884" cy="1694"/>
            </a:xfrm>
            <a:custGeom>
              <a:avLst/>
              <a:gdLst/>
              <a:ahLst/>
              <a:cxnLst/>
              <a:rect l="l" t="t" r="r" b="b"/>
              <a:pathLst>
                <a:path w="2894076" h="502920">
                  <a:moveTo>
                    <a:pt x="0" y="502920"/>
                  </a:moveTo>
                  <a:lnTo>
                    <a:pt x="2894076" y="502920"/>
                  </a:lnTo>
                  <a:lnTo>
                    <a:pt x="2894076" y="0"/>
                  </a:lnTo>
                  <a:lnTo>
                    <a:pt x="0" y="0"/>
                  </a:lnTo>
                  <a:lnTo>
                    <a:pt x="0" y="502920"/>
                  </a:lnTo>
                  <a:close/>
                </a:path>
              </a:pathLst>
            </a:custGeom>
            <a:solidFill>
              <a:schemeClr val="tx1">
                <a:lumMod val="75000"/>
                <a:lumOff val="25000"/>
              </a:schemeClr>
            </a:solidFill>
          </p:spPr>
          <p:txBody>
            <a:bodyPr wrap="square" lIns="0" tIns="0" rIns="0" bIns="0" rtlCol="0" anchor="ctr" anchorCtr="0">
              <a:noAutofit/>
            </a:bodyPr>
            <a:lstStyle/>
            <a:p>
              <a:pPr algn="ctr"/>
              <a:r>
                <a:rPr lang="zh-CN" altLang="en-US" sz="1600" b="1" dirty="0">
                  <a:solidFill>
                    <a:schemeClr val="bg1"/>
                  </a:solidFill>
                  <a:latin typeface="微软雅黑" charset="0"/>
                  <a:ea typeface="微软雅黑" charset="0"/>
                </a:rPr>
                <a:t>机房资源</a:t>
              </a:r>
            </a:p>
          </p:txBody>
        </p:sp>
        <p:sp>
          <p:nvSpPr>
            <p:cNvPr id="81" name="矩形: 圆角 80"/>
            <p:cNvSpPr/>
            <p:nvPr>
              <p:custDataLst>
                <p:tags r:id="rId14"/>
              </p:custDataLst>
            </p:nvPr>
          </p:nvSpPr>
          <p:spPr>
            <a:xfrm>
              <a:off x="17313" y="3467"/>
              <a:ext cx="1052" cy="6417"/>
            </a:xfrm>
            <a:prstGeom prst="rect">
              <a:avLst/>
            </a:prstGeom>
          </p:spPr>
          <p:style>
            <a:lnRef idx="0">
              <a:srgbClr val="FFFFFF"/>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dirty="0">
                  <a:solidFill>
                    <a:schemeClr val="bg1"/>
                  </a:solidFill>
                  <a:latin typeface="微软雅黑" charset="0"/>
                  <a:ea typeface="微软雅黑" charset="0"/>
                  <a:sym typeface="+mn-ea"/>
                </a:rPr>
                <a:t>算</a:t>
              </a:r>
            </a:p>
            <a:p>
              <a:pPr lvl="0" algn="ctr">
                <a:buClrTx/>
                <a:buSzTx/>
                <a:buFontTx/>
              </a:pPr>
              <a:r>
                <a:rPr lang="zh-CN" altLang="en-US" b="1" dirty="0">
                  <a:solidFill>
                    <a:schemeClr val="bg1"/>
                  </a:solidFill>
                  <a:latin typeface="微软雅黑" charset="0"/>
                  <a:ea typeface="微软雅黑" charset="0"/>
                  <a:sym typeface="+mn-ea"/>
                </a:rPr>
                <a:t>力</a:t>
              </a:r>
            </a:p>
            <a:p>
              <a:pPr lvl="0" algn="ctr">
                <a:buClrTx/>
                <a:buSzTx/>
                <a:buFontTx/>
              </a:pPr>
              <a:r>
                <a:rPr lang="zh-CN" altLang="en-US" b="1" dirty="0">
                  <a:solidFill>
                    <a:schemeClr val="bg1"/>
                  </a:solidFill>
                  <a:latin typeface="微软雅黑" charset="0"/>
                  <a:ea typeface="微软雅黑" charset="0"/>
                  <a:sym typeface="+mn-ea"/>
                </a:rPr>
                <a:t>服</a:t>
              </a:r>
            </a:p>
            <a:p>
              <a:pPr lvl="0" algn="ctr">
                <a:buClrTx/>
                <a:buSzTx/>
                <a:buFontTx/>
              </a:pPr>
              <a:r>
                <a:rPr lang="zh-CN" altLang="en-US" b="1" dirty="0">
                  <a:solidFill>
                    <a:schemeClr val="bg1"/>
                  </a:solidFill>
                  <a:latin typeface="微软雅黑" charset="0"/>
                  <a:ea typeface="微软雅黑" charset="0"/>
                  <a:sym typeface="+mn-ea"/>
                </a:rPr>
                <a:t>务</a:t>
              </a:r>
            </a:p>
            <a:p>
              <a:pPr lvl="0" algn="ctr">
                <a:buClrTx/>
                <a:buSzTx/>
                <a:buFontTx/>
              </a:pPr>
              <a:r>
                <a:rPr lang="zh-CN" altLang="en-US" b="1" dirty="0">
                  <a:solidFill>
                    <a:schemeClr val="bg1"/>
                  </a:solidFill>
                  <a:latin typeface="微软雅黑" charset="0"/>
                  <a:ea typeface="微软雅黑" charset="0"/>
                  <a:sym typeface="+mn-ea"/>
                </a:rPr>
                <a:t>运</a:t>
              </a:r>
            </a:p>
            <a:p>
              <a:pPr lvl="0" algn="ctr">
                <a:buClrTx/>
                <a:buSzTx/>
                <a:buFontTx/>
              </a:pPr>
              <a:r>
                <a:rPr lang="zh-CN" altLang="en-US" b="1" dirty="0">
                  <a:solidFill>
                    <a:schemeClr val="bg1"/>
                  </a:solidFill>
                  <a:latin typeface="微软雅黑" charset="0"/>
                  <a:ea typeface="微软雅黑" charset="0"/>
                  <a:sym typeface="+mn-ea"/>
                </a:rPr>
                <a:t>营</a:t>
              </a:r>
            </a:p>
            <a:p>
              <a:pPr lvl="0" algn="ctr">
                <a:buClrTx/>
                <a:buSzTx/>
                <a:buFontTx/>
              </a:pPr>
              <a:r>
                <a:rPr lang="zh-CN" altLang="en-US" b="1" dirty="0">
                  <a:solidFill>
                    <a:schemeClr val="bg1"/>
                  </a:solidFill>
                  <a:latin typeface="微软雅黑" charset="0"/>
                  <a:ea typeface="微软雅黑" charset="0"/>
                  <a:sym typeface="+mn-ea"/>
                </a:rPr>
                <a:t>标</a:t>
              </a:r>
            </a:p>
            <a:p>
              <a:pPr lvl="0" algn="ctr">
                <a:buClrTx/>
                <a:buSzTx/>
                <a:buFontTx/>
              </a:pPr>
              <a:r>
                <a:rPr lang="zh-CN" altLang="en-US" b="1" dirty="0">
                  <a:solidFill>
                    <a:schemeClr val="bg1"/>
                  </a:solidFill>
                  <a:latin typeface="微软雅黑" charset="0"/>
                  <a:ea typeface="微软雅黑" charset="0"/>
                  <a:sym typeface="+mn-ea"/>
                </a:rPr>
                <a:t>准</a:t>
              </a:r>
            </a:p>
            <a:p>
              <a:pPr lvl="0" algn="ctr">
                <a:buClrTx/>
                <a:buSzTx/>
                <a:buFontTx/>
              </a:pPr>
              <a:r>
                <a:rPr lang="zh-CN" altLang="en-US" b="1" dirty="0">
                  <a:solidFill>
                    <a:schemeClr val="bg1"/>
                  </a:solidFill>
                  <a:latin typeface="微软雅黑" charset="0"/>
                  <a:ea typeface="微软雅黑" charset="0"/>
                  <a:sym typeface="+mn-ea"/>
                </a:rPr>
                <a:t>规</a:t>
              </a:r>
            </a:p>
            <a:p>
              <a:pPr lvl="0" algn="ctr">
                <a:buClrTx/>
                <a:buSzTx/>
                <a:buFontTx/>
              </a:pPr>
              <a:r>
                <a:rPr lang="zh-CN" altLang="en-US" b="1" dirty="0">
                  <a:solidFill>
                    <a:schemeClr val="bg1"/>
                  </a:solidFill>
                  <a:latin typeface="微软雅黑" charset="0"/>
                  <a:ea typeface="微软雅黑" charset="0"/>
                  <a:sym typeface="+mn-ea"/>
                </a:rPr>
                <a:t>范</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en-US" altLang="zh-CN" sz="2400">
                <a:latin typeface="微软雅黑" charset="0"/>
                <a:ea typeface="微软雅黑" charset="0"/>
                <a:cs typeface="微软雅黑" charset="0"/>
              </a:rPr>
              <a:t>NCMatch</a:t>
            </a:r>
            <a:r>
              <a:rPr lang="zh-CN" altLang="en-US" sz="2400">
                <a:latin typeface="微软雅黑" charset="0"/>
                <a:ea typeface="微软雅黑" charset="0"/>
                <a:cs typeface="微软雅黑" charset="0"/>
              </a:rPr>
              <a:t>核心能力</a:t>
            </a:r>
          </a:p>
        </p:txBody>
      </p:sp>
      <p:sp>
        <p:nvSpPr>
          <p:cNvPr id="34" name="圆角矩形 13"/>
          <p:cNvSpPr/>
          <p:nvPr>
            <p:custDataLst>
              <p:tags r:id="rId1"/>
            </p:custDataLst>
          </p:nvPr>
        </p:nvSpPr>
        <p:spPr>
          <a:xfrm>
            <a:off x="5904292" y="945404"/>
            <a:ext cx="5567710" cy="973797"/>
          </a:xfrm>
          <a:prstGeom prst="roundRect">
            <a:avLst/>
          </a:prstGeom>
          <a:solidFill>
            <a:srgbClr val="FFFFFF">
              <a:lumMod val="85000"/>
              <a:alpha val="52000"/>
            </a:srgbClr>
          </a:solidFill>
          <a:ln w="12700" cap="flat" cmpd="sng" algn="ctr">
            <a:noFill/>
            <a:prstDash val="solid"/>
            <a:miter lim="800000"/>
          </a:ln>
          <a:effectLst/>
        </p:spPr>
        <p:txBody>
          <a:bodyPr rtlCol="0" anchor="ctr"/>
          <a:lstStyle/>
          <a:p>
            <a:pPr algn="ctr"/>
            <a:endParaRPr lang="zh-CN" altLang="en-US" sz="2400">
              <a:solidFill>
                <a:srgbClr val="FFFFFF"/>
              </a:solidFill>
              <a:latin typeface="微软雅黑" charset="0"/>
              <a:ea typeface="微软雅黑" charset="0"/>
            </a:endParaRPr>
          </a:p>
        </p:txBody>
      </p:sp>
      <p:sp>
        <p:nvSpPr>
          <p:cNvPr id="19" name="圆角矩形 2"/>
          <p:cNvSpPr/>
          <p:nvPr>
            <p:custDataLst>
              <p:tags r:id="rId2"/>
            </p:custDataLst>
          </p:nvPr>
        </p:nvSpPr>
        <p:spPr>
          <a:xfrm>
            <a:off x="5904292" y="2056965"/>
            <a:ext cx="5563738" cy="973797"/>
          </a:xfrm>
          <a:prstGeom prst="roundRect">
            <a:avLst/>
          </a:prstGeom>
          <a:solidFill>
            <a:srgbClr val="FFFFFF">
              <a:lumMod val="85000"/>
              <a:alpha val="52000"/>
            </a:srgbClr>
          </a:solidFill>
          <a:ln w="12700" cap="flat" cmpd="sng" algn="ctr">
            <a:noFill/>
            <a:prstDash val="solid"/>
            <a:miter lim="800000"/>
          </a:ln>
          <a:effectLst/>
        </p:spPr>
        <p:txBody>
          <a:bodyPr rtlCol="0" anchor="ctr"/>
          <a:lstStyle/>
          <a:p>
            <a:pPr algn="ctr"/>
            <a:endParaRPr lang="zh-CN" altLang="en-US" sz="2400">
              <a:solidFill>
                <a:srgbClr val="FFFFFF"/>
              </a:solidFill>
              <a:latin typeface="微软雅黑" charset="0"/>
              <a:ea typeface="微软雅黑" charset="0"/>
            </a:endParaRPr>
          </a:p>
        </p:txBody>
      </p:sp>
      <p:sp>
        <p:nvSpPr>
          <p:cNvPr id="36" name="圆角矩形 3"/>
          <p:cNvSpPr/>
          <p:nvPr>
            <p:custDataLst>
              <p:tags r:id="rId3"/>
            </p:custDataLst>
          </p:nvPr>
        </p:nvSpPr>
        <p:spPr>
          <a:xfrm>
            <a:off x="5904230" y="3173095"/>
            <a:ext cx="5549900" cy="950595"/>
          </a:xfrm>
          <a:prstGeom prst="roundRect">
            <a:avLst/>
          </a:prstGeom>
          <a:solidFill>
            <a:srgbClr val="FFFFFF">
              <a:lumMod val="85000"/>
              <a:alpha val="52000"/>
            </a:srgbClr>
          </a:solidFill>
          <a:ln w="12700" cap="flat" cmpd="sng" algn="ctr">
            <a:noFill/>
            <a:prstDash val="solid"/>
            <a:miter lim="800000"/>
          </a:ln>
          <a:effectLst/>
        </p:spPr>
        <p:txBody>
          <a:bodyPr rtlCol="0" anchor="ctr"/>
          <a:lstStyle/>
          <a:p>
            <a:pPr algn="ctr"/>
            <a:endParaRPr lang="zh-CN" altLang="en-US" sz="2400">
              <a:solidFill>
                <a:srgbClr val="FFFFFF"/>
              </a:solidFill>
              <a:latin typeface="微软雅黑" charset="0"/>
              <a:ea typeface="微软雅黑" charset="0"/>
            </a:endParaRPr>
          </a:p>
        </p:txBody>
      </p:sp>
      <p:sp>
        <p:nvSpPr>
          <p:cNvPr id="37" name="圆角矩形 4"/>
          <p:cNvSpPr/>
          <p:nvPr>
            <p:custDataLst>
              <p:tags r:id="rId4"/>
            </p:custDataLst>
          </p:nvPr>
        </p:nvSpPr>
        <p:spPr>
          <a:xfrm>
            <a:off x="5904292" y="4367585"/>
            <a:ext cx="5549864" cy="1076565"/>
          </a:xfrm>
          <a:prstGeom prst="roundRect">
            <a:avLst/>
          </a:prstGeom>
          <a:solidFill>
            <a:srgbClr val="FFFFFF">
              <a:lumMod val="85000"/>
              <a:alpha val="52000"/>
            </a:srgbClr>
          </a:solidFill>
          <a:ln w="12700" cap="flat" cmpd="sng" algn="ctr">
            <a:noFill/>
            <a:prstDash val="solid"/>
            <a:miter lim="800000"/>
          </a:ln>
          <a:effectLst/>
        </p:spPr>
        <p:txBody>
          <a:bodyPr rtlCol="0" anchor="ctr"/>
          <a:lstStyle/>
          <a:p>
            <a:pPr algn="ctr"/>
            <a:endParaRPr lang="zh-CN" altLang="en-US" sz="2400" b="1">
              <a:solidFill>
                <a:srgbClr val="FFFFFF"/>
              </a:solidFill>
              <a:latin typeface="微软雅黑" charset="0"/>
              <a:ea typeface="微软雅黑" charset="0"/>
            </a:endParaRPr>
          </a:p>
        </p:txBody>
      </p:sp>
      <p:sp>
        <p:nvSpPr>
          <p:cNvPr id="38" name="圆角矩形 26"/>
          <p:cNvSpPr/>
          <p:nvPr>
            <p:custDataLst>
              <p:tags r:id="rId5"/>
            </p:custDataLst>
          </p:nvPr>
        </p:nvSpPr>
        <p:spPr>
          <a:xfrm>
            <a:off x="5904230" y="5572760"/>
            <a:ext cx="5549900" cy="1035050"/>
          </a:xfrm>
          <a:prstGeom prst="roundRect">
            <a:avLst/>
          </a:prstGeom>
          <a:solidFill>
            <a:srgbClr val="FFFFFF">
              <a:lumMod val="85000"/>
              <a:alpha val="52000"/>
            </a:srgbClr>
          </a:solidFill>
          <a:ln w="12700" cap="flat" cmpd="sng" algn="ctr">
            <a:noFill/>
            <a:prstDash val="solid"/>
            <a:miter lim="800000"/>
          </a:ln>
          <a:effectLst/>
        </p:spPr>
        <p:txBody>
          <a:bodyPr rtlCol="0" anchor="ctr"/>
          <a:lstStyle/>
          <a:p>
            <a:pPr algn="ctr"/>
            <a:endParaRPr lang="zh-CN" altLang="en-US" sz="2400">
              <a:solidFill>
                <a:srgbClr val="FFFFFF"/>
              </a:solidFill>
              <a:latin typeface="微软雅黑" charset="0"/>
              <a:ea typeface="微软雅黑" charset="0"/>
            </a:endParaRPr>
          </a:p>
        </p:txBody>
      </p:sp>
      <p:sp>
        <p:nvSpPr>
          <p:cNvPr id="39" name="任意多边形 28"/>
          <p:cNvSpPr/>
          <p:nvPr>
            <p:custDataLst>
              <p:tags r:id="rId6"/>
            </p:custDataLst>
          </p:nvPr>
        </p:nvSpPr>
        <p:spPr bwMode="auto">
          <a:xfrm>
            <a:off x="3185316" y="1394478"/>
            <a:ext cx="1501573" cy="2446516"/>
          </a:xfrm>
          <a:custGeom>
            <a:avLst/>
            <a:gdLst/>
            <a:ahLst/>
            <a:cxnLst>
              <a:cxn ang="0">
                <a:pos x="231" y="730"/>
              </a:cxn>
              <a:cxn ang="0">
                <a:pos x="187" y="726"/>
              </a:cxn>
              <a:cxn ang="0">
                <a:pos x="135" y="710"/>
              </a:cxn>
              <a:cxn ang="0">
                <a:pos x="12" y="572"/>
              </a:cxn>
              <a:cxn ang="0">
                <a:pos x="0" y="499"/>
              </a:cxn>
              <a:cxn ang="0">
                <a:pos x="25" y="394"/>
              </a:cxn>
              <a:cxn ang="0">
                <a:pos x="69" y="334"/>
              </a:cxn>
              <a:cxn ang="0">
                <a:pos x="102" y="199"/>
              </a:cxn>
              <a:cxn ang="0">
                <a:pos x="21" y="0"/>
              </a:cxn>
              <a:cxn ang="0">
                <a:pos x="447" y="416"/>
              </a:cxn>
              <a:cxn ang="0">
                <a:pos x="451" y="430"/>
              </a:cxn>
              <a:cxn ang="0">
                <a:pos x="462" y="499"/>
              </a:cxn>
              <a:cxn ang="0">
                <a:pos x="231" y="730"/>
              </a:cxn>
            </a:cxnLst>
            <a:rect l="0" t="0" r="r" b="b"/>
            <a:pathLst>
              <a:path w="462" h="730">
                <a:moveTo>
                  <a:pt x="231" y="730"/>
                </a:moveTo>
                <a:cubicBezTo>
                  <a:pt x="216" y="730"/>
                  <a:pt x="201" y="729"/>
                  <a:pt x="187" y="726"/>
                </a:cubicBezTo>
                <a:cubicBezTo>
                  <a:pt x="170" y="719"/>
                  <a:pt x="153" y="713"/>
                  <a:pt x="135" y="710"/>
                </a:cubicBezTo>
                <a:cubicBezTo>
                  <a:pt x="77" y="683"/>
                  <a:pt x="32" y="633"/>
                  <a:pt x="12" y="572"/>
                </a:cubicBezTo>
                <a:cubicBezTo>
                  <a:pt x="4" y="548"/>
                  <a:pt x="0" y="524"/>
                  <a:pt x="0" y="499"/>
                </a:cubicBezTo>
                <a:cubicBezTo>
                  <a:pt x="0" y="463"/>
                  <a:pt x="9" y="427"/>
                  <a:pt x="25" y="394"/>
                </a:cubicBezTo>
                <a:cubicBezTo>
                  <a:pt x="42" y="376"/>
                  <a:pt x="57" y="355"/>
                  <a:pt x="69" y="334"/>
                </a:cubicBezTo>
                <a:cubicBezTo>
                  <a:pt x="91" y="292"/>
                  <a:pt x="102" y="246"/>
                  <a:pt x="102" y="199"/>
                </a:cubicBezTo>
                <a:cubicBezTo>
                  <a:pt x="102" y="122"/>
                  <a:pt x="71" y="52"/>
                  <a:pt x="21" y="0"/>
                </a:cubicBezTo>
                <a:cubicBezTo>
                  <a:pt x="217" y="63"/>
                  <a:pt x="377" y="215"/>
                  <a:pt x="447" y="416"/>
                </a:cubicBezTo>
                <a:cubicBezTo>
                  <a:pt x="451" y="430"/>
                  <a:pt x="451" y="430"/>
                  <a:pt x="451" y="430"/>
                </a:cubicBezTo>
                <a:cubicBezTo>
                  <a:pt x="458" y="452"/>
                  <a:pt x="462" y="476"/>
                  <a:pt x="462" y="499"/>
                </a:cubicBezTo>
                <a:cubicBezTo>
                  <a:pt x="462" y="627"/>
                  <a:pt x="358" y="730"/>
                  <a:pt x="231" y="730"/>
                </a:cubicBezTo>
                <a:close/>
              </a:path>
            </a:pathLst>
          </a:custGeom>
          <a:solidFill>
            <a:srgbClr val="0070C0">
              <a:lumMod val="60000"/>
              <a:lumOff val="40000"/>
            </a:srgbClr>
          </a:solidFill>
          <a:ln w="9525" cap="flat" cmpd="sng" algn="ctr">
            <a:noFill/>
            <a:prstDash val="solid"/>
            <a:round/>
            <a:headEnd type="none" w="med" len="med"/>
            <a:tailEnd type="none" w="med" len="med"/>
          </a:ln>
          <a:effectLst/>
        </p:spPr>
        <p:txBody>
          <a:bodyPr anchor="ct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endParaRPr sz="1355">
              <a:latin typeface="微软雅黑" charset="0"/>
              <a:ea typeface="微软雅黑" charset="0"/>
              <a:sym typeface="Arial" panose="020B0604020202090204" pitchFamily="34" charset="0"/>
            </a:endParaRPr>
          </a:p>
        </p:txBody>
      </p:sp>
      <p:sp>
        <p:nvSpPr>
          <p:cNvPr id="40" name="任意多边形 29"/>
          <p:cNvSpPr/>
          <p:nvPr>
            <p:custDataLst>
              <p:tags r:id="rId7"/>
            </p:custDataLst>
          </p:nvPr>
        </p:nvSpPr>
        <p:spPr bwMode="auto">
          <a:xfrm>
            <a:off x="884754" y="1304202"/>
            <a:ext cx="2499214" cy="1546750"/>
          </a:xfrm>
          <a:custGeom>
            <a:avLst/>
            <a:gdLst/>
            <a:ahLst/>
            <a:cxnLst>
              <a:cxn ang="0">
                <a:pos x="538" y="461"/>
              </a:cxn>
              <a:cxn ang="0">
                <a:pos x="366" y="385"/>
              </a:cxn>
              <a:cxn ang="0">
                <a:pos x="335" y="342"/>
              </a:cxn>
              <a:cxn ang="0">
                <a:pos x="121" y="245"/>
              </a:cxn>
              <a:cxn ang="0">
                <a:pos x="0" y="272"/>
              </a:cxn>
              <a:cxn ang="0">
                <a:pos x="533" y="0"/>
              </a:cxn>
              <a:cxn ang="0">
                <a:pos x="543" y="0"/>
              </a:cxn>
              <a:cxn ang="0">
                <a:pos x="769" y="230"/>
              </a:cxn>
              <a:cxn ang="0">
                <a:pos x="742" y="339"/>
              </a:cxn>
              <a:cxn ang="0">
                <a:pos x="704" y="390"/>
              </a:cxn>
              <a:cxn ang="0">
                <a:pos x="538" y="461"/>
              </a:cxn>
            </a:cxnLst>
            <a:rect l="0" t="0" r="r" b="b"/>
            <a:pathLst>
              <a:path w="769" h="461">
                <a:moveTo>
                  <a:pt x="538" y="461"/>
                </a:moveTo>
                <a:cubicBezTo>
                  <a:pt x="473" y="461"/>
                  <a:pt x="410" y="433"/>
                  <a:pt x="366" y="385"/>
                </a:cubicBezTo>
                <a:cubicBezTo>
                  <a:pt x="357" y="370"/>
                  <a:pt x="347" y="355"/>
                  <a:pt x="335" y="342"/>
                </a:cubicBezTo>
                <a:cubicBezTo>
                  <a:pt x="281" y="280"/>
                  <a:pt x="203" y="245"/>
                  <a:pt x="121" y="245"/>
                </a:cubicBezTo>
                <a:cubicBezTo>
                  <a:pt x="78" y="245"/>
                  <a:pt x="37" y="254"/>
                  <a:pt x="0" y="272"/>
                </a:cubicBezTo>
                <a:cubicBezTo>
                  <a:pt x="122" y="104"/>
                  <a:pt x="317" y="1"/>
                  <a:pt x="533" y="0"/>
                </a:cubicBezTo>
                <a:cubicBezTo>
                  <a:pt x="543" y="0"/>
                  <a:pt x="543" y="0"/>
                  <a:pt x="543" y="0"/>
                </a:cubicBezTo>
                <a:cubicBezTo>
                  <a:pt x="667" y="2"/>
                  <a:pt x="769" y="106"/>
                  <a:pt x="769" y="230"/>
                </a:cubicBezTo>
                <a:cubicBezTo>
                  <a:pt x="769" y="268"/>
                  <a:pt x="759" y="306"/>
                  <a:pt x="742" y="339"/>
                </a:cubicBezTo>
                <a:cubicBezTo>
                  <a:pt x="732" y="357"/>
                  <a:pt x="719" y="375"/>
                  <a:pt x="704" y="390"/>
                </a:cubicBezTo>
                <a:cubicBezTo>
                  <a:pt x="660" y="436"/>
                  <a:pt x="601" y="461"/>
                  <a:pt x="538" y="461"/>
                </a:cubicBezTo>
                <a:close/>
              </a:path>
            </a:pathLst>
          </a:custGeom>
          <a:ln>
            <a:headEnd type="none" w="med" len="med"/>
            <a:tailEnd type="none" w="med" len="med"/>
          </a:ln>
        </p:spPr>
        <p:style>
          <a:lnRef idx="0">
            <a:srgbClr val="FFFFFF"/>
          </a:lnRef>
          <a:fillRef idx="1">
            <a:srgbClr val="0070C0"/>
          </a:fillRef>
          <a:effectRef idx="0">
            <a:srgbClr val="FFFFFF"/>
          </a:effectRef>
          <a:fontRef idx="minor">
            <a:sysClr val="window" lastClr="FFFFFF"/>
          </a:fontRef>
        </p:style>
        <p:txBody>
          <a:bodyPr anchor="ct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endParaRPr sz="1355">
              <a:solidFill>
                <a:sysClr val="window" lastClr="FFFFFF"/>
              </a:solidFill>
              <a:latin typeface="微软雅黑" charset="0"/>
              <a:ea typeface="微软雅黑" charset="0"/>
              <a:sym typeface="Arial" panose="020B0604020202090204" pitchFamily="34" charset="0"/>
            </a:endParaRPr>
          </a:p>
        </p:txBody>
      </p:sp>
      <p:sp>
        <p:nvSpPr>
          <p:cNvPr id="41" name="任意多边形 30"/>
          <p:cNvSpPr/>
          <p:nvPr>
            <p:custDataLst>
              <p:tags r:id="rId8"/>
            </p:custDataLst>
          </p:nvPr>
        </p:nvSpPr>
        <p:spPr bwMode="auto">
          <a:xfrm>
            <a:off x="494754" y="2250608"/>
            <a:ext cx="1565842" cy="2539801"/>
          </a:xfrm>
          <a:custGeom>
            <a:avLst/>
            <a:gdLst/>
            <a:ahLst/>
            <a:cxnLst>
              <a:cxn ang="0">
                <a:pos x="125" y="758"/>
              </a:cxn>
              <a:cxn ang="0">
                <a:pos x="0" y="368"/>
              </a:cxn>
              <a:cxn ang="0">
                <a:pos x="22" y="195"/>
              </a:cxn>
              <a:cxn ang="0">
                <a:pos x="30" y="161"/>
              </a:cxn>
              <a:cxn ang="0">
                <a:pos x="44" y="127"/>
              </a:cxn>
              <a:cxn ang="0">
                <a:pos x="250" y="0"/>
              </a:cxn>
              <a:cxn ang="0">
                <a:pos x="423" y="79"/>
              </a:cxn>
              <a:cxn ang="0">
                <a:pos x="450" y="116"/>
              </a:cxn>
              <a:cxn ang="0">
                <a:pos x="481" y="231"/>
              </a:cxn>
              <a:cxn ang="0">
                <a:pos x="469" y="304"/>
              </a:cxn>
              <a:cxn ang="0">
                <a:pos x="342" y="443"/>
              </a:cxn>
              <a:cxn ang="0">
                <a:pos x="297" y="458"/>
              </a:cxn>
              <a:cxn ang="0">
                <a:pos x="123" y="721"/>
              </a:cxn>
              <a:cxn ang="0">
                <a:pos x="125" y="758"/>
              </a:cxn>
            </a:cxnLst>
            <a:rect l="0" t="0" r="r" b="b"/>
            <a:pathLst>
              <a:path w="481" h="758">
                <a:moveTo>
                  <a:pt x="125" y="758"/>
                </a:moveTo>
                <a:cubicBezTo>
                  <a:pt x="44" y="646"/>
                  <a:pt x="0" y="510"/>
                  <a:pt x="0" y="368"/>
                </a:cubicBezTo>
                <a:cubicBezTo>
                  <a:pt x="0" y="310"/>
                  <a:pt x="7" y="252"/>
                  <a:pt x="22" y="195"/>
                </a:cubicBezTo>
                <a:cubicBezTo>
                  <a:pt x="25" y="181"/>
                  <a:pt x="27" y="171"/>
                  <a:pt x="30" y="161"/>
                </a:cubicBezTo>
                <a:cubicBezTo>
                  <a:pt x="34" y="150"/>
                  <a:pt x="38" y="139"/>
                  <a:pt x="44" y="127"/>
                </a:cubicBezTo>
                <a:cubicBezTo>
                  <a:pt x="84" y="49"/>
                  <a:pt x="163" y="0"/>
                  <a:pt x="250" y="0"/>
                </a:cubicBezTo>
                <a:cubicBezTo>
                  <a:pt x="316" y="0"/>
                  <a:pt x="379" y="29"/>
                  <a:pt x="423" y="79"/>
                </a:cubicBezTo>
                <a:cubicBezTo>
                  <a:pt x="433" y="90"/>
                  <a:pt x="442" y="103"/>
                  <a:pt x="450" y="116"/>
                </a:cubicBezTo>
                <a:cubicBezTo>
                  <a:pt x="470" y="151"/>
                  <a:pt x="481" y="191"/>
                  <a:pt x="481" y="231"/>
                </a:cubicBezTo>
                <a:cubicBezTo>
                  <a:pt x="481" y="256"/>
                  <a:pt x="477" y="280"/>
                  <a:pt x="469" y="304"/>
                </a:cubicBezTo>
                <a:cubicBezTo>
                  <a:pt x="449" y="366"/>
                  <a:pt x="402" y="417"/>
                  <a:pt x="342" y="443"/>
                </a:cubicBezTo>
                <a:cubicBezTo>
                  <a:pt x="326" y="447"/>
                  <a:pt x="311" y="452"/>
                  <a:pt x="297" y="458"/>
                </a:cubicBezTo>
                <a:cubicBezTo>
                  <a:pt x="191" y="503"/>
                  <a:pt x="123" y="606"/>
                  <a:pt x="123" y="721"/>
                </a:cubicBezTo>
                <a:cubicBezTo>
                  <a:pt x="123" y="733"/>
                  <a:pt x="124" y="746"/>
                  <a:pt x="125" y="758"/>
                </a:cubicBezTo>
                <a:close/>
              </a:path>
            </a:pathLst>
          </a:custGeom>
          <a:solidFill>
            <a:srgbClr val="0070C0">
              <a:lumMod val="75000"/>
            </a:srgbClr>
          </a:solidFill>
          <a:ln w="9525" cap="flat" cmpd="sng" algn="ctr">
            <a:noFill/>
            <a:prstDash val="solid"/>
            <a:round/>
            <a:headEnd type="none" w="med" len="med"/>
            <a:tailEnd type="none" w="med" len="med"/>
          </a:ln>
          <a:effectLst/>
        </p:spPr>
        <p:txBody>
          <a:bodyPr anchor="ct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endParaRPr sz="1355">
              <a:latin typeface="微软雅黑" charset="0"/>
              <a:ea typeface="微软雅黑" charset="0"/>
              <a:sym typeface="Arial" panose="020B0604020202090204" pitchFamily="34" charset="0"/>
            </a:endParaRPr>
          </a:p>
        </p:txBody>
      </p:sp>
      <p:sp>
        <p:nvSpPr>
          <p:cNvPr id="42" name="任意多边形 44"/>
          <p:cNvSpPr/>
          <p:nvPr>
            <p:custDataLst>
              <p:tags r:id="rId9"/>
            </p:custDataLst>
          </p:nvPr>
        </p:nvSpPr>
        <p:spPr bwMode="auto">
          <a:xfrm>
            <a:off x="1038125" y="3863562"/>
            <a:ext cx="2266965" cy="1828114"/>
          </a:xfrm>
          <a:custGeom>
            <a:avLst/>
            <a:gdLst/>
            <a:ahLst/>
            <a:cxnLst>
              <a:cxn ang="0">
                <a:pos x="489" y="545"/>
              </a:cxn>
              <a:cxn ang="0">
                <a:pos x="114" y="430"/>
              </a:cxn>
              <a:cxn ang="0">
                <a:pos x="97" y="418"/>
              </a:cxn>
              <a:cxn ang="0">
                <a:pos x="75" y="401"/>
              </a:cxn>
              <a:cxn ang="0">
                <a:pos x="0" y="231"/>
              </a:cxn>
              <a:cxn ang="0">
                <a:pos x="138" y="19"/>
              </a:cxn>
              <a:cxn ang="0">
                <a:pos x="181" y="5"/>
              </a:cxn>
              <a:cxn ang="0">
                <a:pos x="230" y="0"/>
              </a:cxn>
              <a:cxn ang="0">
                <a:pos x="367" y="45"/>
              </a:cxn>
              <a:cxn ang="0">
                <a:pos x="461" y="231"/>
              </a:cxn>
              <a:cxn ang="0">
                <a:pos x="697" y="512"/>
              </a:cxn>
              <a:cxn ang="0">
                <a:pos x="489" y="545"/>
              </a:cxn>
            </a:cxnLst>
            <a:rect l="0" t="0" r="r" b="b"/>
            <a:pathLst>
              <a:path w="697" h="545">
                <a:moveTo>
                  <a:pt x="489" y="545"/>
                </a:moveTo>
                <a:cubicBezTo>
                  <a:pt x="354" y="545"/>
                  <a:pt x="224" y="505"/>
                  <a:pt x="114" y="430"/>
                </a:cubicBezTo>
                <a:cubicBezTo>
                  <a:pt x="108" y="426"/>
                  <a:pt x="102" y="422"/>
                  <a:pt x="97" y="418"/>
                </a:cubicBezTo>
                <a:cubicBezTo>
                  <a:pt x="89" y="412"/>
                  <a:pt x="82" y="407"/>
                  <a:pt x="75" y="401"/>
                </a:cubicBezTo>
                <a:cubicBezTo>
                  <a:pt x="27" y="358"/>
                  <a:pt x="0" y="296"/>
                  <a:pt x="0" y="231"/>
                </a:cubicBezTo>
                <a:cubicBezTo>
                  <a:pt x="0" y="139"/>
                  <a:pt x="54" y="56"/>
                  <a:pt x="138" y="19"/>
                </a:cubicBezTo>
                <a:cubicBezTo>
                  <a:pt x="154" y="15"/>
                  <a:pt x="168" y="11"/>
                  <a:pt x="181" y="5"/>
                </a:cubicBezTo>
                <a:cubicBezTo>
                  <a:pt x="198" y="2"/>
                  <a:pt x="214" y="0"/>
                  <a:pt x="230" y="0"/>
                </a:cubicBezTo>
                <a:cubicBezTo>
                  <a:pt x="280" y="0"/>
                  <a:pt x="327" y="15"/>
                  <a:pt x="367" y="45"/>
                </a:cubicBezTo>
                <a:cubicBezTo>
                  <a:pt x="426" y="89"/>
                  <a:pt x="461" y="158"/>
                  <a:pt x="461" y="231"/>
                </a:cubicBezTo>
                <a:cubicBezTo>
                  <a:pt x="461" y="371"/>
                  <a:pt x="563" y="488"/>
                  <a:pt x="697" y="512"/>
                </a:cubicBezTo>
                <a:cubicBezTo>
                  <a:pt x="630" y="534"/>
                  <a:pt x="560" y="545"/>
                  <a:pt x="489" y="545"/>
                </a:cubicBezTo>
                <a:close/>
              </a:path>
            </a:pathLst>
          </a:custGeom>
          <a:solidFill>
            <a:srgbClr val="58B6C0">
              <a:lumMod val="75000"/>
            </a:srgbClr>
          </a:solidFill>
          <a:ln w="9525" cap="flat" cmpd="sng" algn="ctr">
            <a:noFill/>
            <a:prstDash val="solid"/>
            <a:round/>
            <a:headEnd type="none" w="med" len="med"/>
            <a:tailEnd type="none" w="med" len="med"/>
          </a:ln>
          <a:effectLst/>
        </p:spPr>
        <p:txBody>
          <a:bodyPr anchor="ct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endParaRPr sz="1355">
              <a:latin typeface="微软雅黑" charset="0"/>
              <a:ea typeface="微软雅黑" charset="0"/>
              <a:sym typeface="Arial" panose="020B0604020202090204" pitchFamily="34" charset="0"/>
            </a:endParaRPr>
          </a:p>
        </p:txBody>
      </p:sp>
      <p:sp>
        <p:nvSpPr>
          <p:cNvPr id="43" name="任意多边形 48"/>
          <p:cNvSpPr/>
          <p:nvPr>
            <p:custDataLst>
              <p:tags r:id="rId10"/>
            </p:custDataLst>
          </p:nvPr>
        </p:nvSpPr>
        <p:spPr bwMode="auto">
          <a:xfrm>
            <a:off x="2671159" y="3455810"/>
            <a:ext cx="2081460" cy="1974064"/>
          </a:xfrm>
          <a:custGeom>
            <a:avLst/>
            <a:gdLst/>
            <a:ahLst/>
            <a:cxnLst>
              <a:cxn ang="0">
                <a:pos x="231" y="589"/>
              </a:cxn>
              <a:cxn ang="0">
                <a:pos x="0" y="358"/>
              </a:cxn>
              <a:cxn ang="0">
                <a:pos x="94" y="172"/>
              </a:cxn>
              <a:cxn ang="0">
                <a:pos x="231" y="127"/>
              </a:cxn>
              <a:cxn ang="0">
                <a:pos x="275" y="131"/>
              </a:cxn>
              <a:cxn ang="0">
                <a:pos x="329" y="148"/>
              </a:cxn>
              <a:cxn ang="0">
                <a:pos x="387" y="154"/>
              </a:cxn>
              <a:cxn ang="0">
                <a:pos x="640" y="0"/>
              </a:cxn>
              <a:cxn ang="0">
                <a:pos x="640" y="5"/>
              </a:cxn>
              <a:cxn ang="0">
                <a:pos x="387" y="528"/>
              </a:cxn>
              <a:cxn ang="0">
                <a:pos x="365" y="545"/>
              </a:cxn>
              <a:cxn ang="0">
                <a:pos x="348" y="557"/>
              </a:cxn>
              <a:cxn ang="0">
                <a:pos x="231" y="589"/>
              </a:cxn>
            </a:cxnLst>
            <a:rect l="0" t="0" r="r" b="b"/>
            <a:pathLst>
              <a:path w="640" h="589">
                <a:moveTo>
                  <a:pt x="231" y="589"/>
                </a:moveTo>
                <a:cubicBezTo>
                  <a:pt x="104" y="589"/>
                  <a:pt x="0" y="485"/>
                  <a:pt x="0" y="358"/>
                </a:cubicBezTo>
                <a:cubicBezTo>
                  <a:pt x="0" y="285"/>
                  <a:pt x="35" y="216"/>
                  <a:pt x="94" y="172"/>
                </a:cubicBezTo>
                <a:cubicBezTo>
                  <a:pt x="135" y="142"/>
                  <a:pt x="182" y="127"/>
                  <a:pt x="231" y="127"/>
                </a:cubicBezTo>
                <a:cubicBezTo>
                  <a:pt x="246" y="127"/>
                  <a:pt x="260" y="128"/>
                  <a:pt x="275" y="131"/>
                </a:cubicBezTo>
                <a:cubicBezTo>
                  <a:pt x="293" y="139"/>
                  <a:pt x="311" y="144"/>
                  <a:pt x="329" y="148"/>
                </a:cubicBezTo>
                <a:cubicBezTo>
                  <a:pt x="348" y="152"/>
                  <a:pt x="367" y="154"/>
                  <a:pt x="387" y="154"/>
                </a:cubicBezTo>
                <a:cubicBezTo>
                  <a:pt x="497" y="154"/>
                  <a:pt x="592" y="91"/>
                  <a:pt x="640" y="0"/>
                </a:cubicBezTo>
                <a:cubicBezTo>
                  <a:pt x="640" y="2"/>
                  <a:pt x="640" y="3"/>
                  <a:pt x="640" y="5"/>
                </a:cubicBezTo>
                <a:cubicBezTo>
                  <a:pt x="640" y="210"/>
                  <a:pt x="548" y="401"/>
                  <a:pt x="387" y="528"/>
                </a:cubicBezTo>
                <a:cubicBezTo>
                  <a:pt x="379" y="534"/>
                  <a:pt x="372" y="539"/>
                  <a:pt x="365" y="545"/>
                </a:cubicBezTo>
                <a:cubicBezTo>
                  <a:pt x="358" y="549"/>
                  <a:pt x="353" y="553"/>
                  <a:pt x="348" y="557"/>
                </a:cubicBezTo>
                <a:cubicBezTo>
                  <a:pt x="313" y="577"/>
                  <a:pt x="272" y="589"/>
                  <a:pt x="231" y="589"/>
                </a:cubicBezTo>
                <a:close/>
              </a:path>
            </a:pathLst>
          </a:custGeom>
          <a:solidFill>
            <a:srgbClr val="0070C0">
              <a:lumMod val="40000"/>
              <a:lumOff val="60000"/>
            </a:srgbClr>
          </a:solidFill>
          <a:ln w="9525" cap="flat" cmpd="sng" algn="ctr">
            <a:noFill/>
            <a:prstDash val="solid"/>
            <a:round/>
            <a:headEnd type="none" w="med" len="med"/>
            <a:tailEnd type="none" w="med" len="med"/>
          </a:ln>
          <a:effectLst/>
        </p:spPr>
        <p:txBody>
          <a:bodyPr anchor="ct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endParaRPr sz="1355">
              <a:latin typeface="微软雅黑" charset="0"/>
              <a:ea typeface="微软雅黑" charset="0"/>
              <a:sym typeface="Arial" panose="020B0604020202090204" pitchFamily="34" charset="0"/>
            </a:endParaRPr>
          </a:p>
        </p:txBody>
      </p:sp>
      <p:sp>
        <p:nvSpPr>
          <p:cNvPr id="44" name="文本框 29"/>
          <p:cNvSpPr txBox="1"/>
          <p:nvPr>
            <p:custDataLst>
              <p:tags r:id="rId11"/>
            </p:custDataLst>
          </p:nvPr>
        </p:nvSpPr>
        <p:spPr>
          <a:xfrm>
            <a:off x="557543" y="2834040"/>
            <a:ext cx="1509138" cy="739358"/>
          </a:xfrm>
          <a:prstGeom prst="rect">
            <a:avLst/>
          </a:prstGeom>
          <a:noFill/>
        </p:spPr>
        <p:txBody>
          <a:bodyPr wrap="square" lIns="67496" tIns="35098" rIns="67496" bIns="35098">
            <a:normAutofit/>
          </a:bodyP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r>
              <a:rPr lang="zh-CN" altLang="en-US" sz="1355" b="1" spc="225" dirty="0">
                <a:solidFill>
                  <a:srgbClr val="FFFFFF"/>
                </a:solidFill>
                <a:latin typeface="微软雅黑" charset="0"/>
                <a:ea typeface="微软雅黑" charset="0"/>
                <a:cs typeface="黑体" panose="02010609060101010101" charset="-122"/>
                <a:sym typeface="Arial" panose="020B0604020202090204" pitchFamily="34" charset="0"/>
              </a:rPr>
              <a:t>数据可视化</a:t>
            </a:r>
          </a:p>
        </p:txBody>
      </p:sp>
      <p:sp>
        <p:nvSpPr>
          <p:cNvPr id="45" name="文本框 30"/>
          <p:cNvSpPr txBox="1"/>
          <p:nvPr>
            <p:custDataLst>
              <p:tags r:id="rId12"/>
            </p:custDataLst>
          </p:nvPr>
        </p:nvSpPr>
        <p:spPr>
          <a:xfrm>
            <a:off x="1879429" y="1872448"/>
            <a:ext cx="1516708" cy="739358"/>
          </a:xfrm>
          <a:prstGeom prst="rect">
            <a:avLst/>
          </a:prstGeom>
          <a:noFill/>
        </p:spPr>
        <p:txBody>
          <a:bodyPr wrap="square" lIns="67496" tIns="35098" rIns="67496" bIns="35098">
            <a:normAutofit/>
          </a:bodyP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r>
              <a:rPr lang="zh-CN" altLang="en-US" sz="1355" b="1" spc="225" dirty="0">
                <a:solidFill>
                  <a:srgbClr val="FFFFFF"/>
                </a:solidFill>
                <a:latin typeface="微软雅黑" charset="0"/>
                <a:ea typeface="微软雅黑" charset="0"/>
                <a:cs typeface="黑体" panose="02010609060101010101" charset="-122"/>
                <a:sym typeface="Arial" panose="020B0604020202090204" pitchFamily="34" charset="0"/>
              </a:rPr>
              <a:t>统一门户</a:t>
            </a:r>
          </a:p>
        </p:txBody>
      </p:sp>
      <p:sp>
        <p:nvSpPr>
          <p:cNvPr id="46" name="文本框 31"/>
          <p:cNvSpPr txBox="1"/>
          <p:nvPr>
            <p:custDataLst>
              <p:tags r:id="rId13"/>
            </p:custDataLst>
          </p:nvPr>
        </p:nvSpPr>
        <p:spPr>
          <a:xfrm>
            <a:off x="3251047" y="2849426"/>
            <a:ext cx="1501571" cy="739358"/>
          </a:xfrm>
          <a:prstGeom prst="rect">
            <a:avLst/>
          </a:prstGeom>
          <a:noFill/>
        </p:spPr>
        <p:txBody>
          <a:bodyPr wrap="square" lIns="67496" tIns="35098" rIns="67496" bIns="35098">
            <a:normAutofit/>
          </a:bodyP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r>
              <a:rPr lang="zh-CN" altLang="en-US" sz="1355" b="1" spc="225" dirty="0">
                <a:solidFill>
                  <a:srgbClr val="FFFFFF"/>
                </a:solidFill>
                <a:latin typeface="微软雅黑" charset="0"/>
                <a:ea typeface="微软雅黑" charset="0"/>
                <a:cs typeface="黑体" panose="02010609060101010101" charset="-122"/>
                <a:sym typeface="Arial" panose="020B0604020202090204" pitchFamily="34" charset="0"/>
              </a:rPr>
              <a:t>统一管理</a:t>
            </a:r>
          </a:p>
        </p:txBody>
      </p:sp>
      <p:sp>
        <p:nvSpPr>
          <p:cNvPr id="47" name="文本框 32"/>
          <p:cNvSpPr txBox="1"/>
          <p:nvPr>
            <p:custDataLst>
              <p:tags r:id="rId14"/>
            </p:custDataLst>
          </p:nvPr>
        </p:nvSpPr>
        <p:spPr>
          <a:xfrm>
            <a:off x="2749545" y="4466029"/>
            <a:ext cx="1488959" cy="739358"/>
          </a:xfrm>
          <a:prstGeom prst="rect">
            <a:avLst/>
          </a:prstGeom>
          <a:noFill/>
        </p:spPr>
        <p:txBody>
          <a:bodyPr wrap="square" lIns="67496" tIns="35098" rIns="67496" bIns="35098">
            <a:normAutofit/>
          </a:bodyP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r>
              <a:rPr lang="zh-CN" altLang="en-US" sz="1355" b="1" spc="225" dirty="0">
                <a:solidFill>
                  <a:srgbClr val="FFFFFF"/>
                </a:solidFill>
                <a:latin typeface="微软雅黑" charset="0"/>
                <a:ea typeface="微软雅黑" charset="0"/>
                <a:cs typeface="黑体" panose="02010609060101010101" charset="-122"/>
                <a:sym typeface="Arial" panose="020B0604020202090204" pitchFamily="34" charset="0"/>
              </a:rPr>
              <a:t>统一调度</a:t>
            </a:r>
          </a:p>
        </p:txBody>
      </p:sp>
      <p:sp>
        <p:nvSpPr>
          <p:cNvPr id="48" name="文本框 33"/>
          <p:cNvSpPr txBox="1"/>
          <p:nvPr>
            <p:custDataLst>
              <p:tags r:id="rId15"/>
            </p:custDataLst>
          </p:nvPr>
        </p:nvSpPr>
        <p:spPr>
          <a:xfrm>
            <a:off x="1059039" y="4232298"/>
            <a:ext cx="1501571" cy="739358"/>
          </a:xfrm>
          <a:prstGeom prst="rect">
            <a:avLst/>
          </a:prstGeom>
          <a:noFill/>
        </p:spPr>
        <p:txBody>
          <a:bodyPr wrap="square" lIns="67496" tIns="35098" rIns="67496" bIns="35098">
            <a:normAutofit/>
          </a:bodyP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r>
              <a:rPr lang="zh-CN" altLang="en-US" sz="1355" b="1" spc="225" dirty="0">
                <a:solidFill>
                  <a:srgbClr val="FFFFFF"/>
                </a:solidFill>
                <a:latin typeface="微软雅黑" charset="0"/>
                <a:ea typeface="微软雅黑" charset="0"/>
                <a:cs typeface="黑体" panose="02010609060101010101" charset="-122"/>
                <a:sym typeface="Arial" panose="020B0604020202090204" pitchFamily="34" charset="0"/>
              </a:rPr>
              <a:t>统一运营</a:t>
            </a:r>
          </a:p>
        </p:txBody>
      </p:sp>
      <p:sp>
        <p:nvSpPr>
          <p:cNvPr id="49" name="椭圆 48"/>
          <p:cNvSpPr/>
          <p:nvPr>
            <p:custDataLst>
              <p:tags r:id="rId16"/>
            </p:custDataLst>
          </p:nvPr>
        </p:nvSpPr>
        <p:spPr>
          <a:xfrm>
            <a:off x="4994578" y="5572530"/>
            <a:ext cx="661837" cy="681749"/>
          </a:xfrm>
          <a:prstGeom prst="ellipse">
            <a:avLst/>
          </a:prstGeom>
          <a:solidFill>
            <a:srgbClr val="005490"/>
          </a:solidFill>
          <a:ln w="12700" cap="flat" cmpd="sng" algn="ctr">
            <a:noFill/>
            <a:prstDash val="solid"/>
            <a:miter lim="800000"/>
          </a:ln>
          <a:effectLst/>
        </p:spPr>
        <p:txBody>
          <a:bodyPr wrap="square" lIns="67496" tIns="0" rIns="67496" bIns="35098" anchor="ctr">
            <a:noAutofit/>
          </a:bodyPr>
          <a:lstStyle>
            <a:defPPr>
              <a:defRPr lang="en-US">
                <a:solidFill>
                  <a:sysClr val="window" lastClr="FFFFFF"/>
                </a:solidFill>
              </a:defRPr>
            </a:defPPr>
            <a:lvl1pPr marL="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r>
              <a:rPr lang="en-US" altLang="zh-CN" sz="2135">
                <a:solidFill>
                  <a:sysClr val="window" lastClr="FFFFFF"/>
                </a:solidFill>
                <a:latin typeface="微软雅黑" charset="0"/>
                <a:ea typeface="微软雅黑" charset="0"/>
                <a:sym typeface="Arial" panose="020B0604020202090204" pitchFamily="34" charset="0"/>
              </a:rPr>
              <a:t>05</a:t>
            </a:r>
          </a:p>
        </p:txBody>
      </p:sp>
      <p:sp>
        <p:nvSpPr>
          <p:cNvPr id="50" name="文本框 49"/>
          <p:cNvSpPr txBox="1"/>
          <p:nvPr>
            <p:custDataLst>
              <p:tags r:id="rId17"/>
            </p:custDataLst>
          </p:nvPr>
        </p:nvSpPr>
        <p:spPr>
          <a:xfrm>
            <a:off x="6062684" y="5536301"/>
            <a:ext cx="4711626" cy="416557"/>
          </a:xfrm>
          <a:prstGeom prst="rect">
            <a:avLst/>
          </a:prstGeom>
          <a:noFill/>
        </p:spPr>
        <p:txBody>
          <a:bodyPr wrap="square" lIns="67496" tIns="35098" rIns="67496" bIns="0" anchor="b" anchorCtr="0">
            <a:normAutofit/>
          </a:bodyP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nSpc>
                <a:spcPct val="120000"/>
              </a:lnSpc>
            </a:pPr>
            <a:r>
              <a:rPr lang="zh-CN" altLang="en-US" sz="1800" b="1" spc="225" dirty="0">
                <a:solidFill>
                  <a:srgbClr val="005490"/>
                </a:solidFill>
                <a:latin typeface="微软雅黑" charset="0"/>
                <a:ea typeface="微软雅黑" charset="0"/>
                <a:cs typeface="黑体" panose="02010609060101010101" charset="-122"/>
                <a:sym typeface="Arial" panose="020B0604020202090204" pitchFamily="34" charset="0"/>
              </a:rPr>
              <a:t>数据可视化</a:t>
            </a:r>
          </a:p>
        </p:txBody>
      </p:sp>
      <p:sp>
        <p:nvSpPr>
          <p:cNvPr id="51" name="文本框 50"/>
          <p:cNvSpPr txBox="1"/>
          <p:nvPr>
            <p:custDataLst>
              <p:tags r:id="rId18"/>
            </p:custDataLst>
          </p:nvPr>
        </p:nvSpPr>
        <p:spPr>
          <a:xfrm>
            <a:off x="6067370" y="6030524"/>
            <a:ext cx="5339653" cy="416557"/>
          </a:xfrm>
          <a:prstGeom prst="rect">
            <a:avLst/>
          </a:prstGeom>
        </p:spPr>
        <p:txBody>
          <a:bodyPr vert="horz" wrap="square" lIns="67496" tIns="0" rIns="67496" bIns="35098" anchor="t" anchorCtr="0"/>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marL="171450" indent="-171450" algn="l" fontAlgn="auto">
              <a:lnSpc>
                <a:spcPct val="100000"/>
              </a:lnSpc>
              <a:buClrTx/>
              <a:buSzTx/>
              <a:buFont typeface="Arial" panose="020B0604020202090204" pitchFamily="34" charset="0"/>
              <a:buChar char="•"/>
            </a:pPr>
            <a:r>
              <a:rPr lang="zh-CN" sz="1200" dirty="0">
                <a:solidFill>
                  <a:sysClr val="windowText" lastClr="000000"/>
                </a:solidFill>
                <a:latin typeface="微软雅黑" charset="0"/>
                <a:ea typeface="微软雅黑" charset="0"/>
                <a:cs typeface="微软雅黑" panose="020B0503020204020204" pitchFamily="34" charset="-122"/>
              </a:rPr>
              <a:t>数据大屏全面监控</a:t>
            </a:r>
            <a:r>
              <a:rPr lang="zh-CN" altLang="en-US" sz="1200" dirty="0">
                <a:solidFill>
                  <a:sysClr val="windowText" lastClr="000000"/>
                </a:solidFill>
                <a:latin typeface="微软雅黑" charset="0"/>
                <a:ea typeface="微软雅黑" charset="0"/>
                <a:cs typeface="微软雅黑" panose="020B0503020204020204" pitchFamily="34" charset="-122"/>
              </a:rPr>
              <a:t>展示</a:t>
            </a:r>
            <a:r>
              <a:rPr lang="zh-CN" sz="1200" dirty="0">
                <a:solidFill>
                  <a:sysClr val="windowText" lastClr="000000"/>
                </a:solidFill>
                <a:latin typeface="微软雅黑" charset="0"/>
                <a:ea typeface="微软雅黑" charset="0"/>
                <a:cs typeface="微软雅黑" panose="020B0503020204020204" pitchFamily="34" charset="-122"/>
              </a:rPr>
              <a:t>算力资源运营动态</a:t>
            </a:r>
            <a:endParaRPr lang="en-US" altLang="zh-CN" sz="1200" dirty="0">
              <a:solidFill>
                <a:sysClr val="windowText" lastClr="000000"/>
              </a:solidFill>
              <a:latin typeface="微软雅黑" charset="0"/>
              <a:ea typeface="微软雅黑" charset="0"/>
              <a:cs typeface="微软雅黑" panose="020B0503020204020204" pitchFamily="34" charset="-122"/>
            </a:endParaRPr>
          </a:p>
          <a:p>
            <a:pPr marL="171450" indent="-171450" algn="l" fontAlgn="auto">
              <a:lnSpc>
                <a:spcPct val="100000"/>
              </a:lnSpc>
              <a:buClrTx/>
              <a:buSzTx/>
              <a:buFont typeface="Arial" panose="020B0604020202090204" pitchFamily="34" charset="0"/>
              <a:buChar char="•"/>
            </a:pPr>
            <a:r>
              <a:rPr lang="zh-CN" sz="1200" dirty="0">
                <a:solidFill>
                  <a:sysClr val="windowText" lastClr="000000"/>
                </a:solidFill>
                <a:latin typeface="微软雅黑" charset="0"/>
                <a:ea typeface="微软雅黑" charset="0"/>
                <a:cs typeface="微软雅黑" panose="020B0503020204020204" pitchFamily="34" charset="-122"/>
              </a:rPr>
              <a:t>实现全面汇集、深度研判、直观呈现，提升集群整体资源管理和服务能力。</a:t>
            </a:r>
          </a:p>
        </p:txBody>
      </p:sp>
      <p:sp>
        <p:nvSpPr>
          <p:cNvPr id="52" name="椭圆 51"/>
          <p:cNvSpPr/>
          <p:nvPr>
            <p:custDataLst>
              <p:tags r:id="rId19"/>
            </p:custDataLst>
          </p:nvPr>
        </p:nvSpPr>
        <p:spPr>
          <a:xfrm>
            <a:off x="4986776" y="4476452"/>
            <a:ext cx="661837" cy="681749"/>
          </a:xfrm>
          <a:prstGeom prst="ellipse">
            <a:avLst/>
          </a:prstGeom>
          <a:solidFill>
            <a:srgbClr val="3A8F98"/>
          </a:solidFill>
          <a:ln w="12700" cap="flat" cmpd="sng" algn="ctr">
            <a:noFill/>
            <a:prstDash val="solid"/>
            <a:miter lim="800000"/>
          </a:ln>
          <a:effectLst/>
        </p:spPr>
        <p:txBody>
          <a:bodyPr wrap="square" lIns="67496" tIns="0" rIns="67496" bIns="35098" anchor="ctr">
            <a:noAutofit/>
          </a:bodyPr>
          <a:lstStyle>
            <a:defPPr>
              <a:defRPr lang="en-US">
                <a:solidFill>
                  <a:sysClr val="window" lastClr="FFFFFF"/>
                </a:solidFill>
              </a:defRPr>
            </a:defPPr>
            <a:lvl1pPr marL="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r>
              <a:rPr lang="en-US" altLang="zh-CN" sz="2135" dirty="0">
                <a:solidFill>
                  <a:sysClr val="window" lastClr="FFFFFF"/>
                </a:solidFill>
                <a:latin typeface="微软雅黑" charset="0"/>
                <a:ea typeface="微软雅黑" charset="0"/>
                <a:sym typeface="Arial" panose="020B0604020202090204" pitchFamily="34" charset="0"/>
              </a:rPr>
              <a:t>04</a:t>
            </a:r>
          </a:p>
        </p:txBody>
      </p:sp>
      <p:sp>
        <p:nvSpPr>
          <p:cNvPr id="53" name="文本框 20"/>
          <p:cNvSpPr txBox="1"/>
          <p:nvPr>
            <p:custDataLst>
              <p:tags r:id="rId20"/>
            </p:custDataLst>
          </p:nvPr>
        </p:nvSpPr>
        <p:spPr>
          <a:xfrm>
            <a:off x="6062684" y="4284550"/>
            <a:ext cx="4711626" cy="416557"/>
          </a:xfrm>
          <a:prstGeom prst="rect">
            <a:avLst/>
          </a:prstGeom>
          <a:noFill/>
        </p:spPr>
        <p:txBody>
          <a:bodyPr wrap="square" lIns="67496" tIns="35098" rIns="67496" bIns="0" anchor="b" anchorCtr="0">
            <a:normAutofit/>
          </a:bodyP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nSpc>
                <a:spcPct val="120000"/>
              </a:lnSpc>
            </a:pPr>
            <a:r>
              <a:rPr lang="zh-CN" altLang="en-US" sz="1800" b="1" spc="225" dirty="0">
                <a:solidFill>
                  <a:srgbClr val="3A8F98"/>
                </a:solidFill>
                <a:latin typeface="微软雅黑" charset="0"/>
                <a:ea typeface="微软雅黑" charset="0"/>
                <a:cs typeface="黑体" panose="02010609060101010101" charset="-122"/>
                <a:sym typeface="Arial" panose="020B0604020202090204" pitchFamily="34" charset="0"/>
              </a:rPr>
              <a:t>统一运营</a:t>
            </a:r>
          </a:p>
        </p:txBody>
      </p:sp>
      <p:sp>
        <p:nvSpPr>
          <p:cNvPr id="54" name="文本框 21"/>
          <p:cNvSpPr txBox="1"/>
          <p:nvPr>
            <p:custDataLst>
              <p:tags r:id="rId21"/>
            </p:custDataLst>
          </p:nvPr>
        </p:nvSpPr>
        <p:spPr>
          <a:xfrm>
            <a:off x="6067370" y="4751749"/>
            <a:ext cx="5245387" cy="416557"/>
          </a:xfrm>
          <a:prstGeom prst="rect">
            <a:avLst/>
          </a:prstGeom>
        </p:spPr>
        <p:txBody>
          <a:bodyPr vert="horz" wrap="square" lIns="67496" tIns="0" rIns="67496" bIns="35098" anchor="t" anchorCtr="0"/>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marL="171450" indent="-171450">
              <a:buFont typeface="Arial" panose="020B0604020202090204" pitchFamily="34" charset="0"/>
              <a:buChar char="•"/>
            </a:pPr>
            <a:r>
              <a:rPr lang="zh-CN" altLang="en-US" sz="1200" dirty="0">
                <a:solidFill>
                  <a:sysClr val="windowText" lastClr="000000"/>
                </a:solidFill>
                <a:latin typeface="微软雅黑" charset="0"/>
                <a:ea typeface="微软雅黑" charset="0"/>
                <a:cs typeface="微软雅黑" panose="020B0503020204020204" pitchFamily="34" charset="-122"/>
              </a:rPr>
              <a:t>各方全流程</a:t>
            </a:r>
            <a:r>
              <a:rPr lang="zh-CN" sz="1200" dirty="0">
                <a:solidFill>
                  <a:sysClr val="windowText" lastClr="000000"/>
                </a:solidFill>
                <a:latin typeface="微软雅黑" charset="0"/>
                <a:ea typeface="微软雅黑" charset="0"/>
                <a:cs typeface="微软雅黑" panose="020B0503020204020204" pitchFamily="34" charset="-122"/>
              </a:rPr>
              <a:t>一站式</a:t>
            </a:r>
            <a:r>
              <a:rPr lang="zh-CN" altLang="en-US" sz="1200" dirty="0">
                <a:solidFill>
                  <a:sysClr val="windowText" lastClr="000000"/>
                </a:solidFill>
                <a:latin typeface="微软雅黑" charset="0"/>
                <a:ea typeface="微软雅黑" charset="0"/>
                <a:cs typeface="微软雅黑" panose="020B0503020204020204" pitchFamily="34" charset="-122"/>
              </a:rPr>
              <a:t>交易</a:t>
            </a:r>
            <a:r>
              <a:rPr lang="zh-CN" sz="1200" dirty="0">
                <a:solidFill>
                  <a:sysClr val="windowText" lastClr="000000"/>
                </a:solidFill>
                <a:latin typeface="微软雅黑" charset="0"/>
                <a:ea typeface="微软雅黑" charset="0"/>
                <a:cs typeface="微软雅黑" panose="020B0503020204020204" pitchFamily="34" charset="-122"/>
              </a:rPr>
              <a:t>服务体验</a:t>
            </a:r>
            <a:endParaRPr lang="en-US" altLang="zh-CN" sz="1200" dirty="0">
              <a:solidFill>
                <a:sysClr val="windowText" lastClr="000000"/>
              </a:solidFill>
              <a:latin typeface="微软雅黑" charset="0"/>
              <a:ea typeface="微软雅黑" charset="0"/>
              <a:cs typeface="微软雅黑" panose="020B0503020204020204" pitchFamily="34" charset="-122"/>
            </a:endParaRPr>
          </a:p>
          <a:p>
            <a:pPr marL="171450" indent="-171450">
              <a:buFont typeface="Arial" panose="020B0604020202090204" pitchFamily="34" charset="0"/>
              <a:buChar char="•"/>
            </a:pPr>
            <a:r>
              <a:rPr lang="zh-CN" altLang="en-US" sz="1200" dirty="0">
                <a:solidFill>
                  <a:sysClr val="windowText" lastClr="000000"/>
                </a:solidFill>
                <a:latin typeface="微软雅黑" charset="0"/>
                <a:ea typeface="微软雅黑" charset="0"/>
              </a:rPr>
              <a:t>各方全流程一站式交易结算管控</a:t>
            </a:r>
            <a:endParaRPr lang="en-US" altLang="zh-CN" sz="1200" dirty="0">
              <a:solidFill>
                <a:sysClr val="windowText" lastClr="000000"/>
              </a:solidFill>
              <a:latin typeface="微软雅黑" charset="0"/>
              <a:ea typeface="微软雅黑" charset="0"/>
            </a:endParaRPr>
          </a:p>
          <a:p>
            <a:pPr marL="171450" indent="-171450">
              <a:buFont typeface="Arial" panose="020B0604020202090204" pitchFamily="34" charset="0"/>
              <a:buChar char="•"/>
            </a:pPr>
            <a:r>
              <a:rPr lang="zh-CN" sz="1200" dirty="0">
                <a:solidFill>
                  <a:sysClr val="windowText" lastClr="000000"/>
                </a:solidFill>
                <a:latin typeface="微软雅黑" charset="0"/>
                <a:ea typeface="微软雅黑" charset="0"/>
                <a:cs typeface="微软雅黑" panose="020B0503020204020204" pitchFamily="34" charset="-122"/>
              </a:rPr>
              <a:t>打造普惠、灵活、高效的算力运营管理和服务供给体系</a:t>
            </a:r>
            <a:endParaRPr lang="zh-CN" altLang="zh-CN" sz="1200" dirty="0">
              <a:latin typeface="微软雅黑" charset="0"/>
              <a:ea typeface="微软雅黑" charset="0"/>
            </a:endParaRPr>
          </a:p>
        </p:txBody>
      </p:sp>
      <p:sp>
        <p:nvSpPr>
          <p:cNvPr id="55" name="椭圆 54"/>
          <p:cNvSpPr/>
          <p:nvPr>
            <p:custDataLst>
              <p:tags r:id="rId22"/>
            </p:custDataLst>
          </p:nvPr>
        </p:nvSpPr>
        <p:spPr>
          <a:xfrm>
            <a:off x="4986776" y="3320489"/>
            <a:ext cx="661837" cy="681749"/>
          </a:xfrm>
          <a:prstGeom prst="ellipse">
            <a:avLst/>
          </a:prstGeom>
          <a:solidFill>
            <a:srgbClr val="80CAFF"/>
          </a:solidFill>
          <a:ln w="12700" cap="flat" cmpd="sng" algn="ctr">
            <a:noFill/>
            <a:prstDash val="solid"/>
            <a:miter lim="800000"/>
          </a:ln>
          <a:effectLst/>
        </p:spPr>
        <p:txBody>
          <a:bodyPr wrap="square" lIns="67496" tIns="0" rIns="67496" bIns="35098" anchor="ctr">
            <a:noAutofit/>
          </a:bodyPr>
          <a:lstStyle>
            <a:defPPr>
              <a:defRPr lang="en-US">
                <a:solidFill>
                  <a:sysClr val="window" lastClr="FFFFFF"/>
                </a:solidFill>
              </a:defRPr>
            </a:defPPr>
            <a:lvl1pPr marL="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r>
              <a:rPr lang="en-US" altLang="zh-CN" sz="2135">
                <a:solidFill>
                  <a:sysClr val="window" lastClr="FFFFFF"/>
                </a:solidFill>
                <a:latin typeface="微软雅黑" charset="0"/>
                <a:ea typeface="微软雅黑" charset="0"/>
                <a:sym typeface="Arial" panose="020B0604020202090204" pitchFamily="34" charset="0"/>
              </a:rPr>
              <a:t>03</a:t>
            </a:r>
          </a:p>
        </p:txBody>
      </p:sp>
      <p:sp>
        <p:nvSpPr>
          <p:cNvPr id="56" name="文本框 18"/>
          <p:cNvSpPr txBox="1"/>
          <p:nvPr>
            <p:custDataLst>
              <p:tags r:id="rId23"/>
            </p:custDataLst>
          </p:nvPr>
        </p:nvSpPr>
        <p:spPr>
          <a:xfrm>
            <a:off x="6062684" y="3138515"/>
            <a:ext cx="4711626" cy="416557"/>
          </a:xfrm>
          <a:prstGeom prst="rect">
            <a:avLst/>
          </a:prstGeom>
          <a:noFill/>
        </p:spPr>
        <p:txBody>
          <a:bodyPr wrap="square" lIns="67496" tIns="35098" rIns="67496" bIns="0" anchor="b" anchorCtr="0">
            <a:normAutofit/>
          </a:bodyP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nSpc>
                <a:spcPct val="120000"/>
              </a:lnSpc>
            </a:pPr>
            <a:r>
              <a:rPr lang="zh-CN" altLang="en-US" sz="1800" b="1" spc="225" dirty="0">
                <a:solidFill>
                  <a:srgbClr val="80CAFF"/>
                </a:solidFill>
                <a:latin typeface="微软雅黑" charset="0"/>
                <a:ea typeface="微软雅黑" charset="0"/>
                <a:cs typeface="黑体" panose="02010609060101010101" charset="-122"/>
                <a:sym typeface="Arial" panose="020B0604020202090204" pitchFamily="34" charset="0"/>
              </a:rPr>
              <a:t>统一调度</a:t>
            </a:r>
          </a:p>
        </p:txBody>
      </p:sp>
      <p:sp>
        <p:nvSpPr>
          <p:cNvPr id="57" name="文本框 19"/>
          <p:cNvSpPr txBox="1"/>
          <p:nvPr>
            <p:custDataLst>
              <p:tags r:id="rId24"/>
            </p:custDataLst>
          </p:nvPr>
        </p:nvSpPr>
        <p:spPr>
          <a:xfrm>
            <a:off x="6067370" y="3577771"/>
            <a:ext cx="5217817" cy="416557"/>
          </a:xfrm>
          <a:prstGeom prst="rect">
            <a:avLst/>
          </a:prstGeom>
        </p:spPr>
        <p:txBody>
          <a:bodyPr vert="horz" wrap="square" lIns="67496" tIns="0" rIns="67496" bIns="35098" anchor="t" anchorCtr="0"/>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marL="171450" indent="-171450" algn="l" fontAlgn="auto">
              <a:lnSpc>
                <a:spcPct val="100000"/>
              </a:lnSpc>
              <a:buClrTx/>
              <a:buSzTx/>
              <a:buFont typeface="Arial" panose="020B0604020202090204" pitchFamily="34" charset="0"/>
              <a:buChar char="•"/>
            </a:pPr>
            <a:r>
              <a:rPr lang="zh-CN" altLang="en-US" sz="1200" dirty="0">
                <a:solidFill>
                  <a:sysClr val="windowText" lastClr="000000"/>
                </a:solidFill>
                <a:latin typeface="微软雅黑" charset="0"/>
                <a:ea typeface="微软雅黑" charset="0"/>
              </a:rPr>
              <a:t>多元算力</a:t>
            </a:r>
            <a:r>
              <a:rPr lang="zh-CN" sz="1200" dirty="0">
                <a:solidFill>
                  <a:sysClr val="windowText" lastClr="000000"/>
                </a:solidFill>
                <a:latin typeface="微软雅黑" charset="0"/>
                <a:ea typeface="微软雅黑" charset="0"/>
                <a:cs typeface="微软雅黑" panose="020B0503020204020204" pitchFamily="34" charset="-122"/>
              </a:rPr>
              <a:t>融合调度</a:t>
            </a:r>
            <a:endParaRPr lang="en-US" altLang="zh-CN" sz="1200" dirty="0">
              <a:solidFill>
                <a:sysClr val="windowText" lastClr="000000"/>
              </a:solidFill>
              <a:latin typeface="微软雅黑" charset="0"/>
              <a:ea typeface="微软雅黑" charset="0"/>
              <a:cs typeface="微软雅黑" panose="020B0503020204020204" pitchFamily="34" charset="-122"/>
            </a:endParaRPr>
          </a:p>
          <a:p>
            <a:pPr marL="171450" indent="-171450" algn="l" fontAlgn="auto">
              <a:lnSpc>
                <a:spcPct val="100000"/>
              </a:lnSpc>
              <a:buClrTx/>
              <a:buSzTx/>
              <a:buFont typeface="Arial" panose="020B0604020202090204" pitchFamily="34" charset="0"/>
              <a:buChar char="•"/>
            </a:pPr>
            <a:r>
              <a:rPr lang="zh-CN" sz="1200" dirty="0">
                <a:solidFill>
                  <a:sysClr val="windowText" lastClr="000000"/>
                </a:solidFill>
                <a:latin typeface="微软雅黑" charset="0"/>
                <a:ea typeface="微软雅黑" charset="0"/>
                <a:cs typeface="微软雅黑" panose="020B0503020204020204" pitchFamily="34" charset="-122"/>
              </a:rPr>
              <a:t>实现资源一体</a:t>
            </a:r>
            <a:r>
              <a:rPr lang="zh-CN" altLang="en-US" sz="1200" dirty="0">
                <a:solidFill>
                  <a:sysClr val="windowText" lastClr="000000"/>
                </a:solidFill>
                <a:latin typeface="微软雅黑" charset="0"/>
                <a:ea typeface="微软雅黑" charset="0"/>
                <a:cs typeface="微软雅黑" panose="020B0503020204020204" pitchFamily="34" charset="-122"/>
              </a:rPr>
              <a:t>化、灵活化、自动化</a:t>
            </a:r>
            <a:r>
              <a:rPr lang="zh-CN" sz="1200" dirty="0">
                <a:solidFill>
                  <a:sysClr val="windowText" lastClr="000000"/>
                </a:solidFill>
                <a:latin typeface="微软雅黑" charset="0"/>
                <a:ea typeface="微软雅黑" charset="0"/>
                <a:cs typeface="微软雅黑" panose="020B0503020204020204" pitchFamily="34" charset="-122"/>
              </a:rPr>
              <a:t>供给</a:t>
            </a:r>
          </a:p>
        </p:txBody>
      </p:sp>
      <p:sp>
        <p:nvSpPr>
          <p:cNvPr id="58" name="椭圆 57"/>
          <p:cNvSpPr/>
          <p:nvPr>
            <p:custDataLst>
              <p:tags r:id="rId25"/>
            </p:custDataLst>
          </p:nvPr>
        </p:nvSpPr>
        <p:spPr>
          <a:xfrm>
            <a:off x="5009382" y="2178183"/>
            <a:ext cx="661837" cy="681749"/>
          </a:xfrm>
          <a:prstGeom prst="ellipse">
            <a:avLst/>
          </a:prstGeom>
          <a:solidFill>
            <a:srgbClr val="40B0FF"/>
          </a:solidFill>
          <a:ln w="12700" cap="flat" cmpd="sng" algn="ctr">
            <a:noFill/>
            <a:prstDash val="solid"/>
            <a:miter lim="800000"/>
          </a:ln>
          <a:effectLst/>
        </p:spPr>
        <p:txBody>
          <a:bodyPr wrap="square" lIns="67496" tIns="0" rIns="67496" bIns="35098" anchor="ctr">
            <a:noAutofit/>
          </a:bodyPr>
          <a:lstStyle>
            <a:defPPr>
              <a:defRPr lang="en-US">
                <a:solidFill>
                  <a:sysClr val="window" lastClr="FFFFFF"/>
                </a:solidFill>
              </a:defRPr>
            </a:defPPr>
            <a:lvl1pPr marL="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r>
              <a:rPr lang="en-US" altLang="zh-CN" sz="2135">
                <a:solidFill>
                  <a:sysClr val="window" lastClr="FFFFFF"/>
                </a:solidFill>
                <a:latin typeface="微软雅黑" charset="0"/>
                <a:ea typeface="微软雅黑" charset="0"/>
                <a:sym typeface="Arial" panose="020B0604020202090204" pitchFamily="34" charset="0"/>
              </a:rPr>
              <a:t>02</a:t>
            </a:r>
          </a:p>
        </p:txBody>
      </p:sp>
      <p:sp>
        <p:nvSpPr>
          <p:cNvPr id="23" name="文本框 16"/>
          <p:cNvSpPr txBox="1"/>
          <p:nvPr>
            <p:custDataLst>
              <p:tags r:id="rId26"/>
            </p:custDataLst>
          </p:nvPr>
        </p:nvSpPr>
        <p:spPr>
          <a:xfrm>
            <a:off x="6062684" y="2012326"/>
            <a:ext cx="4711626" cy="416557"/>
          </a:xfrm>
          <a:prstGeom prst="rect">
            <a:avLst/>
          </a:prstGeom>
          <a:noFill/>
        </p:spPr>
        <p:txBody>
          <a:bodyPr wrap="square" lIns="67496" tIns="35098" rIns="67496" bIns="0" anchor="b" anchorCtr="0">
            <a:normAutofit/>
          </a:bodyP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nSpc>
                <a:spcPct val="120000"/>
              </a:lnSpc>
            </a:pPr>
            <a:r>
              <a:rPr lang="zh-CN" altLang="en-US" sz="1800" b="1" spc="225" dirty="0">
                <a:solidFill>
                  <a:srgbClr val="40B0FF"/>
                </a:solidFill>
                <a:latin typeface="微软雅黑" charset="0"/>
                <a:ea typeface="微软雅黑" charset="0"/>
                <a:cs typeface="黑体" panose="02010609060101010101" charset="-122"/>
                <a:sym typeface="Arial" panose="020B0604020202090204" pitchFamily="34" charset="0"/>
              </a:rPr>
              <a:t>统一管理</a:t>
            </a:r>
          </a:p>
        </p:txBody>
      </p:sp>
      <p:sp>
        <p:nvSpPr>
          <p:cNvPr id="60" name="文本框 17"/>
          <p:cNvSpPr txBox="1"/>
          <p:nvPr>
            <p:custDataLst>
              <p:tags r:id="rId27"/>
            </p:custDataLst>
          </p:nvPr>
        </p:nvSpPr>
        <p:spPr>
          <a:xfrm>
            <a:off x="6067370" y="2461528"/>
            <a:ext cx="5357874" cy="583347"/>
          </a:xfrm>
          <a:prstGeom prst="rect">
            <a:avLst/>
          </a:prstGeom>
        </p:spPr>
        <p:txBody>
          <a:bodyPr vert="horz" wrap="square" lIns="67496" tIns="0" rIns="67496" bIns="35098" anchor="t" anchorCtr="0"/>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marL="171450" indent="-171450" algn="l">
              <a:buClrTx/>
              <a:buSzTx/>
              <a:buFont typeface="Arial" panose="020B0604020202090204" pitchFamily="34" charset="0"/>
              <a:buChar char="•"/>
            </a:pPr>
            <a:r>
              <a:rPr lang="zh-CN" altLang="en-US" sz="1200" dirty="0">
                <a:solidFill>
                  <a:sysClr val="windowText" lastClr="000000"/>
                </a:solidFill>
                <a:latin typeface="微软雅黑" charset="0"/>
                <a:ea typeface="微软雅黑" charset="0"/>
              </a:rPr>
              <a:t>制定</a:t>
            </a:r>
            <a:r>
              <a:rPr lang="zh-CN" sz="1200" dirty="0">
                <a:solidFill>
                  <a:sysClr val="windowText" lastClr="000000"/>
                </a:solidFill>
                <a:latin typeface="微软雅黑" charset="0"/>
                <a:ea typeface="微软雅黑" charset="0"/>
                <a:cs typeface="微软雅黑" panose="020B0503020204020204" pitchFamily="34" charset="-122"/>
              </a:rPr>
              <a:t>算力</a:t>
            </a:r>
            <a:r>
              <a:rPr lang="zh-CN" altLang="en-US" sz="1200" dirty="0">
                <a:solidFill>
                  <a:sysClr val="windowText" lastClr="000000"/>
                </a:solidFill>
                <a:latin typeface="微软雅黑" charset="0"/>
                <a:ea typeface="微软雅黑" charset="0"/>
                <a:cs typeface="微软雅黑" panose="020B0503020204020204" pitchFamily="34" charset="-122"/>
              </a:rPr>
              <a:t>资源</a:t>
            </a:r>
            <a:r>
              <a:rPr lang="zh-CN" sz="1200" dirty="0">
                <a:solidFill>
                  <a:sysClr val="windowText" lastClr="000000"/>
                </a:solidFill>
                <a:latin typeface="微软雅黑" charset="0"/>
                <a:ea typeface="微软雅黑" charset="0"/>
                <a:cs typeface="微软雅黑" panose="020B0503020204020204" pitchFamily="34" charset="-122"/>
              </a:rPr>
              <a:t>接入标准规范</a:t>
            </a:r>
            <a:endParaRPr lang="en-US" altLang="zh-CN" sz="1200" dirty="0">
              <a:solidFill>
                <a:sysClr val="windowText" lastClr="000000"/>
              </a:solidFill>
              <a:latin typeface="微软雅黑" charset="0"/>
              <a:ea typeface="微软雅黑" charset="0"/>
              <a:cs typeface="微软雅黑" panose="020B0503020204020204" pitchFamily="34" charset="-122"/>
            </a:endParaRPr>
          </a:p>
          <a:p>
            <a:pPr marL="171450" indent="-171450" algn="l">
              <a:buClrTx/>
              <a:buSzTx/>
              <a:buFont typeface="Arial" panose="020B0604020202090204" pitchFamily="34" charset="0"/>
              <a:buChar char="•"/>
            </a:pPr>
            <a:r>
              <a:rPr lang="zh-CN" altLang="en-US" sz="1200" dirty="0">
                <a:solidFill>
                  <a:sysClr val="windowText" lastClr="000000"/>
                </a:solidFill>
                <a:latin typeface="微软雅黑" charset="0"/>
                <a:ea typeface="微软雅黑" charset="0"/>
              </a:rPr>
              <a:t>多元算力资源异构</a:t>
            </a:r>
            <a:r>
              <a:rPr lang="zh-CN" sz="1200" dirty="0">
                <a:solidFill>
                  <a:sysClr val="windowText" lastClr="000000"/>
                </a:solidFill>
                <a:latin typeface="微软雅黑" charset="0"/>
                <a:ea typeface="微软雅黑" charset="0"/>
                <a:cs typeface="微软雅黑" panose="020B0503020204020204" pitchFamily="34" charset="-122"/>
              </a:rPr>
              <a:t>接入</a:t>
            </a:r>
            <a:endParaRPr lang="en-US" altLang="zh-CN" sz="1200" dirty="0">
              <a:solidFill>
                <a:sysClr val="windowText" lastClr="000000"/>
              </a:solidFill>
              <a:latin typeface="微软雅黑" charset="0"/>
              <a:ea typeface="微软雅黑" charset="0"/>
              <a:cs typeface="微软雅黑" panose="020B0503020204020204" pitchFamily="34" charset="-122"/>
            </a:endParaRPr>
          </a:p>
          <a:p>
            <a:pPr marL="171450" indent="-171450" algn="l">
              <a:buClrTx/>
              <a:buSzTx/>
              <a:buFont typeface="Arial" panose="020B0604020202090204" pitchFamily="34" charset="0"/>
              <a:buChar char="•"/>
            </a:pPr>
            <a:r>
              <a:rPr lang="zh-CN" altLang="en-US" sz="1200" dirty="0">
                <a:solidFill>
                  <a:sysClr val="windowText" lastClr="000000"/>
                </a:solidFill>
                <a:latin typeface="微软雅黑" charset="0"/>
                <a:ea typeface="微软雅黑" charset="0"/>
              </a:rPr>
              <a:t>算力资源注册、并网</a:t>
            </a:r>
            <a:endParaRPr lang="en-US" altLang="zh-CN" sz="1200" dirty="0">
              <a:solidFill>
                <a:sysClr val="windowText" lastClr="000000"/>
              </a:solidFill>
              <a:latin typeface="微软雅黑" charset="0"/>
              <a:ea typeface="微软雅黑" charset="0"/>
              <a:cs typeface="微软雅黑" panose="020B0503020204020204" pitchFamily="34" charset="-122"/>
            </a:endParaRPr>
          </a:p>
        </p:txBody>
      </p:sp>
      <p:sp>
        <p:nvSpPr>
          <p:cNvPr id="61" name="椭圆 60"/>
          <p:cNvSpPr/>
          <p:nvPr>
            <p:custDataLst>
              <p:tags r:id="rId28"/>
            </p:custDataLst>
          </p:nvPr>
        </p:nvSpPr>
        <p:spPr>
          <a:xfrm>
            <a:off x="5022693" y="1042459"/>
            <a:ext cx="661837" cy="681749"/>
          </a:xfrm>
          <a:prstGeom prst="ellipse">
            <a:avLst/>
          </a:prstGeom>
          <a:solidFill>
            <a:srgbClr val="0070C0"/>
          </a:solidFill>
          <a:ln w="12700" cap="flat" cmpd="sng" algn="ctr">
            <a:noFill/>
            <a:prstDash val="solid"/>
            <a:miter lim="800000"/>
          </a:ln>
          <a:effectLst/>
        </p:spPr>
        <p:txBody>
          <a:bodyPr wrap="square" lIns="67496" tIns="0" rIns="67496" bIns="35098" anchor="ctr">
            <a:noAutofit/>
          </a:bodyPr>
          <a:lstStyle>
            <a:defPPr>
              <a:defRPr lang="en-US">
                <a:solidFill>
                  <a:sysClr val="window" lastClr="FFFFFF"/>
                </a:solidFill>
              </a:defRPr>
            </a:defPPr>
            <a:lvl1pPr marL="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ysClr val="window" lastClr="FFFFFF"/>
                </a:solidFill>
                <a:latin typeface="Arial" panose="020B0604020202090204" pitchFamily="34" charset="0"/>
                <a:ea typeface="微软雅黑" panose="020B0503020204020204" pitchFamily="34" charset="-122"/>
                <a:cs typeface="微软雅黑" panose="020B0503020204020204" pitchFamily="34" charset="-122"/>
              </a:defRPr>
            </a:lvl9pPr>
          </a:lstStyle>
          <a:p>
            <a:pPr algn="ctr">
              <a:lnSpc>
                <a:spcPct val="120000"/>
              </a:lnSpc>
            </a:pPr>
            <a:r>
              <a:rPr lang="en-US" altLang="zh-CN" sz="2135">
                <a:solidFill>
                  <a:sysClr val="window" lastClr="FFFFFF"/>
                </a:solidFill>
                <a:latin typeface="微软雅黑" charset="0"/>
                <a:ea typeface="微软雅黑" charset="0"/>
                <a:sym typeface="Arial" panose="020B0604020202090204" pitchFamily="34" charset="0"/>
              </a:rPr>
              <a:t>01</a:t>
            </a:r>
          </a:p>
        </p:txBody>
      </p:sp>
      <p:sp>
        <p:nvSpPr>
          <p:cNvPr id="25" name="文本框 15"/>
          <p:cNvSpPr txBox="1"/>
          <p:nvPr>
            <p:custDataLst>
              <p:tags r:id="rId29"/>
            </p:custDataLst>
          </p:nvPr>
        </p:nvSpPr>
        <p:spPr>
          <a:xfrm>
            <a:off x="6067370" y="1372335"/>
            <a:ext cx="5339653" cy="416557"/>
          </a:xfrm>
          <a:prstGeom prst="rect">
            <a:avLst/>
          </a:prstGeom>
        </p:spPr>
        <p:txBody>
          <a:bodyPr vert="horz" wrap="square" lIns="67496" tIns="0" rIns="67496" bIns="35098" anchor="t" anchorCtr="0"/>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marL="171450" indent="-171450">
              <a:buFont typeface="Arial" panose="020B0604020202090204" pitchFamily="34" charset="0"/>
              <a:buChar char="•"/>
            </a:pPr>
            <a:r>
              <a:rPr lang="zh-CN" sz="1200" dirty="0">
                <a:solidFill>
                  <a:sysClr val="windowText" lastClr="000000"/>
                </a:solidFill>
                <a:latin typeface="微软雅黑" charset="0"/>
                <a:ea typeface="微软雅黑" charset="0"/>
              </a:rPr>
              <a:t>算力</a:t>
            </a:r>
            <a:r>
              <a:rPr lang="zh-CN" altLang="en-US" sz="1200" dirty="0">
                <a:solidFill>
                  <a:sysClr val="windowText" lastClr="000000"/>
                </a:solidFill>
                <a:latin typeface="微软雅黑" charset="0"/>
                <a:ea typeface="微软雅黑" charset="0"/>
              </a:rPr>
              <a:t>资源的</a:t>
            </a:r>
            <a:r>
              <a:rPr lang="zh-CN" sz="1200" dirty="0">
                <a:solidFill>
                  <a:sysClr val="windowText" lastClr="000000"/>
                </a:solidFill>
                <a:latin typeface="微软雅黑" charset="0"/>
                <a:ea typeface="微软雅黑" charset="0"/>
              </a:rPr>
              <a:t>监管方、运营方、消费方、供给方的</a:t>
            </a:r>
            <a:r>
              <a:rPr lang="zh-CN" altLang="en-US" sz="1200" dirty="0">
                <a:solidFill>
                  <a:sysClr val="windowText" lastClr="000000"/>
                </a:solidFill>
                <a:latin typeface="微软雅黑" charset="0"/>
                <a:ea typeface="微软雅黑" charset="0"/>
              </a:rPr>
              <a:t>入口平台</a:t>
            </a:r>
            <a:endParaRPr lang="en-US" altLang="zh-CN" sz="1200" dirty="0">
              <a:solidFill>
                <a:sysClr val="windowText" lastClr="000000"/>
              </a:solidFill>
              <a:latin typeface="微软雅黑" charset="0"/>
              <a:ea typeface="微软雅黑" charset="0"/>
            </a:endParaRPr>
          </a:p>
          <a:p>
            <a:pPr marL="171450" indent="-171450">
              <a:buFont typeface="Arial" panose="020B0604020202090204" pitchFamily="34" charset="0"/>
              <a:buChar char="•"/>
            </a:pPr>
            <a:r>
              <a:rPr lang="zh-CN" altLang="en-US" sz="1200" dirty="0">
                <a:solidFill>
                  <a:sysClr val="windowText" lastClr="000000"/>
                </a:solidFill>
                <a:latin typeface="微软雅黑" charset="0"/>
                <a:ea typeface="微软雅黑" charset="0"/>
              </a:rPr>
              <a:t>第三方系统统一集中对接</a:t>
            </a:r>
            <a:endParaRPr lang="zh-CN" sz="1200" dirty="0">
              <a:solidFill>
                <a:sysClr val="windowText" lastClr="000000"/>
              </a:solidFill>
              <a:latin typeface="微软雅黑" charset="0"/>
              <a:ea typeface="微软雅黑" charset="0"/>
            </a:endParaRPr>
          </a:p>
        </p:txBody>
      </p:sp>
      <p:sp>
        <p:nvSpPr>
          <p:cNvPr id="63" name="文本框 14"/>
          <p:cNvSpPr txBox="1"/>
          <p:nvPr>
            <p:custDataLst>
              <p:tags r:id="rId30"/>
            </p:custDataLst>
          </p:nvPr>
        </p:nvSpPr>
        <p:spPr>
          <a:xfrm>
            <a:off x="6062684" y="884117"/>
            <a:ext cx="4711626" cy="416557"/>
          </a:xfrm>
          <a:prstGeom prst="rect">
            <a:avLst/>
          </a:prstGeom>
          <a:noFill/>
        </p:spPr>
        <p:txBody>
          <a:bodyPr wrap="square" lIns="67496" tIns="35098" rIns="67496" bIns="0" anchor="b" anchorCtr="0">
            <a:normAutofit/>
          </a:bodyPr>
          <a:lstStyle>
            <a:defPPr>
              <a:defRPr lang="en-US"/>
            </a:defPPr>
            <a:lvl1pPr marL="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1pPr>
            <a:lvl2pPr marL="3429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2pPr>
            <a:lvl3pPr marL="6858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3pPr>
            <a:lvl4pPr marL="10287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4pPr>
            <a:lvl5pPr marL="13716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5pPr>
            <a:lvl6pPr marL="17145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6pPr>
            <a:lvl7pPr marL="20574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7pPr>
            <a:lvl8pPr marL="24003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8pPr>
            <a:lvl9pPr marL="2743200" algn="l" defTabSz="685800" rtl="0" eaLnBrk="1" latinLnBrk="0" hangingPunct="1">
              <a:defRPr sz="1350" kern="1200">
                <a:solidFill>
                  <a:srgbClr val="5F5F5F"/>
                </a:solidFill>
                <a:latin typeface="Arial" panose="020B0604020202090204" pitchFamily="34" charset="0"/>
                <a:ea typeface="微软雅黑" panose="020B0503020204020204" pitchFamily="34" charset="-122"/>
                <a:cs typeface="微软雅黑" panose="020B0503020204020204" pitchFamily="34" charset="-122"/>
              </a:defRPr>
            </a:lvl9pPr>
          </a:lstStyle>
          <a:p>
            <a:pPr>
              <a:lnSpc>
                <a:spcPct val="120000"/>
              </a:lnSpc>
            </a:pPr>
            <a:r>
              <a:rPr lang="zh-CN" altLang="en-US" sz="1800" b="1" spc="225" dirty="0">
                <a:solidFill>
                  <a:srgbClr val="0070C0"/>
                </a:solidFill>
                <a:latin typeface="微软雅黑" charset="0"/>
                <a:ea typeface="微软雅黑" charset="0"/>
                <a:cs typeface="黑体" panose="02010609060101010101" charset="-122"/>
                <a:sym typeface="Arial" panose="020B0604020202090204" pitchFamily="34" charset="0"/>
              </a:rPr>
              <a:t>统一门户</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588279" y="351880"/>
            <a:ext cx="9183989" cy="482598"/>
          </a:xfrm>
        </p:spPr>
        <p:txBody>
          <a:bodyPr/>
          <a:lstStyle/>
          <a:p>
            <a:r>
              <a:rPr lang="zh-CN" altLang="en-US" sz="2400">
                <a:latin typeface="微软雅黑" charset="0"/>
                <a:ea typeface="微软雅黑" charset="0"/>
              </a:rPr>
              <a:t>算力供需平台（算力商城）：产品架构</a:t>
            </a:r>
          </a:p>
        </p:txBody>
      </p:sp>
      <p:grpSp>
        <p:nvGrpSpPr>
          <p:cNvPr id="70" name="组合 69"/>
          <p:cNvGrpSpPr/>
          <p:nvPr/>
        </p:nvGrpSpPr>
        <p:grpSpPr>
          <a:xfrm>
            <a:off x="593725" y="5514340"/>
            <a:ext cx="11135995" cy="595630"/>
            <a:chOff x="935" y="8756"/>
            <a:chExt cx="17537" cy="1043"/>
          </a:xfrm>
        </p:grpSpPr>
        <p:sp>
          <p:nvSpPr>
            <p:cNvPr id="3" name="Rectangle 8"/>
            <p:cNvSpPr/>
            <p:nvPr/>
          </p:nvSpPr>
          <p:spPr>
            <a:xfrm>
              <a:off x="2516" y="8756"/>
              <a:ext cx="15956" cy="1043"/>
            </a:xfrm>
            <a:prstGeom prst="rect">
              <a:avLst/>
            </a:prstGeom>
            <a:solidFill>
              <a:schemeClr val="bg1">
                <a:lumMod val="65000"/>
              </a:schemeClr>
            </a:solidFill>
            <a:ln>
              <a:gradFill>
                <a:gsLst>
                  <a:gs pos="55000">
                    <a:schemeClr val="accent2">
                      <a:lumMod val="26000"/>
                      <a:lumOff val="74000"/>
                      <a:alpha val="0"/>
                    </a:schemeClr>
                  </a:gs>
                  <a:gs pos="26000">
                    <a:srgbClr val="7030A0"/>
                  </a:gs>
                  <a:gs pos="83000">
                    <a:srgbClr val="7030A0"/>
                  </a:gs>
                </a:gsLst>
                <a:lin ang="1902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微软雅黑" charset="0"/>
                <a:ea typeface="微软雅黑" charset="0"/>
              </a:endParaRPr>
            </a:p>
          </p:txBody>
        </p:sp>
        <p:sp>
          <p:nvSpPr>
            <p:cNvPr id="13" name="Rectangle 12"/>
            <p:cNvSpPr/>
            <p:nvPr/>
          </p:nvSpPr>
          <p:spPr>
            <a:xfrm>
              <a:off x="935" y="8757"/>
              <a:ext cx="1474" cy="1042"/>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基础层</a:t>
              </a:r>
            </a:p>
          </p:txBody>
        </p:sp>
        <p:sp>
          <p:nvSpPr>
            <p:cNvPr id="14" name="Rectangle 12"/>
            <p:cNvSpPr/>
            <p:nvPr/>
          </p:nvSpPr>
          <p:spPr>
            <a:xfrm>
              <a:off x="4985" y="8984"/>
              <a:ext cx="1960" cy="586"/>
            </a:xfrm>
            <a:prstGeom prst="rect">
              <a:avLst/>
            </a:prstGeom>
            <a:noFill/>
            <a:extLst>
              <a:ext uri="{909E8E84-426E-40DD-AFC4-6F175D3DCCD1}">
                <a14:hiddenFill xmlns:a14="http://schemas.microsoft.com/office/drawing/2010/main">
                  <a:gradFill>
                    <a:gsLst>
                      <a:gs pos="0">
                        <a:srgbClr val="425FDF"/>
                      </a:gs>
                      <a:gs pos="0">
                        <a:srgbClr val="2835B6"/>
                      </a:gs>
                      <a:gs pos="0">
                        <a:srgbClr val="7490FE"/>
                      </a:gs>
                    </a:gsLst>
                    <a:lin ang="16200000" scaled="0"/>
                  </a:gra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sz="1400" b="1" kern="0" spc="60" dirty="0">
                  <a:solidFill>
                    <a:schemeClr val="bg1">
                      <a:alpha val="100000"/>
                    </a:schemeClr>
                  </a:solidFill>
                  <a:latin typeface="微软雅黑" charset="0"/>
                  <a:ea typeface="微软雅黑" charset="0"/>
                  <a:cs typeface="微软雅黑" charset="0"/>
                  <a:sym typeface="+mn-ea"/>
                </a:rPr>
                <a:t>K8S集群</a:t>
              </a:r>
              <a:endParaRPr lang="en-US" sz="1400" b="1" kern="0" spc="60" dirty="0">
                <a:solidFill>
                  <a:schemeClr val="bg1">
                    <a:alpha val="100000"/>
                  </a:schemeClr>
                </a:solidFill>
                <a:latin typeface="微软雅黑" charset="0"/>
                <a:ea typeface="微软雅黑" charset="0"/>
                <a:cs typeface="微软雅黑" charset="0"/>
                <a:sym typeface="+mn-ea"/>
              </a:endParaRPr>
            </a:p>
          </p:txBody>
        </p:sp>
        <p:sp>
          <p:nvSpPr>
            <p:cNvPr id="15" name="Rectangle 12"/>
            <p:cNvSpPr/>
            <p:nvPr/>
          </p:nvSpPr>
          <p:spPr>
            <a:xfrm>
              <a:off x="7137" y="8992"/>
              <a:ext cx="1960" cy="586"/>
            </a:xfrm>
            <a:prstGeom prst="rect">
              <a:avLst/>
            </a:prstGeom>
            <a:noFill/>
            <a:extLst>
              <a:ext uri="{909E8E84-426E-40DD-AFC4-6F175D3DCCD1}">
                <a14:hiddenFill xmlns:a14="http://schemas.microsoft.com/office/drawing/2010/main">
                  <a:gradFill>
                    <a:gsLst>
                      <a:gs pos="0">
                        <a:srgbClr val="425FDF"/>
                      </a:gs>
                      <a:gs pos="0">
                        <a:srgbClr val="2835B6"/>
                      </a:gs>
                      <a:gs pos="0">
                        <a:srgbClr val="7490FE"/>
                      </a:gs>
                    </a:gsLst>
                    <a:lin ang="16200000" scaled="0"/>
                  </a:gra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sz="1400" b="1" kern="0" spc="60" dirty="0">
                  <a:solidFill>
                    <a:schemeClr val="bg1">
                      <a:alpha val="100000"/>
                    </a:schemeClr>
                  </a:solidFill>
                  <a:latin typeface="微软雅黑" charset="0"/>
                  <a:ea typeface="微软雅黑" charset="0"/>
                  <a:cs typeface="黑体" panose="02010609060101010101" charset="-122"/>
                  <a:sym typeface="+mn-ea"/>
                </a:rPr>
                <a:t>裸金属</a:t>
              </a:r>
              <a:endParaRPr lang="en-US" sz="1400" b="1" kern="0" spc="60" dirty="0">
                <a:solidFill>
                  <a:schemeClr val="bg1">
                    <a:alpha val="100000"/>
                  </a:schemeClr>
                </a:solidFill>
                <a:latin typeface="微软雅黑" charset="0"/>
                <a:ea typeface="微软雅黑" charset="0"/>
                <a:cs typeface="黑体" panose="02010609060101010101" charset="-122"/>
                <a:sym typeface="+mn-ea"/>
              </a:endParaRPr>
            </a:p>
          </p:txBody>
        </p:sp>
        <p:sp>
          <p:nvSpPr>
            <p:cNvPr id="16" name="Rectangle 12"/>
            <p:cNvSpPr/>
            <p:nvPr/>
          </p:nvSpPr>
          <p:spPr>
            <a:xfrm>
              <a:off x="9289" y="9000"/>
              <a:ext cx="1960" cy="586"/>
            </a:xfrm>
            <a:prstGeom prst="rect">
              <a:avLst/>
            </a:prstGeom>
            <a:noFill/>
            <a:extLst>
              <a:ext uri="{909E8E84-426E-40DD-AFC4-6F175D3DCCD1}">
                <a14:hiddenFill xmlns:a14="http://schemas.microsoft.com/office/drawing/2010/main">
                  <a:gradFill>
                    <a:gsLst>
                      <a:gs pos="0">
                        <a:srgbClr val="425FDF"/>
                      </a:gs>
                      <a:gs pos="0">
                        <a:srgbClr val="2835B6"/>
                      </a:gs>
                      <a:gs pos="0">
                        <a:srgbClr val="7490FE"/>
                      </a:gs>
                    </a:gsLst>
                    <a:lin ang="16200000" scaled="0"/>
                  </a:gra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rtl="0" eaLnBrk="0">
                <a:lnSpc>
                  <a:spcPct val="98000"/>
                </a:lnSpc>
                <a:spcBef>
                  <a:spcPts val="540"/>
                </a:spcBef>
              </a:pPr>
              <a:r>
                <a:rPr sz="1400" b="1" kern="0" spc="60" dirty="0">
                  <a:solidFill>
                    <a:schemeClr val="bg1">
                      <a:alpha val="100000"/>
                    </a:schemeClr>
                  </a:solidFill>
                  <a:latin typeface="微软雅黑" charset="0"/>
                  <a:ea typeface="微软雅黑" charset="0"/>
                  <a:cs typeface="黑体" panose="02010609060101010101" charset="-122"/>
                  <a:sym typeface="+mn-ea"/>
                </a:rPr>
                <a:t>云资源</a:t>
              </a:r>
              <a:endParaRPr lang="en-US" sz="1400" b="1" kern="0" spc="60" dirty="0">
                <a:solidFill>
                  <a:schemeClr val="bg1">
                    <a:alpha val="100000"/>
                  </a:schemeClr>
                </a:solidFill>
                <a:latin typeface="微软雅黑" charset="0"/>
                <a:ea typeface="微软雅黑" charset="0"/>
                <a:cs typeface="黑体" panose="02010609060101010101" charset="-122"/>
                <a:sym typeface="+mn-ea"/>
              </a:endParaRPr>
            </a:p>
          </p:txBody>
        </p:sp>
        <p:sp>
          <p:nvSpPr>
            <p:cNvPr id="17" name="Rectangle 12"/>
            <p:cNvSpPr/>
            <p:nvPr/>
          </p:nvSpPr>
          <p:spPr>
            <a:xfrm>
              <a:off x="11441" y="9008"/>
              <a:ext cx="1960" cy="586"/>
            </a:xfrm>
            <a:prstGeom prst="rect">
              <a:avLst/>
            </a:prstGeom>
            <a:noFill/>
            <a:extLst>
              <a:ext uri="{909E8E84-426E-40DD-AFC4-6F175D3DCCD1}">
                <a14:hiddenFill xmlns:a14="http://schemas.microsoft.com/office/drawing/2010/main">
                  <a:gradFill>
                    <a:gsLst>
                      <a:gs pos="0">
                        <a:srgbClr val="425FDF"/>
                      </a:gs>
                      <a:gs pos="0">
                        <a:srgbClr val="2835B6"/>
                      </a:gs>
                      <a:gs pos="0">
                        <a:srgbClr val="7490FE"/>
                      </a:gs>
                    </a:gsLst>
                    <a:lin ang="16200000" scaled="0"/>
                  </a:gra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rPr>
                <a:t>存储</a:t>
              </a:r>
            </a:p>
          </p:txBody>
        </p:sp>
        <p:sp>
          <p:nvSpPr>
            <p:cNvPr id="19" name="Rectangle 12"/>
            <p:cNvSpPr/>
            <p:nvPr/>
          </p:nvSpPr>
          <p:spPr>
            <a:xfrm>
              <a:off x="13600" y="9016"/>
              <a:ext cx="1960" cy="586"/>
            </a:xfrm>
            <a:prstGeom prst="rect">
              <a:avLst/>
            </a:prstGeom>
            <a:noFill/>
            <a:extLst>
              <a:ext uri="{909E8E84-426E-40DD-AFC4-6F175D3DCCD1}">
                <a14:hiddenFill xmlns:a14="http://schemas.microsoft.com/office/drawing/2010/main">
                  <a:gradFill>
                    <a:gsLst>
                      <a:gs pos="0">
                        <a:srgbClr val="425FDF"/>
                      </a:gs>
                      <a:gs pos="0">
                        <a:srgbClr val="2835B6"/>
                      </a:gs>
                      <a:gs pos="0">
                        <a:srgbClr val="7490FE"/>
                      </a:gs>
                    </a:gsLst>
                    <a:lin ang="16200000" scaled="0"/>
                  </a:gra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sz="1400" b="1" kern="0" spc="110" dirty="0">
                  <a:solidFill>
                    <a:schemeClr val="bg1">
                      <a:alpha val="100000"/>
                    </a:schemeClr>
                  </a:solidFill>
                  <a:latin typeface="微软雅黑" charset="0"/>
                  <a:ea typeface="微软雅黑" charset="0"/>
                  <a:cs typeface="黑体" panose="02010609060101010101" charset="-122"/>
                  <a:sym typeface="+mn-ea"/>
                </a:rPr>
                <a:t>容器</a:t>
              </a:r>
              <a:endParaRPr lang="zh-CN" altLang="en-US" sz="1400" b="1" kern="0" spc="110" dirty="0">
                <a:solidFill>
                  <a:schemeClr val="bg1">
                    <a:alpha val="100000"/>
                  </a:schemeClr>
                </a:solidFill>
                <a:latin typeface="微软雅黑" charset="0"/>
                <a:ea typeface="微软雅黑" charset="0"/>
                <a:cs typeface="黑体" panose="02010609060101010101" charset="-122"/>
                <a:sym typeface="+mn-ea"/>
              </a:endParaRPr>
            </a:p>
          </p:txBody>
        </p:sp>
        <p:sp>
          <p:nvSpPr>
            <p:cNvPr id="41" name="Rectangle 12"/>
            <p:cNvSpPr/>
            <p:nvPr/>
          </p:nvSpPr>
          <p:spPr>
            <a:xfrm>
              <a:off x="2833" y="8984"/>
              <a:ext cx="1960" cy="586"/>
            </a:xfrm>
            <a:prstGeom prst="rect">
              <a:avLst/>
            </a:prstGeom>
            <a:noFill/>
            <a:extLst>
              <a:ext uri="{909E8E84-426E-40DD-AFC4-6F175D3DCCD1}">
                <a14:hiddenFill xmlns:a14="http://schemas.microsoft.com/office/drawing/2010/main">
                  <a:gradFill>
                    <a:gsLst>
                      <a:gs pos="0">
                        <a:srgbClr val="425FDF"/>
                      </a:gs>
                      <a:gs pos="0">
                        <a:srgbClr val="2835B6"/>
                      </a:gs>
                      <a:gs pos="0">
                        <a:srgbClr val="7490FE"/>
                      </a:gs>
                    </a:gsLst>
                    <a:lin ang="16200000" scaled="0"/>
                  </a:gra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sz="1400" b="1" kern="0" spc="-90" dirty="0">
                  <a:solidFill>
                    <a:schemeClr val="bg1">
                      <a:alpha val="100000"/>
                    </a:schemeClr>
                  </a:solidFill>
                  <a:latin typeface="微软雅黑" charset="0"/>
                  <a:ea typeface="微软雅黑" charset="0"/>
                  <a:cs typeface="微软雅黑" charset="0"/>
                  <a:sym typeface="+mn-ea"/>
                </a:rPr>
                <a:t>Slurm集群</a:t>
              </a:r>
              <a:endParaRPr lang="en-US" sz="1400" b="1" kern="0" spc="-90" dirty="0">
                <a:solidFill>
                  <a:schemeClr val="bg1">
                    <a:alpha val="100000"/>
                  </a:schemeClr>
                </a:solidFill>
                <a:latin typeface="微软雅黑" charset="0"/>
                <a:ea typeface="微软雅黑" charset="0"/>
                <a:cs typeface="微软雅黑" charset="0"/>
                <a:sym typeface="+mn-ea"/>
              </a:endParaRPr>
            </a:p>
          </p:txBody>
        </p:sp>
      </p:grpSp>
      <p:grpSp>
        <p:nvGrpSpPr>
          <p:cNvPr id="69" name="组合 68"/>
          <p:cNvGrpSpPr/>
          <p:nvPr/>
        </p:nvGrpSpPr>
        <p:grpSpPr>
          <a:xfrm>
            <a:off x="593725" y="3942715"/>
            <a:ext cx="9667875" cy="1483995"/>
            <a:chOff x="935" y="5973"/>
            <a:chExt cx="15225" cy="2573"/>
          </a:xfrm>
        </p:grpSpPr>
        <p:grpSp>
          <p:nvGrpSpPr>
            <p:cNvPr id="27" name="组合 26"/>
            <p:cNvGrpSpPr/>
            <p:nvPr/>
          </p:nvGrpSpPr>
          <p:grpSpPr>
            <a:xfrm>
              <a:off x="2515" y="5984"/>
              <a:ext cx="3115" cy="2548"/>
              <a:chOff x="2599" y="4715"/>
              <a:chExt cx="3740" cy="2548"/>
            </a:xfrm>
            <a:gradFill>
              <a:gsLst>
                <a:gs pos="0">
                  <a:srgbClr val="425FDF"/>
                </a:gs>
                <a:gs pos="0">
                  <a:srgbClr val="2835B6"/>
                </a:gs>
                <a:gs pos="0">
                  <a:srgbClr val="7490FE"/>
                </a:gs>
              </a:gsLst>
              <a:lin ang="16200000" scaled="0"/>
            </a:gradFill>
          </p:grpSpPr>
          <p:sp>
            <p:nvSpPr>
              <p:cNvPr id="7" name="Rectangle 15"/>
              <p:cNvSpPr/>
              <p:nvPr/>
            </p:nvSpPr>
            <p:spPr>
              <a:xfrm>
                <a:off x="2599" y="4715"/>
                <a:ext cx="3740" cy="2548"/>
              </a:xfrm>
              <a:prstGeom prst="rect">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en-US" sz="1000" b="1" dirty="0">
                  <a:solidFill>
                    <a:schemeClr val="bg1"/>
                  </a:solidFill>
                  <a:latin typeface="微软雅黑" charset="0"/>
                  <a:ea typeface="微软雅黑" charset="0"/>
                  <a:cs typeface="方正仿宋_GB2312" panose="02000000000000000000" charset="-122"/>
                </a:endParaRPr>
              </a:p>
            </p:txBody>
          </p:sp>
          <p:sp>
            <p:nvSpPr>
              <p:cNvPr id="8" name="Rectangle 16"/>
              <p:cNvSpPr/>
              <p:nvPr/>
            </p:nvSpPr>
            <p:spPr>
              <a:xfrm>
                <a:off x="2599" y="4726"/>
                <a:ext cx="3741" cy="388"/>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rPr>
                  <a:t>算力管理</a:t>
                </a:r>
              </a:p>
            </p:txBody>
          </p:sp>
          <p:sp>
            <p:nvSpPr>
              <p:cNvPr id="21" name="Rectangle 18"/>
              <p:cNvSpPr/>
              <p:nvPr/>
            </p:nvSpPr>
            <p:spPr>
              <a:xfrm>
                <a:off x="2599" y="5210"/>
                <a:ext cx="3741" cy="1825"/>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marL="14605" algn="l" rtl="0" eaLnBrk="0">
                  <a:lnSpc>
                    <a:spcPct val="88000"/>
                  </a:lnSpc>
                  <a:spcBef>
                    <a:spcPts val="480"/>
                  </a:spcBef>
                </a:pPr>
                <a:r>
                  <a:rPr sz="1400" b="1" kern="0" spc="20" dirty="0">
                    <a:solidFill>
                      <a:schemeClr val="bg1">
                        <a:alpha val="100000"/>
                      </a:schemeClr>
                    </a:solidFill>
                    <a:latin typeface="微软雅黑" charset="0"/>
                    <a:ea typeface="微软雅黑" charset="0"/>
                    <a:cs typeface="微软雅黑" charset="0"/>
                    <a:sym typeface="+mn-ea"/>
                  </a:rPr>
                  <a:t>裸金属</a:t>
                </a:r>
                <a:endParaRPr sz="1400" dirty="0">
                  <a:solidFill>
                    <a:schemeClr val="bg1"/>
                  </a:solidFill>
                  <a:latin typeface="微软雅黑" charset="0"/>
                  <a:ea typeface="微软雅黑" charset="0"/>
                  <a:cs typeface="微软雅黑" charset="0"/>
                </a:endParaRPr>
              </a:p>
              <a:p>
                <a:pPr marL="12700" algn="l" rtl="0" eaLnBrk="0">
                  <a:lnSpc>
                    <a:spcPct val="87000"/>
                  </a:lnSpc>
                  <a:spcBef>
                    <a:spcPts val="10"/>
                  </a:spcBef>
                </a:pPr>
                <a:r>
                  <a:rPr sz="1400" b="1" kern="0" spc="-40" dirty="0">
                    <a:solidFill>
                      <a:schemeClr val="bg1">
                        <a:alpha val="100000"/>
                      </a:schemeClr>
                    </a:solidFill>
                    <a:latin typeface="微软雅黑" charset="0"/>
                    <a:ea typeface="微软雅黑" charset="0"/>
                    <a:cs typeface="微软雅黑" charset="0"/>
                    <a:sym typeface="+mn-ea"/>
                  </a:rPr>
                  <a:t>Slurm集群</a:t>
                </a:r>
                <a:endParaRPr sz="1400" dirty="0">
                  <a:solidFill>
                    <a:schemeClr val="bg1"/>
                  </a:solidFill>
                  <a:latin typeface="微软雅黑" charset="0"/>
                  <a:ea typeface="微软雅黑" charset="0"/>
                  <a:cs typeface="微软雅黑" charset="0"/>
                </a:endParaRPr>
              </a:p>
              <a:p>
                <a:pPr marL="12700" algn="l" rtl="0" eaLnBrk="0">
                  <a:lnSpc>
                    <a:spcPts val="1440"/>
                  </a:lnSpc>
                </a:pPr>
                <a:r>
                  <a:rPr sz="1400" b="1" kern="0" spc="60" dirty="0">
                    <a:solidFill>
                      <a:schemeClr val="bg1">
                        <a:alpha val="100000"/>
                      </a:schemeClr>
                    </a:solidFill>
                    <a:latin typeface="微软雅黑" charset="0"/>
                    <a:ea typeface="微软雅黑" charset="0"/>
                    <a:cs typeface="微软雅黑" charset="0"/>
                    <a:sym typeface="+mn-ea"/>
                  </a:rPr>
                  <a:t>K8S集群</a:t>
                </a:r>
                <a:endParaRPr sz="1400" dirty="0">
                  <a:solidFill>
                    <a:schemeClr val="bg1"/>
                  </a:solidFill>
                  <a:latin typeface="微软雅黑" charset="0"/>
                  <a:ea typeface="微软雅黑" charset="0"/>
                  <a:cs typeface="微软雅黑" charset="0"/>
                </a:endParaRPr>
              </a:p>
              <a:p>
                <a:pPr marL="14605" algn="l" rtl="0" eaLnBrk="0">
                  <a:lnSpc>
                    <a:spcPct val="88000"/>
                  </a:lnSpc>
                  <a:spcBef>
                    <a:spcPts val="190"/>
                  </a:spcBef>
                </a:pPr>
                <a:r>
                  <a:rPr sz="1400" b="1" kern="0" spc="10" dirty="0">
                    <a:solidFill>
                      <a:schemeClr val="bg1">
                        <a:alpha val="100000"/>
                      </a:schemeClr>
                    </a:solidFill>
                    <a:latin typeface="微软雅黑" charset="0"/>
                    <a:ea typeface="微软雅黑" charset="0"/>
                    <a:cs typeface="微软雅黑" charset="0"/>
                    <a:sym typeface="+mn-ea"/>
                  </a:rPr>
                  <a:t>云资源</a:t>
                </a:r>
                <a:endParaRPr sz="1400" dirty="0">
                  <a:solidFill>
                    <a:schemeClr val="bg1"/>
                  </a:solidFill>
                  <a:latin typeface="微软雅黑" charset="0"/>
                  <a:ea typeface="微软雅黑" charset="0"/>
                  <a:cs typeface="微软雅黑" charset="0"/>
                </a:endParaRPr>
              </a:p>
              <a:p>
                <a:pPr marL="14605" algn="l" rtl="0" eaLnBrk="0">
                  <a:lnSpc>
                    <a:spcPts val="1405"/>
                  </a:lnSpc>
                </a:pPr>
                <a:r>
                  <a:rPr sz="1400" b="1" kern="0" spc="70" dirty="0">
                    <a:solidFill>
                      <a:schemeClr val="bg1">
                        <a:alpha val="100000"/>
                      </a:schemeClr>
                    </a:solidFill>
                    <a:latin typeface="微软雅黑" charset="0"/>
                    <a:ea typeface="微软雅黑" charset="0"/>
                    <a:cs typeface="微软雅黑" charset="0"/>
                    <a:sym typeface="+mn-ea"/>
                  </a:rPr>
                  <a:t>存储</a:t>
                </a:r>
                <a:endParaRPr sz="1400" dirty="0">
                  <a:solidFill>
                    <a:schemeClr val="bg1"/>
                  </a:solidFill>
                  <a:latin typeface="微软雅黑" charset="0"/>
                  <a:ea typeface="微软雅黑" charset="0"/>
                  <a:cs typeface="微软雅黑" charset="0"/>
                </a:endParaRPr>
              </a:p>
              <a:p>
                <a:pPr marL="14605" algn="l" rtl="0" eaLnBrk="0">
                  <a:lnSpc>
                    <a:spcPct val="99000"/>
                  </a:lnSpc>
                  <a:spcBef>
                    <a:spcPts val="130"/>
                  </a:spcBef>
                </a:pPr>
                <a:r>
                  <a:rPr sz="1400" b="1" kern="0" spc="60" dirty="0">
                    <a:solidFill>
                      <a:schemeClr val="bg1">
                        <a:alpha val="100000"/>
                      </a:schemeClr>
                    </a:solidFill>
                    <a:latin typeface="微软雅黑" charset="0"/>
                    <a:ea typeface="微软雅黑" charset="0"/>
                    <a:cs typeface="微软雅黑" charset="0"/>
                    <a:sym typeface="+mn-ea"/>
                  </a:rPr>
                  <a:t>网络</a:t>
                </a:r>
                <a:endParaRPr lang="en-US" sz="1400" b="1" kern="0" spc="60" dirty="0">
                  <a:solidFill>
                    <a:schemeClr val="bg1">
                      <a:alpha val="100000"/>
                    </a:schemeClr>
                  </a:solidFill>
                  <a:latin typeface="微软雅黑" charset="0"/>
                  <a:ea typeface="微软雅黑" charset="0"/>
                  <a:cs typeface="微软雅黑" charset="0"/>
                  <a:sym typeface="+mn-ea"/>
                </a:endParaRPr>
              </a:p>
            </p:txBody>
          </p:sp>
        </p:grpSp>
        <p:grpSp>
          <p:nvGrpSpPr>
            <p:cNvPr id="28" name="组合 27"/>
            <p:cNvGrpSpPr/>
            <p:nvPr/>
          </p:nvGrpSpPr>
          <p:grpSpPr>
            <a:xfrm>
              <a:off x="5974" y="5985"/>
              <a:ext cx="3314" cy="2548"/>
              <a:chOff x="2599" y="4715"/>
              <a:chExt cx="3740" cy="2548"/>
            </a:xfrm>
            <a:gradFill>
              <a:gsLst>
                <a:gs pos="0">
                  <a:srgbClr val="425FDF"/>
                </a:gs>
                <a:gs pos="0">
                  <a:srgbClr val="2835B6"/>
                </a:gs>
                <a:gs pos="0">
                  <a:srgbClr val="7490FE"/>
                </a:gs>
              </a:gsLst>
              <a:lin ang="16200000" scaled="0"/>
            </a:gradFill>
          </p:grpSpPr>
          <p:sp>
            <p:nvSpPr>
              <p:cNvPr id="29" name="Rectangle 15"/>
              <p:cNvSpPr/>
              <p:nvPr/>
            </p:nvSpPr>
            <p:spPr>
              <a:xfrm>
                <a:off x="2599" y="4715"/>
                <a:ext cx="3740" cy="2548"/>
              </a:xfrm>
              <a:prstGeom prst="rect">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en-US" sz="1000" b="1" dirty="0">
                  <a:solidFill>
                    <a:schemeClr val="bg1"/>
                  </a:solidFill>
                  <a:latin typeface="微软雅黑" charset="0"/>
                  <a:ea typeface="微软雅黑" charset="0"/>
                  <a:cs typeface="方正仿宋_GB2312" panose="02000000000000000000" charset="-122"/>
                </a:endParaRPr>
              </a:p>
            </p:txBody>
          </p:sp>
          <p:sp>
            <p:nvSpPr>
              <p:cNvPr id="30" name="Rectangle 16"/>
              <p:cNvSpPr/>
              <p:nvPr/>
            </p:nvSpPr>
            <p:spPr>
              <a:xfrm>
                <a:off x="2599" y="4726"/>
                <a:ext cx="3741" cy="388"/>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rPr>
                  <a:t>调度管理</a:t>
                </a:r>
              </a:p>
            </p:txBody>
          </p:sp>
          <p:sp>
            <p:nvSpPr>
              <p:cNvPr id="31" name="Rectangle 18"/>
              <p:cNvSpPr/>
              <p:nvPr/>
            </p:nvSpPr>
            <p:spPr>
              <a:xfrm>
                <a:off x="2599" y="5210"/>
                <a:ext cx="3741" cy="1825"/>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marL="14605" algn="l" rtl="0" eaLnBrk="0">
                  <a:lnSpc>
                    <a:spcPct val="88000"/>
                  </a:lnSpc>
                  <a:spcBef>
                    <a:spcPts val="480"/>
                  </a:spcBef>
                </a:pPr>
                <a:r>
                  <a:rPr lang="zh-CN" sz="1400" b="1" kern="0" spc="20" dirty="0">
                    <a:solidFill>
                      <a:schemeClr val="bg1">
                        <a:alpha val="100000"/>
                      </a:schemeClr>
                    </a:solidFill>
                    <a:latin typeface="微软雅黑" charset="0"/>
                    <a:ea typeface="微软雅黑" charset="0"/>
                    <a:cs typeface="方正仿宋_GB2312" panose="02000000000000000000" charset="-122"/>
                    <a:sym typeface="+mn-ea"/>
                  </a:rPr>
                  <a:t>作业提交</a:t>
                </a:r>
              </a:p>
              <a:p>
                <a:pPr marL="14605" algn="l" rtl="0" eaLnBrk="0">
                  <a:lnSpc>
                    <a:spcPct val="88000"/>
                  </a:lnSpc>
                  <a:spcBef>
                    <a:spcPts val="480"/>
                  </a:spcBef>
                </a:pPr>
                <a:r>
                  <a:rPr lang="zh-CN" sz="1400" b="1" kern="0" spc="20" dirty="0">
                    <a:solidFill>
                      <a:schemeClr val="bg1">
                        <a:alpha val="100000"/>
                      </a:schemeClr>
                    </a:solidFill>
                    <a:latin typeface="微软雅黑" charset="0"/>
                    <a:ea typeface="微软雅黑" charset="0"/>
                    <a:cs typeface="方正仿宋_GB2312" panose="02000000000000000000" charset="-122"/>
                    <a:sym typeface="+mn-ea"/>
                  </a:rPr>
                  <a:t>资源分配策略</a:t>
                </a:r>
              </a:p>
              <a:p>
                <a:pPr marL="14605" algn="l" rtl="0" eaLnBrk="0">
                  <a:lnSpc>
                    <a:spcPct val="88000"/>
                  </a:lnSpc>
                  <a:spcBef>
                    <a:spcPts val="480"/>
                  </a:spcBef>
                </a:pPr>
                <a:r>
                  <a:rPr lang="zh-CN" sz="1400" b="1" kern="0" spc="20" dirty="0">
                    <a:solidFill>
                      <a:schemeClr val="bg1">
                        <a:alpha val="100000"/>
                      </a:schemeClr>
                    </a:solidFill>
                    <a:latin typeface="微软雅黑" charset="0"/>
                    <a:ea typeface="微软雅黑" charset="0"/>
                    <a:cs typeface="方正仿宋_GB2312" panose="02000000000000000000" charset="-122"/>
                    <a:sym typeface="+mn-ea"/>
                  </a:rPr>
                  <a:t>任务调度策略</a:t>
                </a:r>
              </a:p>
              <a:p>
                <a:pPr marL="14605" algn="l" rtl="0" eaLnBrk="0">
                  <a:lnSpc>
                    <a:spcPct val="88000"/>
                  </a:lnSpc>
                  <a:spcBef>
                    <a:spcPts val="480"/>
                  </a:spcBef>
                </a:pPr>
                <a:r>
                  <a:rPr lang="zh-CN" sz="1400" b="1" kern="0" spc="20" dirty="0">
                    <a:solidFill>
                      <a:schemeClr val="bg1">
                        <a:alpha val="100000"/>
                      </a:schemeClr>
                    </a:solidFill>
                    <a:latin typeface="微软雅黑" charset="0"/>
                    <a:ea typeface="微软雅黑" charset="0"/>
                    <a:cs typeface="方正仿宋_GB2312" panose="02000000000000000000" charset="-122"/>
                    <a:sym typeface="+mn-ea"/>
                  </a:rPr>
                  <a:t>任务队列管理</a:t>
                </a:r>
              </a:p>
              <a:p>
                <a:pPr marL="14605" algn="l" rtl="0" eaLnBrk="0">
                  <a:lnSpc>
                    <a:spcPct val="88000"/>
                  </a:lnSpc>
                  <a:spcBef>
                    <a:spcPts val="480"/>
                  </a:spcBef>
                </a:pPr>
                <a:r>
                  <a:rPr lang="zh-CN" sz="1400" b="1" kern="0" spc="20" dirty="0">
                    <a:solidFill>
                      <a:schemeClr val="bg1">
                        <a:alpha val="100000"/>
                      </a:schemeClr>
                    </a:solidFill>
                    <a:latin typeface="微软雅黑" charset="0"/>
                    <a:ea typeface="微软雅黑" charset="0"/>
                    <a:cs typeface="方正仿宋_GB2312" panose="02000000000000000000" charset="-122"/>
                    <a:sym typeface="+mn-ea"/>
                  </a:rPr>
                  <a:t>作业执行监控</a:t>
                </a:r>
                <a:endParaRPr lang="zh-CN" altLang="zh-CN" sz="1400" b="1" kern="0" spc="20" dirty="0">
                  <a:solidFill>
                    <a:schemeClr val="bg1">
                      <a:alpha val="100000"/>
                    </a:schemeClr>
                  </a:solidFill>
                  <a:latin typeface="微软雅黑" charset="0"/>
                  <a:ea typeface="微软雅黑" charset="0"/>
                  <a:cs typeface="方正仿宋_GB2312" panose="02000000000000000000" charset="-122"/>
                  <a:sym typeface="+mn-ea"/>
                </a:endParaRPr>
              </a:p>
            </p:txBody>
          </p:sp>
        </p:grpSp>
        <p:grpSp>
          <p:nvGrpSpPr>
            <p:cNvPr id="33" name="组合 32"/>
            <p:cNvGrpSpPr/>
            <p:nvPr/>
          </p:nvGrpSpPr>
          <p:grpSpPr>
            <a:xfrm>
              <a:off x="9584" y="5998"/>
              <a:ext cx="3207" cy="2548"/>
              <a:chOff x="2599" y="4715"/>
              <a:chExt cx="3740" cy="2548"/>
            </a:xfrm>
            <a:gradFill>
              <a:gsLst>
                <a:gs pos="0">
                  <a:srgbClr val="425FDF"/>
                </a:gs>
                <a:gs pos="0">
                  <a:srgbClr val="2835B6"/>
                </a:gs>
                <a:gs pos="0">
                  <a:srgbClr val="7490FE"/>
                </a:gs>
              </a:gsLst>
              <a:lin ang="16200000" scaled="0"/>
            </a:gradFill>
          </p:grpSpPr>
          <p:sp>
            <p:nvSpPr>
              <p:cNvPr id="34" name="Rectangle 15"/>
              <p:cNvSpPr/>
              <p:nvPr/>
            </p:nvSpPr>
            <p:spPr>
              <a:xfrm>
                <a:off x="2599" y="4715"/>
                <a:ext cx="3740" cy="2548"/>
              </a:xfrm>
              <a:prstGeom prst="rect">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en-US" sz="1000" b="1" dirty="0">
                  <a:solidFill>
                    <a:schemeClr val="bg1"/>
                  </a:solidFill>
                  <a:latin typeface="微软雅黑" charset="0"/>
                  <a:ea typeface="微软雅黑" charset="0"/>
                  <a:cs typeface="方正仿宋_GB2312" panose="02000000000000000000" charset="-122"/>
                </a:endParaRPr>
              </a:p>
            </p:txBody>
          </p:sp>
          <p:sp>
            <p:nvSpPr>
              <p:cNvPr id="35" name="Rectangle 16"/>
              <p:cNvSpPr/>
              <p:nvPr/>
            </p:nvSpPr>
            <p:spPr>
              <a:xfrm>
                <a:off x="2599" y="4726"/>
                <a:ext cx="3741" cy="388"/>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rPr>
                  <a:t>队列管理</a:t>
                </a:r>
              </a:p>
            </p:txBody>
          </p:sp>
          <p:sp>
            <p:nvSpPr>
              <p:cNvPr id="36" name="Rectangle 18"/>
              <p:cNvSpPr/>
              <p:nvPr/>
            </p:nvSpPr>
            <p:spPr>
              <a:xfrm>
                <a:off x="2599" y="5210"/>
                <a:ext cx="3741" cy="1825"/>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marL="0" lvl="1" algn="l" rtl="0" eaLnBrk="0">
                  <a:lnSpc>
                    <a:spcPct val="88000"/>
                  </a:lnSpc>
                  <a:spcBef>
                    <a:spcPts val="480"/>
                  </a:spcBef>
                </a:pPr>
                <a:r>
                  <a:rPr lang="zh-CN" altLang="en-US" sz="1400" b="1">
                    <a:solidFill>
                      <a:schemeClr val="bg1"/>
                    </a:solidFill>
                    <a:latin typeface="微软雅黑" charset="0"/>
                    <a:ea typeface="微软雅黑" charset="0"/>
                    <a:sym typeface="+mn-ea"/>
                  </a:rPr>
                  <a:t>队列配额</a:t>
                </a:r>
                <a:endParaRPr lang="zh-CN" altLang="en-US" sz="1400" b="1" dirty="0" err="1">
                  <a:solidFill>
                    <a:schemeClr val="bg1"/>
                  </a:solidFill>
                  <a:latin typeface="微软雅黑" charset="0"/>
                  <a:ea typeface="微软雅黑" charset="0"/>
                </a:endParaRPr>
              </a:p>
              <a:p>
                <a:pPr marL="14605" algn="l" rtl="0" eaLnBrk="0">
                  <a:lnSpc>
                    <a:spcPct val="88000"/>
                  </a:lnSpc>
                  <a:spcBef>
                    <a:spcPts val="480"/>
                  </a:spcBef>
                </a:pPr>
                <a:r>
                  <a:rPr lang="zh-CN" altLang="en-US" sz="1400" b="1">
                    <a:solidFill>
                      <a:schemeClr val="bg1"/>
                    </a:solidFill>
                    <a:latin typeface="微软雅黑" charset="0"/>
                    <a:ea typeface="微软雅黑" charset="0"/>
                    <a:sym typeface="+mn-ea"/>
                  </a:rPr>
                  <a:t>队列权重</a:t>
                </a:r>
              </a:p>
              <a:p>
                <a:pPr marL="0" lvl="1" algn="l" rtl="0" eaLnBrk="0">
                  <a:lnSpc>
                    <a:spcPct val="88000"/>
                  </a:lnSpc>
                  <a:spcBef>
                    <a:spcPts val="480"/>
                  </a:spcBef>
                </a:pPr>
                <a:r>
                  <a:rPr lang="zh-CN" altLang="en-US" sz="1400" b="1">
                    <a:solidFill>
                      <a:schemeClr val="bg1"/>
                    </a:solidFill>
                    <a:latin typeface="微软雅黑" charset="0"/>
                    <a:ea typeface="微软雅黑" charset="0"/>
                    <a:sym typeface="+mn-ea"/>
                  </a:rPr>
                  <a:t>资源预留</a:t>
                </a:r>
                <a:endParaRPr lang="zh-CN" altLang="en-US" sz="1400" b="1" kern="0" spc="60" dirty="0">
                  <a:solidFill>
                    <a:schemeClr val="bg1">
                      <a:alpha val="100000"/>
                    </a:schemeClr>
                  </a:solidFill>
                  <a:latin typeface="微软雅黑" charset="0"/>
                  <a:ea typeface="微软雅黑" charset="0"/>
                  <a:cs typeface="方正仿宋_GB2312" panose="02000000000000000000" charset="-122"/>
                  <a:sym typeface="+mn-ea"/>
                </a:endParaRPr>
              </a:p>
              <a:p>
                <a:pPr marL="14605" algn="l" rtl="0" eaLnBrk="0">
                  <a:lnSpc>
                    <a:spcPct val="88000"/>
                  </a:lnSpc>
                  <a:spcBef>
                    <a:spcPts val="480"/>
                  </a:spcBef>
                </a:pPr>
                <a:r>
                  <a:rPr lang="zh-CN" altLang="en-US" sz="1400" b="1">
                    <a:solidFill>
                      <a:schemeClr val="bg1"/>
                    </a:solidFill>
                    <a:latin typeface="微软雅黑" charset="0"/>
                    <a:ea typeface="微软雅黑" charset="0"/>
                    <a:sym typeface="+mn-ea"/>
                  </a:rPr>
                  <a:t>资源抢占</a:t>
                </a:r>
              </a:p>
              <a:p>
                <a:pPr marL="14605" algn="l" rtl="0" eaLnBrk="0">
                  <a:lnSpc>
                    <a:spcPct val="88000"/>
                  </a:lnSpc>
                  <a:spcBef>
                    <a:spcPts val="480"/>
                  </a:spcBef>
                </a:pPr>
                <a:r>
                  <a:rPr lang="zh-CN" altLang="en-US" sz="1400" b="1" kern="0" spc="60" dirty="0">
                    <a:solidFill>
                      <a:schemeClr val="bg1">
                        <a:alpha val="100000"/>
                      </a:schemeClr>
                    </a:solidFill>
                    <a:latin typeface="微软雅黑" charset="0"/>
                    <a:ea typeface="微软雅黑" charset="0"/>
                    <a:cs typeface="方正仿宋_GB2312" panose="02000000000000000000" charset="-122"/>
                    <a:sym typeface="+mn-ea"/>
                  </a:rPr>
                  <a:t>租户配置管理</a:t>
                </a:r>
              </a:p>
            </p:txBody>
          </p:sp>
        </p:grpSp>
        <p:grpSp>
          <p:nvGrpSpPr>
            <p:cNvPr id="37" name="组合 36"/>
            <p:cNvGrpSpPr/>
            <p:nvPr/>
          </p:nvGrpSpPr>
          <p:grpSpPr>
            <a:xfrm>
              <a:off x="12998" y="5973"/>
              <a:ext cx="3162" cy="2548"/>
              <a:chOff x="2599" y="4715"/>
              <a:chExt cx="3740" cy="2548"/>
            </a:xfrm>
            <a:gradFill>
              <a:gsLst>
                <a:gs pos="0">
                  <a:srgbClr val="425FDF"/>
                </a:gs>
                <a:gs pos="0">
                  <a:srgbClr val="2835B6"/>
                </a:gs>
                <a:gs pos="0">
                  <a:srgbClr val="7490FE"/>
                </a:gs>
              </a:gsLst>
              <a:lin ang="16200000" scaled="0"/>
            </a:gradFill>
          </p:grpSpPr>
          <p:sp>
            <p:nvSpPr>
              <p:cNvPr id="38" name="Rectangle 15"/>
              <p:cNvSpPr/>
              <p:nvPr/>
            </p:nvSpPr>
            <p:spPr>
              <a:xfrm>
                <a:off x="2599" y="4715"/>
                <a:ext cx="3740" cy="2548"/>
              </a:xfrm>
              <a:prstGeom prst="rect">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en-US" sz="1000" b="1" dirty="0">
                  <a:solidFill>
                    <a:schemeClr val="bg1"/>
                  </a:solidFill>
                  <a:latin typeface="微软雅黑" charset="0"/>
                  <a:ea typeface="微软雅黑" charset="0"/>
                  <a:cs typeface="方正仿宋_GB2312" panose="02000000000000000000" charset="-122"/>
                </a:endParaRPr>
              </a:p>
            </p:txBody>
          </p:sp>
          <p:sp>
            <p:nvSpPr>
              <p:cNvPr id="39" name="Rectangle 16"/>
              <p:cNvSpPr/>
              <p:nvPr/>
            </p:nvSpPr>
            <p:spPr>
              <a:xfrm>
                <a:off x="2599" y="4726"/>
                <a:ext cx="3741" cy="388"/>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rPr>
                  <a:t>租户管理</a:t>
                </a:r>
              </a:p>
            </p:txBody>
          </p:sp>
          <p:sp>
            <p:nvSpPr>
              <p:cNvPr id="40" name="Rectangle 18"/>
              <p:cNvSpPr/>
              <p:nvPr/>
            </p:nvSpPr>
            <p:spPr>
              <a:xfrm>
                <a:off x="2599" y="5210"/>
                <a:ext cx="3741" cy="1825"/>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marL="14605" algn="ctr" rtl="0" eaLnBrk="0">
                  <a:lnSpc>
                    <a:spcPct val="88000"/>
                  </a:lnSpc>
                  <a:spcBef>
                    <a:spcPts val="480"/>
                  </a:spcBef>
                </a:pPr>
                <a:r>
                  <a:rPr lang="zh-CN" altLang="en-US" sz="1400" b="1" kern="0" spc="60" dirty="0">
                    <a:solidFill>
                      <a:schemeClr val="bg1">
                        <a:alpha val="100000"/>
                      </a:schemeClr>
                    </a:solidFill>
                    <a:latin typeface="微软雅黑" charset="0"/>
                    <a:ea typeface="微软雅黑" charset="0"/>
                    <a:cs typeface="方正仿宋_GB2312" panose="02000000000000000000" charset="-122"/>
                    <a:sym typeface="+mn-ea"/>
                  </a:rPr>
                  <a:t>租户信息管理</a:t>
                </a:r>
              </a:p>
              <a:p>
                <a:pPr marL="14605" algn="ctr" rtl="0" eaLnBrk="0">
                  <a:lnSpc>
                    <a:spcPct val="88000"/>
                  </a:lnSpc>
                  <a:spcBef>
                    <a:spcPts val="480"/>
                  </a:spcBef>
                </a:pPr>
                <a:r>
                  <a:rPr lang="zh-CN" altLang="en-US" sz="1400" b="1" kern="0" spc="60" dirty="0">
                    <a:solidFill>
                      <a:schemeClr val="bg1">
                        <a:alpha val="100000"/>
                      </a:schemeClr>
                    </a:solidFill>
                    <a:latin typeface="微软雅黑" charset="0"/>
                    <a:ea typeface="微软雅黑" charset="0"/>
                    <a:cs typeface="方正仿宋_GB2312" panose="02000000000000000000" charset="-122"/>
                    <a:sym typeface="+mn-ea"/>
                  </a:rPr>
                  <a:t>租户资源管理</a:t>
                </a:r>
              </a:p>
              <a:p>
                <a:pPr marL="14605" algn="ctr" rtl="0" eaLnBrk="0">
                  <a:lnSpc>
                    <a:spcPct val="88000"/>
                  </a:lnSpc>
                  <a:spcBef>
                    <a:spcPts val="480"/>
                  </a:spcBef>
                </a:pPr>
                <a:r>
                  <a:rPr lang="zh-CN" altLang="en-US" sz="1400" b="1" kern="0" spc="60" dirty="0">
                    <a:solidFill>
                      <a:schemeClr val="bg1">
                        <a:alpha val="100000"/>
                      </a:schemeClr>
                    </a:solidFill>
                    <a:latin typeface="微软雅黑" charset="0"/>
                    <a:ea typeface="微软雅黑" charset="0"/>
                    <a:cs typeface="方正仿宋_GB2312" panose="02000000000000000000" charset="-122"/>
                    <a:sym typeface="+mn-ea"/>
                  </a:rPr>
                  <a:t>租户用户管理</a:t>
                </a:r>
              </a:p>
              <a:p>
                <a:pPr marL="14605" algn="ctr" rtl="0" eaLnBrk="0">
                  <a:lnSpc>
                    <a:spcPct val="88000"/>
                  </a:lnSpc>
                  <a:spcBef>
                    <a:spcPts val="480"/>
                  </a:spcBef>
                </a:pPr>
                <a:r>
                  <a:rPr lang="zh-CN" altLang="en-US" sz="1400" b="1" kern="0" spc="60" dirty="0">
                    <a:solidFill>
                      <a:schemeClr val="bg1">
                        <a:alpha val="100000"/>
                      </a:schemeClr>
                    </a:solidFill>
                    <a:latin typeface="微软雅黑" charset="0"/>
                    <a:ea typeface="微软雅黑" charset="0"/>
                    <a:cs typeface="方正仿宋_GB2312" panose="02000000000000000000" charset="-122"/>
                    <a:sym typeface="+mn-ea"/>
                  </a:rPr>
                  <a:t>租户折扣管理</a:t>
                </a:r>
              </a:p>
              <a:p>
                <a:pPr marL="14605" algn="ctr" rtl="0" eaLnBrk="0">
                  <a:lnSpc>
                    <a:spcPct val="88000"/>
                  </a:lnSpc>
                  <a:spcBef>
                    <a:spcPts val="480"/>
                  </a:spcBef>
                </a:pPr>
                <a:r>
                  <a:rPr lang="zh-CN" altLang="en-US" sz="1400" b="1" kern="0" spc="60" dirty="0">
                    <a:solidFill>
                      <a:schemeClr val="bg1">
                        <a:alpha val="100000"/>
                      </a:schemeClr>
                    </a:solidFill>
                    <a:latin typeface="微软雅黑" charset="0"/>
                    <a:ea typeface="微软雅黑" charset="0"/>
                    <a:cs typeface="方正仿宋_GB2312" panose="02000000000000000000" charset="-122"/>
                    <a:sym typeface="+mn-ea"/>
                  </a:rPr>
                  <a:t>租户配置管理</a:t>
                </a:r>
              </a:p>
            </p:txBody>
          </p:sp>
        </p:grpSp>
        <p:sp>
          <p:nvSpPr>
            <p:cNvPr id="42" name="Rectangle 12"/>
            <p:cNvSpPr/>
            <p:nvPr/>
          </p:nvSpPr>
          <p:spPr>
            <a:xfrm>
              <a:off x="935" y="5985"/>
              <a:ext cx="1474" cy="2547"/>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算力管理层</a:t>
              </a:r>
            </a:p>
          </p:txBody>
        </p:sp>
      </p:grpSp>
      <p:grpSp>
        <p:nvGrpSpPr>
          <p:cNvPr id="71" name="组合 70"/>
          <p:cNvGrpSpPr/>
          <p:nvPr/>
        </p:nvGrpSpPr>
        <p:grpSpPr>
          <a:xfrm>
            <a:off x="588010" y="2515235"/>
            <a:ext cx="9674225" cy="1334135"/>
            <a:chOff x="935" y="3619"/>
            <a:chExt cx="15321" cy="2231"/>
          </a:xfrm>
        </p:grpSpPr>
        <p:sp>
          <p:nvSpPr>
            <p:cNvPr id="48" name="Rectangle 12"/>
            <p:cNvSpPr/>
            <p:nvPr/>
          </p:nvSpPr>
          <p:spPr>
            <a:xfrm>
              <a:off x="2516" y="3634"/>
              <a:ext cx="781" cy="2131"/>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供应商</a:t>
              </a:r>
            </a:p>
          </p:txBody>
        </p:sp>
        <p:sp>
          <p:nvSpPr>
            <p:cNvPr id="49" name="Rectangle 12"/>
            <p:cNvSpPr/>
            <p:nvPr/>
          </p:nvSpPr>
          <p:spPr>
            <a:xfrm>
              <a:off x="7137" y="3619"/>
              <a:ext cx="781" cy="2090"/>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分销商</a:t>
              </a:r>
            </a:p>
          </p:txBody>
        </p:sp>
        <p:sp>
          <p:nvSpPr>
            <p:cNvPr id="50" name="Rectangle 12"/>
            <p:cNvSpPr/>
            <p:nvPr/>
          </p:nvSpPr>
          <p:spPr>
            <a:xfrm>
              <a:off x="11716" y="3634"/>
              <a:ext cx="781" cy="2061"/>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用户管理</a:t>
              </a:r>
            </a:p>
          </p:txBody>
        </p:sp>
        <p:sp>
          <p:nvSpPr>
            <p:cNvPr id="51" name="Rectangle 12"/>
            <p:cNvSpPr/>
            <p:nvPr/>
          </p:nvSpPr>
          <p:spPr>
            <a:xfrm>
              <a:off x="935" y="3634"/>
              <a:ext cx="1474" cy="2217"/>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展示层</a:t>
              </a:r>
            </a:p>
          </p:txBody>
        </p:sp>
        <p:sp>
          <p:nvSpPr>
            <p:cNvPr id="56" name="Rectangle 12"/>
            <p:cNvSpPr/>
            <p:nvPr/>
          </p:nvSpPr>
          <p:spPr>
            <a:xfrm>
              <a:off x="3404" y="3634"/>
              <a:ext cx="1614" cy="586"/>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产品管理</a:t>
              </a:r>
            </a:p>
          </p:txBody>
        </p:sp>
        <p:sp>
          <p:nvSpPr>
            <p:cNvPr id="57" name="Rectangle 12"/>
            <p:cNvSpPr/>
            <p:nvPr/>
          </p:nvSpPr>
          <p:spPr>
            <a:xfrm>
              <a:off x="5218" y="3619"/>
              <a:ext cx="1614" cy="586"/>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财务管理</a:t>
              </a:r>
            </a:p>
          </p:txBody>
        </p:sp>
        <p:sp>
          <p:nvSpPr>
            <p:cNvPr id="58" name="Rectangle 12"/>
            <p:cNvSpPr/>
            <p:nvPr/>
          </p:nvSpPr>
          <p:spPr>
            <a:xfrm>
              <a:off x="3405" y="4337"/>
              <a:ext cx="1614" cy="586"/>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产品结算</a:t>
              </a:r>
            </a:p>
          </p:txBody>
        </p:sp>
        <p:sp>
          <p:nvSpPr>
            <p:cNvPr id="59" name="Rectangle 12"/>
            <p:cNvSpPr/>
            <p:nvPr/>
          </p:nvSpPr>
          <p:spPr>
            <a:xfrm>
              <a:off x="5218" y="4337"/>
              <a:ext cx="1614" cy="586"/>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交易工单</a:t>
              </a:r>
            </a:p>
          </p:txBody>
        </p:sp>
        <p:sp>
          <p:nvSpPr>
            <p:cNvPr id="60" name="Rectangle 12"/>
            <p:cNvSpPr/>
            <p:nvPr/>
          </p:nvSpPr>
          <p:spPr>
            <a:xfrm>
              <a:off x="8098" y="3634"/>
              <a:ext cx="1614" cy="586"/>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渠道管理</a:t>
              </a:r>
            </a:p>
          </p:txBody>
        </p:sp>
        <p:sp>
          <p:nvSpPr>
            <p:cNvPr id="61" name="Rectangle 12"/>
            <p:cNvSpPr/>
            <p:nvPr/>
          </p:nvSpPr>
          <p:spPr>
            <a:xfrm>
              <a:off x="8098" y="5123"/>
              <a:ext cx="1614" cy="586"/>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营销管理</a:t>
              </a:r>
            </a:p>
          </p:txBody>
        </p:sp>
        <p:sp>
          <p:nvSpPr>
            <p:cNvPr id="62" name="Rectangle 12"/>
            <p:cNvSpPr/>
            <p:nvPr/>
          </p:nvSpPr>
          <p:spPr>
            <a:xfrm>
              <a:off x="8098" y="4322"/>
              <a:ext cx="1614" cy="586"/>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产品结算</a:t>
              </a:r>
            </a:p>
          </p:txBody>
        </p:sp>
        <p:sp>
          <p:nvSpPr>
            <p:cNvPr id="63" name="Rectangle 12"/>
            <p:cNvSpPr/>
            <p:nvPr/>
          </p:nvSpPr>
          <p:spPr>
            <a:xfrm>
              <a:off x="9978" y="3634"/>
              <a:ext cx="1614" cy="586"/>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用户管理</a:t>
              </a:r>
            </a:p>
          </p:txBody>
        </p:sp>
        <p:sp>
          <p:nvSpPr>
            <p:cNvPr id="64" name="Rectangle 12"/>
            <p:cNvSpPr/>
            <p:nvPr/>
          </p:nvSpPr>
          <p:spPr>
            <a:xfrm>
              <a:off x="12792" y="3634"/>
              <a:ext cx="1614" cy="586"/>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账号管理</a:t>
              </a:r>
            </a:p>
          </p:txBody>
        </p:sp>
        <p:sp>
          <p:nvSpPr>
            <p:cNvPr id="65" name="Rectangle 12"/>
            <p:cNvSpPr/>
            <p:nvPr/>
          </p:nvSpPr>
          <p:spPr>
            <a:xfrm>
              <a:off x="14642" y="3634"/>
              <a:ext cx="1614" cy="586"/>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资源管理</a:t>
              </a:r>
            </a:p>
          </p:txBody>
        </p:sp>
        <p:sp>
          <p:nvSpPr>
            <p:cNvPr id="4" name="Rectangle 12"/>
            <p:cNvSpPr/>
            <p:nvPr/>
          </p:nvSpPr>
          <p:spPr>
            <a:xfrm>
              <a:off x="3405" y="5123"/>
              <a:ext cx="1614" cy="586"/>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账户管理</a:t>
              </a:r>
            </a:p>
          </p:txBody>
        </p:sp>
        <p:sp>
          <p:nvSpPr>
            <p:cNvPr id="5" name="Rectangle 12"/>
            <p:cNvSpPr/>
            <p:nvPr/>
          </p:nvSpPr>
          <p:spPr>
            <a:xfrm>
              <a:off x="5218" y="5123"/>
              <a:ext cx="1614" cy="586"/>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折扣管理</a:t>
              </a:r>
            </a:p>
          </p:txBody>
        </p:sp>
        <p:sp>
          <p:nvSpPr>
            <p:cNvPr id="10" name="Rectangle 12"/>
            <p:cNvSpPr/>
            <p:nvPr/>
          </p:nvSpPr>
          <p:spPr>
            <a:xfrm>
              <a:off x="9978" y="4322"/>
              <a:ext cx="1614" cy="586"/>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结算管理</a:t>
              </a:r>
            </a:p>
          </p:txBody>
        </p:sp>
        <p:sp>
          <p:nvSpPr>
            <p:cNvPr id="11" name="Rectangle 12"/>
            <p:cNvSpPr/>
            <p:nvPr/>
          </p:nvSpPr>
          <p:spPr>
            <a:xfrm>
              <a:off x="9978" y="5108"/>
              <a:ext cx="1614" cy="586"/>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工单管理</a:t>
              </a:r>
            </a:p>
          </p:txBody>
        </p:sp>
        <p:sp>
          <p:nvSpPr>
            <p:cNvPr id="12" name="Rectangle 12"/>
            <p:cNvSpPr/>
            <p:nvPr/>
          </p:nvSpPr>
          <p:spPr>
            <a:xfrm>
              <a:off x="12792" y="4337"/>
              <a:ext cx="1614" cy="586"/>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实例管理</a:t>
              </a:r>
            </a:p>
          </p:txBody>
        </p:sp>
        <p:sp>
          <p:nvSpPr>
            <p:cNvPr id="18" name="Rectangle 12"/>
            <p:cNvSpPr/>
            <p:nvPr/>
          </p:nvSpPr>
          <p:spPr>
            <a:xfrm>
              <a:off x="12792" y="5108"/>
              <a:ext cx="1614" cy="586"/>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发票管理</a:t>
              </a:r>
            </a:p>
          </p:txBody>
        </p:sp>
        <p:sp>
          <p:nvSpPr>
            <p:cNvPr id="20" name="Rectangle 12"/>
            <p:cNvSpPr/>
            <p:nvPr/>
          </p:nvSpPr>
          <p:spPr>
            <a:xfrm>
              <a:off x="14642" y="4352"/>
              <a:ext cx="1614" cy="586"/>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充值管理</a:t>
              </a:r>
            </a:p>
          </p:txBody>
        </p:sp>
        <p:sp>
          <p:nvSpPr>
            <p:cNvPr id="22" name="Rectangle 12"/>
            <p:cNvSpPr/>
            <p:nvPr/>
          </p:nvSpPr>
          <p:spPr>
            <a:xfrm>
              <a:off x="14642" y="5123"/>
              <a:ext cx="1614" cy="586"/>
            </a:xfrm>
            <a:prstGeom prst="rect">
              <a:avLst/>
            </a:prstGeom>
            <a:extLst>
              <a:ext uri="{909E8E84-426E-40DD-AFC4-6F175D3DCCD1}">
                <a14:hiddenFill xmlns:a14="http://schemas.microsoft.com/office/drawing/2010/main">
                  <a:solidFill>
                    <a:srgbClr val="7D5CF5"/>
                  </a:solidFill>
                </a14:hiddenFill>
              </a:ext>
            </a:extLst>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订单管理</a:t>
              </a:r>
            </a:p>
          </p:txBody>
        </p:sp>
      </p:grpSp>
      <p:grpSp>
        <p:nvGrpSpPr>
          <p:cNvPr id="72" name="组合 71"/>
          <p:cNvGrpSpPr/>
          <p:nvPr/>
        </p:nvGrpSpPr>
        <p:grpSpPr>
          <a:xfrm>
            <a:off x="588010" y="1688465"/>
            <a:ext cx="9561195" cy="728980"/>
            <a:chOff x="935" y="2241"/>
            <a:chExt cx="15057" cy="1277"/>
          </a:xfrm>
        </p:grpSpPr>
        <p:sp>
          <p:nvSpPr>
            <p:cNvPr id="52" name="Rectangle 12"/>
            <p:cNvSpPr/>
            <p:nvPr/>
          </p:nvSpPr>
          <p:spPr>
            <a:xfrm>
              <a:off x="935" y="2241"/>
              <a:ext cx="1474" cy="1277"/>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服务层</a:t>
              </a:r>
            </a:p>
          </p:txBody>
        </p:sp>
        <p:sp>
          <p:nvSpPr>
            <p:cNvPr id="23" name="Rectangle 12"/>
            <p:cNvSpPr/>
            <p:nvPr/>
          </p:nvSpPr>
          <p:spPr>
            <a:xfrm>
              <a:off x="2631" y="2242"/>
              <a:ext cx="1614" cy="586"/>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开发机</a:t>
              </a:r>
            </a:p>
          </p:txBody>
        </p:sp>
        <p:sp>
          <p:nvSpPr>
            <p:cNvPr id="24" name="Rectangle 12"/>
            <p:cNvSpPr/>
            <p:nvPr/>
          </p:nvSpPr>
          <p:spPr>
            <a:xfrm>
              <a:off x="8098" y="2241"/>
              <a:ext cx="1614" cy="1277"/>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支撑框架</a:t>
              </a:r>
            </a:p>
          </p:txBody>
        </p:sp>
        <p:sp>
          <p:nvSpPr>
            <p:cNvPr id="25" name="Rectangle 12"/>
            <p:cNvSpPr/>
            <p:nvPr/>
          </p:nvSpPr>
          <p:spPr>
            <a:xfrm>
              <a:off x="2631" y="2932"/>
              <a:ext cx="1614" cy="586"/>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并行计算</a:t>
              </a:r>
            </a:p>
          </p:txBody>
        </p:sp>
        <p:sp>
          <p:nvSpPr>
            <p:cNvPr id="26" name="Rectangle 12"/>
            <p:cNvSpPr/>
            <p:nvPr/>
          </p:nvSpPr>
          <p:spPr>
            <a:xfrm>
              <a:off x="4422" y="2241"/>
              <a:ext cx="1614" cy="586"/>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模型服务</a:t>
              </a:r>
            </a:p>
          </p:txBody>
        </p:sp>
        <p:sp>
          <p:nvSpPr>
            <p:cNvPr id="32" name="Rectangle 12"/>
            <p:cNvSpPr/>
            <p:nvPr/>
          </p:nvSpPr>
          <p:spPr>
            <a:xfrm>
              <a:off x="4422" y="2932"/>
              <a:ext cx="1614" cy="586"/>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数据服务</a:t>
              </a:r>
            </a:p>
          </p:txBody>
        </p:sp>
        <p:sp>
          <p:nvSpPr>
            <p:cNvPr id="66" name="Rectangle 12"/>
            <p:cNvSpPr/>
            <p:nvPr/>
          </p:nvSpPr>
          <p:spPr>
            <a:xfrm>
              <a:off x="6190" y="2241"/>
              <a:ext cx="1614" cy="586"/>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自定义镜像</a:t>
              </a:r>
            </a:p>
          </p:txBody>
        </p:sp>
        <p:sp>
          <p:nvSpPr>
            <p:cNvPr id="68" name="Rectangle 12"/>
            <p:cNvSpPr/>
            <p:nvPr/>
          </p:nvSpPr>
          <p:spPr>
            <a:xfrm>
              <a:off x="6190" y="2932"/>
              <a:ext cx="1614" cy="586"/>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技术服务</a:t>
              </a:r>
            </a:p>
          </p:txBody>
        </p:sp>
        <p:sp>
          <p:nvSpPr>
            <p:cNvPr id="107" name="矩形 103"/>
            <p:cNvSpPr/>
            <p:nvPr/>
          </p:nvSpPr>
          <p:spPr>
            <a:xfrm>
              <a:off x="9889" y="2242"/>
              <a:ext cx="1449" cy="585"/>
            </a:xfrm>
            <a:prstGeom prst="rect">
              <a:avLst/>
            </a:prstGeom>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lvl="0" algn="ctr"/>
              <a:r>
                <a:rPr lang="en-US" altLang="zh-CN" sz="1000" b="1" dirty="0">
                  <a:solidFill>
                    <a:schemeClr val="bg1"/>
                  </a:solidFill>
                  <a:latin typeface="微软雅黑" charset="0"/>
                  <a:ea typeface="微软雅黑" charset="0"/>
                </a:rPr>
                <a:t>horovod</a:t>
              </a:r>
            </a:p>
          </p:txBody>
        </p:sp>
        <p:sp>
          <p:nvSpPr>
            <p:cNvPr id="108" name="矩形 104"/>
            <p:cNvSpPr/>
            <p:nvPr/>
          </p:nvSpPr>
          <p:spPr>
            <a:xfrm>
              <a:off x="11442" y="2242"/>
              <a:ext cx="1593" cy="585"/>
            </a:xfrm>
            <a:prstGeom prst="rect">
              <a:avLst/>
            </a:prstGeom>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marL="5080" lvl="1" algn="ctr">
                <a:buClrTx/>
                <a:buSzTx/>
                <a:buFontTx/>
              </a:pPr>
              <a:r>
                <a:rPr lang="en-US" altLang="zh-CN" sz="1000" b="1" dirty="0" err="1">
                  <a:solidFill>
                    <a:schemeClr val="bg1"/>
                  </a:solidFill>
                  <a:latin typeface="微软雅黑" charset="0"/>
                  <a:ea typeface="微软雅黑" charset="0"/>
                </a:rPr>
                <a:t>D</a:t>
              </a:r>
              <a:r>
                <a:rPr lang="en-US" altLang="en-US" sz="1000" b="1" dirty="0" err="1">
                  <a:solidFill>
                    <a:schemeClr val="bg1"/>
                  </a:solidFill>
                  <a:latin typeface="微软雅黑" charset="0"/>
                  <a:ea typeface="微软雅黑" charset="0"/>
                </a:rPr>
                <a:t>eep</a:t>
              </a:r>
              <a:r>
                <a:rPr lang="en-US" altLang="zh-CN" sz="1000" b="1" dirty="0" err="1">
                  <a:solidFill>
                    <a:schemeClr val="bg1"/>
                  </a:solidFill>
                  <a:latin typeface="微软雅黑" charset="0"/>
                  <a:ea typeface="微软雅黑" charset="0"/>
                </a:rPr>
                <a:t>Speed</a:t>
              </a:r>
              <a:endParaRPr lang="en-US" altLang="zh-CN" sz="1000" b="1" dirty="0">
                <a:solidFill>
                  <a:schemeClr val="bg1"/>
                </a:solidFill>
                <a:latin typeface="微软雅黑" charset="0"/>
                <a:ea typeface="微软雅黑" charset="0"/>
              </a:endParaRPr>
            </a:p>
          </p:txBody>
        </p:sp>
        <p:sp>
          <p:nvSpPr>
            <p:cNvPr id="110" name="矩形 106"/>
            <p:cNvSpPr/>
            <p:nvPr/>
          </p:nvSpPr>
          <p:spPr>
            <a:xfrm>
              <a:off x="11441" y="2922"/>
              <a:ext cx="1594" cy="585"/>
            </a:xfrm>
            <a:prstGeom prst="rect">
              <a:avLst/>
            </a:prstGeom>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marL="5080" lvl="1" algn="ctr">
                <a:buClrTx/>
                <a:buSzTx/>
                <a:buFontTx/>
              </a:pPr>
              <a:r>
                <a:rPr lang="en-US" altLang="en-US" sz="1000" b="1" dirty="0" err="1">
                  <a:solidFill>
                    <a:schemeClr val="bg1"/>
                  </a:solidFill>
                  <a:latin typeface="微软雅黑" charset="0"/>
                  <a:ea typeface="微软雅黑" charset="0"/>
                </a:rPr>
                <a:t>Tensorflow</a:t>
              </a:r>
            </a:p>
          </p:txBody>
        </p:sp>
        <p:sp>
          <p:nvSpPr>
            <p:cNvPr id="111" name="矩形 107"/>
            <p:cNvSpPr/>
            <p:nvPr/>
          </p:nvSpPr>
          <p:spPr>
            <a:xfrm>
              <a:off x="13165" y="2242"/>
              <a:ext cx="1351" cy="585"/>
            </a:xfrm>
            <a:prstGeom prst="rect">
              <a:avLst/>
            </a:prstGeom>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marL="5080" lvl="1" algn="ctr">
                <a:buClrTx/>
                <a:buSzTx/>
                <a:buFontTx/>
              </a:pPr>
              <a:r>
                <a:rPr lang="en-US" altLang="en-US" sz="1000" b="1" dirty="0" err="1">
                  <a:solidFill>
                    <a:schemeClr val="bg1"/>
                  </a:solidFill>
                  <a:latin typeface="微软雅黑" charset="0"/>
                  <a:ea typeface="微软雅黑" charset="0"/>
                </a:rPr>
                <a:t>Pytorch</a:t>
              </a:r>
            </a:p>
          </p:txBody>
        </p:sp>
        <p:sp>
          <p:nvSpPr>
            <p:cNvPr id="112" name="矩形 109"/>
            <p:cNvSpPr/>
            <p:nvPr/>
          </p:nvSpPr>
          <p:spPr>
            <a:xfrm>
              <a:off x="9889" y="2932"/>
              <a:ext cx="1449" cy="586"/>
            </a:xfrm>
            <a:prstGeom prst="rect">
              <a:avLst/>
            </a:prstGeom>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algn="ctr"/>
              <a:r>
                <a:rPr lang="en-US" altLang="en-US" sz="1000" b="1">
                  <a:solidFill>
                    <a:schemeClr val="bg1"/>
                  </a:solidFill>
                  <a:latin typeface="微软雅黑" charset="0"/>
                  <a:ea typeface="微软雅黑" charset="0"/>
                </a:rPr>
                <a:t>IntelHPC</a:t>
              </a:r>
            </a:p>
          </p:txBody>
        </p:sp>
        <p:sp>
          <p:nvSpPr>
            <p:cNvPr id="124" name="矩形 107"/>
            <p:cNvSpPr/>
            <p:nvPr/>
          </p:nvSpPr>
          <p:spPr>
            <a:xfrm>
              <a:off x="13165" y="2933"/>
              <a:ext cx="1351" cy="574"/>
            </a:xfrm>
            <a:prstGeom prst="rect">
              <a:avLst/>
            </a:prstGeom>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marL="5080" lvl="1" algn="ctr">
                <a:buClrTx/>
                <a:buSzTx/>
                <a:buFontTx/>
              </a:pPr>
              <a:r>
                <a:rPr lang="en-US" altLang="en-US" sz="1000" b="1" dirty="0" err="1">
                  <a:solidFill>
                    <a:schemeClr val="bg1"/>
                  </a:solidFill>
                  <a:latin typeface="微软雅黑" charset="0"/>
                  <a:ea typeface="微软雅黑" charset="0"/>
                </a:rPr>
                <a:t>OpenMPI</a:t>
              </a:r>
            </a:p>
          </p:txBody>
        </p:sp>
        <p:sp>
          <p:nvSpPr>
            <p:cNvPr id="125" name="矩形 107"/>
            <p:cNvSpPr/>
            <p:nvPr/>
          </p:nvSpPr>
          <p:spPr>
            <a:xfrm>
              <a:off x="14642" y="2242"/>
              <a:ext cx="1351" cy="574"/>
            </a:xfrm>
            <a:prstGeom prst="rect">
              <a:avLst/>
            </a:prstGeom>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marL="5080" lvl="1" algn="ctr">
                <a:buClrTx/>
                <a:buSzTx/>
                <a:buFontTx/>
              </a:pPr>
              <a:r>
                <a:rPr lang="en-US" altLang="zh-CN" sz="1000" b="1" dirty="0">
                  <a:solidFill>
                    <a:schemeClr val="bg1"/>
                  </a:solidFill>
                  <a:latin typeface="微软雅黑" charset="0"/>
                  <a:ea typeface="微软雅黑" charset="0"/>
                </a:rPr>
                <a:t>Spark</a:t>
              </a:r>
            </a:p>
          </p:txBody>
        </p:sp>
      </p:grpSp>
      <p:sp>
        <p:nvSpPr>
          <p:cNvPr id="73" name="Rectangle 12"/>
          <p:cNvSpPr/>
          <p:nvPr/>
        </p:nvSpPr>
        <p:spPr>
          <a:xfrm>
            <a:off x="588010" y="973455"/>
            <a:ext cx="935990" cy="654050"/>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应用层</a:t>
            </a:r>
          </a:p>
        </p:txBody>
      </p:sp>
      <p:sp>
        <p:nvSpPr>
          <p:cNvPr id="74" name="Rectangle 12"/>
          <p:cNvSpPr/>
          <p:nvPr/>
        </p:nvSpPr>
        <p:spPr>
          <a:xfrm>
            <a:off x="1651000" y="973455"/>
            <a:ext cx="8610600" cy="654050"/>
          </a:xfrm>
          <a:prstGeom prst="rect">
            <a:avLst/>
          </a:prstGeom>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endParaRPr>
          </a:p>
        </p:txBody>
      </p:sp>
      <p:sp>
        <p:nvSpPr>
          <p:cNvPr id="75" name="Rectangle 12"/>
          <p:cNvSpPr/>
          <p:nvPr/>
        </p:nvSpPr>
        <p:spPr>
          <a:xfrm>
            <a:off x="1777365" y="1133411"/>
            <a:ext cx="1024890" cy="334520"/>
          </a:xfrm>
          <a:prstGeom prst="rect">
            <a:avLst/>
          </a:prstGeom>
          <a:ln>
            <a:solidFill>
              <a:schemeClr val="bg1"/>
            </a:solidFill>
          </a:ln>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人工智能</a:t>
            </a:r>
          </a:p>
        </p:txBody>
      </p:sp>
      <p:sp>
        <p:nvSpPr>
          <p:cNvPr id="76" name="Rectangle 12"/>
          <p:cNvSpPr/>
          <p:nvPr/>
        </p:nvSpPr>
        <p:spPr>
          <a:xfrm>
            <a:off x="2929255" y="1133411"/>
            <a:ext cx="1024890" cy="334520"/>
          </a:xfrm>
          <a:prstGeom prst="rect">
            <a:avLst/>
          </a:prstGeom>
          <a:ln>
            <a:solidFill>
              <a:schemeClr val="bg1"/>
            </a:solidFill>
          </a:ln>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工业互联网</a:t>
            </a:r>
          </a:p>
        </p:txBody>
      </p:sp>
      <p:sp>
        <p:nvSpPr>
          <p:cNvPr id="77" name="Rectangle 12"/>
          <p:cNvSpPr/>
          <p:nvPr/>
        </p:nvSpPr>
        <p:spPr>
          <a:xfrm>
            <a:off x="4111625" y="1133411"/>
            <a:ext cx="1024890" cy="334520"/>
          </a:xfrm>
          <a:prstGeom prst="rect">
            <a:avLst/>
          </a:prstGeom>
          <a:ln>
            <a:solidFill>
              <a:schemeClr val="bg1"/>
            </a:solidFill>
          </a:ln>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智能制造</a:t>
            </a:r>
          </a:p>
        </p:txBody>
      </p:sp>
      <p:sp>
        <p:nvSpPr>
          <p:cNvPr id="78" name="Rectangle 12"/>
          <p:cNvSpPr/>
          <p:nvPr/>
        </p:nvSpPr>
        <p:spPr>
          <a:xfrm>
            <a:off x="5263515" y="1133411"/>
            <a:ext cx="1024890" cy="334520"/>
          </a:xfrm>
          <a:prstGeom prst="rect">
            <a:avLst/>
          </a:prstGeom>
          <a:ln>
            <a:solidFill>
              <a:schemeClr val="bg1"/>
            </a:solidFill>
          </a:ln>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智慧农业</a:t>
            </a:r>
          </a:p>
        </p:txBody>
      </p:sp>
      <p:sp>
        <p:nvSpPr>
          <p:cNvPr id="79" name="Rectangle 12"/>
          <p:cNvSpPr/>
          <p:nvPr/>
        </p:nvSpPr>
        <p:spPr>
          <a:xfrm>
            <a:off x="6415405" y="1133411"/>
            <a:ext cx="1024890" cy="334520"/>
          </a:xfrm>
          <a:prstGeom prst="rect">
            <a:avLst/>
          </a:prstGeom>
          <a:ln>
            <a:solidFill>
              <a:schemeClr val="bg1"/>
            </a:solidFill>
          </a:ln>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智慧城市</a:t>
            </a:r>
          </a:p>
        </p:txBody>
      </p:sp>
      <p:sp>
        <p:nvSpPr>
          <p:cNvPr id="80" name="Rectangle 12"/>
          <p:cNvSpPr/>
          <p:nvPr/>
        </p:nvSpPr>
        <p:spPr>
          <a:xfrm>
            <a:off x="7567295" y="1133411"/>
            <a:ext cx="1024890" cy="334520"/>
          </a:xfrm>
          <a:prstGeom prst="rect">
            <a:avLst/>
          </a:prstGeom>
          <a:ln>
            <a:solidFill>
              <a:schemeClr val="bg1"/>
            </a:solidFill>
          </a:ln>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智慧园区</a:t>
            </a:r>
          </a:p>
        </p:txBody>
      </p:sp>
      <p:sp>
        <p:nvSpPr>
          <p:cNvPr id="81" name="Rectangle 12"/>
          <p:cNvSpPr/>
          <p:nvPr/>
        </p:nvSpPr>
        <p:spPr>
          <a:xfrm>
            <a:off x="8747125" y="1133411"/>
            <a:ext cx="1024890" cy="334520"/>
          </a:xfrm>
          <a:prstGeom prst="rect">
            <a:avLst/>
          </a:prstGeom>
          <a:ln>
            <a:solidFill>
              <a:schemeClr val="bg1"/>
            </a:solidFill>
          </a:ln>
          <a:extLst>
            <a:ext uri="{909E8E84-426E-40DD-AFC4-6F175D3DCCD1}">
              <a14:hiddenFill xmlns:a14="http://schemas.microsoft.com/office/drawing/2010/main">
                <a:solidFill>
                  <a:srgbClr val="7D5CF5"/>
                </a:solidFill>
              </a14:hiddenFill>
            </a:ext>
          </a:extLst>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其他</a:t>
            </a:r>
          </a:p>
        </p:txBody>
      </p:sp>
      <p:sp>
        <p:nvSpPr>
          <p:cNvPr id="82" name="Rectangle 12"/>
          <p:cNvSpPr/>
          <p:nvPr/>
        </p:nvSpPr>
        <p:spPr>
          <a:xfrm>
            <a:off x="10347960" y="973455"/>
            <a:ext cx="1381760" cy="654050"/>
          </a:xfrm>
          <a:prstGeom prst="rect">
            <a:avLst/>
          </a:prstGeom>
          <a:solidFill>
            <a:schemeClr val="bg1">
              <a:lumMod val="65000"/>
            </a:schemeClr>
          </a:solidFill>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可视化中心</a:t>
            </a:r>
          </a:p>
        </p:txBody>
      </p:sp>
      <p:sp>
        <p:nvSpPr>
          <p:cNvPr id="84" name="Rectangle 12"/>
          <p:cNvSpPr/>
          <p:nvPr/>
        </p:nvSpPr>
        <p:spPr>
          <a:xfrm>
            <a:off x="10347325" y="3101975"/>
            <a:ext cx="1381760" cy="654050"/>
          </a:xfrm>
          <a:prstGeom prst="rect">
            <a:avLst/>
          </a:prstGeom>
          <a:solidFill>
            <a:schemeClr val="bg1">
              <a:lumMod val="65000"/>
            </a:schemeClr>
          </a:solidFill>
        </p:spPr>
        <p:style>
          <a:lnRef idx="0">
            <a:srgbClr val="FFFFFF"/>
          </a:lnRef>
          <a:fillRef idx="1">
            <a:schemeClr val="accent1"/>
          </a:fillRef>
          <a:effectRef idx="0">
            <a:srgbClr val="FFFFFF"/>
          </a:effectRef>
          <a:fontRef idx="minor">
            <a:schemeClr val="lt1"/>
          </a:fontRef>
        </p:style>
        <p:txBody>
          <a:bodyPr rtlCol="0" anchor="ctr"/>
          <a:lstStyle/>
          <a:p>
            <a:pPr algn="ctr"/>
            <a:r>
              <a:rPr lang="zh-CN" altLang="en-US" sz="1400" b="1" kern="0" spc="-90" dirty="0">
                <a:solidFill>
                  <a:schemeClr val="bg1">
                    <a:alpha val="100000"/>
                  </a:schemeClr>
                </a:solidFill>
                <a:latin typeface="微软雅黑" charset="0"/>
                <a:ea typeface="微软雅黑" charset="0"/>
                <a:cs typeface="方正仿宋_GB2312" panose="02000000000000000000" charset="-122"/>
                <a:sym typeface="+mn-ea"/>
              </a:rPr>
              <a:t>平台运维</a:t>
            </a:r>
          </a:p>
        </p:txBody>
      </p:sp>
      <p:sp>
        <p:nvSpPr>
          <p:cNvPr id="85" name="矩形 103"/>
          <p:cNvSpPr/>
          <p:nvPr/>
        </p:nvSpPr>
        <p:spPr>
          <a:xfrm>
            <a:off x="10347960" y="1689735"/>
            <a:ext cx="1381125" cy="334010"/>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lvl="0" algn="ctr"/>
            <a:r>
              <a:rPr lang="zh-CN" altLang="en-US" sz="1000" b="1" dirty="0">
                <a:solidFill>
                  <a:schemeClr val="bg1"/>
                </a:solidFill>
                <a:latin typeface="微软雅黑" charset="0"/>
                <a:ea typeface="微软雅黑" charset="0"/>
              </a:rPr>
              <a:t>算力资源概览</a:t>
            </a:r>
          </a:p>
        </p:txBody>
      </p:sp>
      <p:sp>
        <p:nvSpPr>
          <p:cNvPr id="86" name="矩形 103"/>
          <p:cNvSpPr/>
          <p:nvPr/>
        </p:nvSpPr>
        <p:spPr>
          <a:xfrm>
            <a:off x="10347960" y="2515235"/>
            <a:ext cx="1381125" cy="334010"/>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lvl="0" algn="ctr"/>
            <a:r>
              <a:rPr lang="zh-CN" altLang="en-US" sz="1000" b="1" dirty="0">
                <a:solidFill>
                  <a:schemeClr val="bg1"/>
                </a:solidFill>
                <a:latin typeface="微软雅黑" charset="0"/>
                <a:ea typeface="微软雅黑" charset="0"/>
              </a:rPr>
              <a:t>平台运用分析</a:t>
            </a:r>
          </a:p>
        </p:txBody>
      </p:sp>
      <p:sp>
        <p:nvSpPr>
          <p:cNvPr id="87" name="矩形 103"/>
          <p:cNvSpPr/>
          <p:nvPr/>
        </p:nvSpPr>
        <p:spPr>
          <a:xfrm>
            <a:off x="10348595" y="2083435"/>
            <a:ext cx="1381125" cy="334010"/>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lvl="0" algn="ctr"/>
            <a:r>
              <a:rPr lang="zh-CN" altLang="en-US" sz="1000" b="1" dirty="0">
                <a:solidFill>
                  <a:schemeClr val="bg1"/>
                </a:solidFill>
                <a:latin typeface="微软雅黑" charset="0"/>
                <a:ea typeface="微软雅黑" charset="0"/>
              </a:rPr>
              <a:t>算力渠道概览</a:t>
            </a:r>
          </a:p>
        </p:txBody>
      </p:sp>
      <p:sp>
        <p:nvSpPr>
          <p:cNvPr id="88" name="矩形 103"/>
          <p:cNvSpPr/>
          <p:nvPr/>
        </p:nvSpPr>
        <p:spPr>
          <a:xfrm>
            <a:off x="10347960" y="3798570"/>
            <a:ext cx="1381125" cy="334010"/>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lvl="0" algn="ctr"/>
            <a:r>
              <a:rPr lang="zh-CN" altLang="en-US" sz="1000" b="1" dirty="0">
                <a:solidFill>
                  <a:schemeClr val="bg1"/>
                </a:solidFill>
                <a:latin typeface="微软雅黑" charset="0"/>
                <a:ea typeface="微软雅黑" charset="0"/>
              </a:rPr>
              <a:t>日志管理</a:t>
            </a:r>
          </a:p>
        </p:txBody>
      </p:sp>
      <p:sp>
        <p:nvSpPr>
          <p:cNvPr id="89" name="矩形 103"/>
          <p:cNvSpPr/>
          <p:nvPr/>
        </p:nvSpPr>
        <p:spPr>
          <a:xfrm>
            <a:off x="10347960" y="4228465"/>
            <a:ext cx="1381125" cy="334010"/>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lvl="0" algn="ctr"/>
            <a:r>
              <a:rPr lang="zh-CN" altLang="en-US" sz="1000" b="1" dirty="0">
                <a:solidFill>
                  <a:schemeClr val="bg1"/>
                </a:solidFill>
                <a:latin typeface="微软雅黑" charset="0"/>
                <a:ea typeface="微软雅黑" charset="0"/>
              </a:rPr>
              <a:t>基础监控</a:t>
            </a:r>
          </a:p>
        </p:txBody>
      </p:sp>
      <p:sp>
        <p:nvSpPr>
          <p:cNvPr id="90" name="矩形 103"/>
          <p:cNvSpPr/>
          <p:nvPr/>
        </p:nvSpPr>
        <p:spPr>
          <a:xfrm>
            <a:off x="10348595" y="4667250"/>
            <a:ext cx="1381125" cy="334010"/>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lvl="0" algn="ctr"/>
            <a:r>
              <a:rPr lang="zh-CN" altLang="en-US" sz="1000" b="1" dirty="0">
                <a:solidFill>
                  <a:schemeClr val="bg1"/>
                </a:solidFill>
                <a:latin typeface="微软雅黑" charset="0"/>
                <a:ea typeface="微软雅黑" charset="0"/>
              </a:rPr>
              <a:t>告警管理</a:t>
            </a:r>
          </a:p>
        </p:txBody>
      </p:sp>
      <p:sp>
        <p:nvSpPr>
          <p:cNvPr id="91" name="矩形 103"/>
          <p:cNvSpPr/>
          <p:nvPr/>
        </p:nvSpPr>
        <p:spPr>
          <a:xfrm>
            <a:off x="10347960" y="5078095"/>
            <a:ext cx="1381125" cy="334010"/>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vert="horz" wrap="square" numCol="1" spcCol="0" anchor="ctr" anchorCtr="0"/>
          <a:lstStyle/>
          <a:p>
            <a:pPr lvl="0" algn="ctr"/>
            <a:r>
              <a:rPr lang="zh-CN" altLang="en-US" sz="1000" b="1" dirty="0">
                <a:solidFill>
                  <a:schemeClr val="bg1"/>
                </a:solidFill>
                <a:latin typeface="微软雅黑" charset="0"/>
                <a:ea typeface="微软雅黑" charset="0"/>
              </a:rPr>
              <a:t>性能监控</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sz="2400">
                <a:latin typeface="微软雅黑" charset="0"/>
                <a:ea typeface="微软雅黑" charset="0"/>
              </a:rPr>
              <a:t>算力对接平台：提供一站式服务</a:t>
            </a:r>
          </a:p>
        </p:txBody>
      </p:sp>
      <p:sp>
        <p:nvSpPr>
          <p:cNvPr id="37" name="椭圆 1"/>
          <p:cNvSpPr/>
          <p:nvPr>
            <p:custDataLst>
              <p:tags r:id="rId1"/>
            </p:custDataLst>
          </p:nvPr>
        </p:nvSpPr>
        <p:spPr>
          <a:xfrm rot="10800000">
            <a:off x="5945722" y="1995665"/>
            <a:ext cx="1877184" cy="1877184"/>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charset="0"/>
              <a:ea typeface="微软雅黑" charset="0"/>
            </a:endParaRPr>
          </a:p>
        </p:txBody>
      </p:sp>
      <p:sp>
        <p:nvSpPr>
          <p:cNvPr id="41" name="椭圆 3"/>
          <p:cNvSpPr/>
          <p:nvPr>
            <p:custDataLst>
              <p:tags r:id="rId2"/>
            </p:custDataLst>
          </p:nvPr>
        </p:nvSpPr>
        <p:spPr>
          <a:xfrm rot="10800000">
            <a:off x="4368459" y="1995665"/>
            <a:ext cx="1877184" cy="1877184"/>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charset="0"/>
              <a:ea typeface="微软雅黑" charset="0"/>
            </a:endParaRPr>
          </a:p>
        </p:txBody>
      </p:sp>
      <p:sp>
        <p:nvSpPr>
          <p:cNvPr id="42" name="椭圆 2"/>
          <p:cNvSpPr/>
          <p:nvPr>
            <p:custDataLst>
              <p:tags r:id="rId3"/>
            </p:custDataLst>
          </p:nvPr>
        </p:nvSpPr>
        <p:spPr>
          <a:xfrm rot="10800000">
            <a:off x="5945722" y="3644278"/>
            <a:ext cx="1877184" cy="1877184"/>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charset="0"/>
              <a:ea typeface="微软雅黑" charset="0"/>
            </a:endParaRPr>
          </a:p>
        </p:txBody>
      </p:sp>
      <p:sp>
        <p:nvSpPr>
          <p:cNvPr id="43" name="椭圆 4"/>
          <p:cNvSpPr/>
          <p:nvPr>
            <p:custDataLst>
              <p:tags r:id="rId4"/>
            </p:custDataLst>
          </p:nvPr>
        </p:nvSpPr>
        <p:spPr>
          <a:xfrm rot="10800000">
            <a:off x="4423704" y="3644278"/>
            <a:ext cx="1877184" cy="1877184"/>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charset="0"/>
              <a:ea typeface="微软雅黑" charset="0"/>
            </a:endParaRPr>
          </a:p>
        </p:txBody>
      </p:sp>
      <p:sp>
        <p:nvSpPr>
          <p:cNvPr id="44" name="矩形 6"/>
          <p:cNvSpPr/>
          <p:nvPr>
            <p:custDataLst>
              <p:tags r:id="rId5"/>
            </p:custDataLst>
          </p:nvPr>
        </p:nvSpPr>
        <p:spPr>
          <a:xfrm>
            <a:off x="8221007" y="1844126"/>
            <a:ext cx="3150107" cy="1742693"/>
          </a:xfrm>
          <a:prstGeom prst="rect">
            <a:avLst/>
          </a:prstGeom>
        </p:spPr>
        <p:txBody>
          <a:bodyPr wrap="square" lIns="0" tIns="0" rIns="0" bIns="0">
            <a:noAutofit/>
          </a:bodyPr>
          <a:lstStyle/>
          <a:p>
            <a:pPr>
              <a:lnSpc>
                <a:spcPct val="130000"/>
              </a:lnSpc>
              <a:spcBef>
                <a:spcPct val="0"/>
              </a:spcBef>
              <a:spcAft>
                <a:spcPct val="0"/>
              </a:spcAft>
            </a:pPr>
            <a:r>
              <a:rPr lang="zh-CN" altLang="en-US" sz="1600" dirty="0">
                <a:solidFill>
                  <a:schemeClr val="tx1">
                    <a:lumMod val="85000"/>
                    <a:lumOff val="15000"/>
                  </a:schemeClr>
                </a:solidFill>
                <a:latin typeface="微软雅黑" charset="0"/>
                <a:ea typeface="微软雅黑" charset="0"/>
                <a:cs typeface="微软雅黑" charset="0"/>
              </a:rPr>
              <a:t>平台构建企业级多模态</a:t>
            </a:r>
            <a:r>
              <a:rPr lang="zh-CN" altLang="en-US" sz="1600" dirty="0">
                <a:solidFill>
                  <a:srgbClr val="FF0000"/>
                </a:solidFill>
                <a:latin typeface="微软雅黑" charset="0"/>
                <a:ea typeface="微软雅黑" charset="0"/>
                <a:cs typeface="微软雅黑" charset="0"/>
              </a:rPr>
              <a:t>模型库</a:t>
            </a:r>
            <a:r>
              <a:rPr lang="zh-CN" altLang="en-US" sz="1600" dirty="0">
                <a:solidFill>
                  <a:schemeClr val="tx1">
                    <a:lumMod val="85000"/>
                    <a:lumOff val="15000"/>
                  </a:schemeClr>
                </a:solidFill>
                <a:latin typeface="微软雅黑" charset="0"/>
                <a:ea typeface="微软雅黑" charset="0"/>
                <a:cs typeface="微软雅黑" charset="0"/>
              </a:rPr>
              <a:t>，集成超百个经安全审计的开源模型商用API对接能力。</a:t>
            </a:r>
          </a:p>
        </p:txBody>
      </p:sp>
      <p:sp>
        <p:nvSpPr>
          <p:cNvPr id="45" name="矩形 11"/>
          <p:cNvSpPr/>
          <p:nvPr>
            <p:custDataLst>
              <p:tags r:id="rId6"/>
            </p:custDataLst>
          </p:nvPr>
        </p:nvSpPr>
        <p:spPr>
          <a:xfrm>
            <a:off x="8221007" y="1387617"/>
            <a:ext cx="3150107" cy="366218"/>
          </a:xfrm>
          <a:prstGeom prst="rect">
            <a:avLst/>
          </a:prstGeom>
          <a:noFill/>
        </p:spPr>
        <p:txBody>
          <a:bodyPr wrap="square" lIns="0" tIns="0" rIns="0" bIns="0" rtlCol="0" anchor="b" anchorCtr="0">
            <a:noAutofit/>
          </a:bodyPr>
          <a:lstStyle/>
          <a:p>
            <a:pPr>
              <a:spcBef>
                <a:spcPct val="0"/>
              </a:spcBef>
              <a:spcAft>
                <a:spcPct val="0"/>
              </a:spcAft>
            </a:pPr>
            <a:r>
              <a:rPr lang="zh-CN" altLang="en-US" sz="2000" b="1" kern="0">
                <a:solidFill>
                  <a:schemeClr val="accent1"/>
                </a:solidFill>
                <a:latin typeface="微软雅黑" charset="0"/>
                <a:ea typeface="微软雅黑" charset="0"/>
                <a:cs typeface="+mn-ea"/>
              </a:rPr>
              <a:t>模型</a:t>
            </a:r>
          </a:p>
        </p:txBody>
      </p:sp>
      <p:sp>
        <p:nvSpPr>
          <p:cNvPr id="49" name="矩形 13"/>
          <p:cNvSpPr/>
          <p:nvPr>
            <p:custDataLst>
              <p:tags r:id="rId7"/>
            </p:custDataLst>
          </p:nvPr>
        </p:nvSpPr>
        <p:spPr>
          <a:xfrm>
            <a:off x="8221007" y="4386185"/>
            <a:ext cx="3150107" cy="1742693"/>
          </a:xfrm>
          <a:prstGeom prst="rect">
            <a:avLst/>
          </a:prstGeom>
        </p:spPr>
        <p:txBody>
          <a:bodyPr wrap="square" lIns="0" tIns="0" rIns="0" bIns="0">
            <a:noAutofit/>
          </a:bodyPr>
          <a:lstStyle/>
          <a:p>
            <a:pPr>
              <a:lnSpc>
                <a:spcPct val="130000"/>
              </a:lnSpc>
              <a:spcBef>
                <a:spcPct val="0"/>
              </a:spcBef>
              <a:spcAft>
                <a:spcPct val="0"/>
              </a:spcAft>
            </a:pPr>
            <a:r>
              <a:rPr lang="zh-CN" altLang="en-US" sz="1600" dirty="0">
                <a:solidFill>
                  <a:schemeClr val="tx1">
                    <a:lumMod val="85000"/>
                    <a:lumOff val="15000"/>
                  </a:schemeClr>
                </a:solidFill>
                <a:latin typeface="微软雅黑" charset="0"/>
                <a:ea typeface="微软雅黑" charset="0"/>
                <a:cs typeface="+mn-ea"/>
                <a:sym typeface="+mn-ea"/>
              </a:rPr>
              <a:t>平台设有智能</a:t>
            </a:r>
            <a:r>
              <a:rPr lang="zh-CN" altLang="en-US" sz="1600" dirty="0">
                <a:solidFill>
                  <a:srgbClr val="FF0000"/>
                </a:solidFill>
                <a:latin typeface="微软雅黑" charset="0"/>
                <a:ea typeface="微软雅黑" charset="0"/>
                <a:cs typeface="+mn-ea"/>
                <a:sym typeface="+mn-ea"/>
              </a:rPr>
              <a:t>供需对接</a:t>
            </a:r>
            <a:r>
              <a:rPr lang="zh-CN" altLang="en-US" sz="1600" dirty="0">
                <a:solidFill>
                  <a:schemeClr val="tx1">
                    <a:lumMod val="85000"/>
                    <a:lumOff val="15000"/>
                  </a:schemeClr>
                </a:solidFill>
                <a:latin typeface="微软雅黑" charset="0"/>
                <a:ea typeface="微软雅黑" charset="0"/>
                <a:cs typeface="+mn-ea"/>
                <a:sym typeface="+mn-ea"/>
              </a:rPr>
              <a:t>通道，客户可一键发布个性化需求，实现需求与服务的精准高效对接。</a:t>
            </a:r>
          </a:p>
        </p:txBody>
      </p:sp>
      <p:sp>
        <p:nvSpPr>
          <p:cNvPr id="50" name="矩形 17"/>
          <p:cNvSpPr/>
          <p:nvPr>
            <p:custDataLst>
              <p:tags r:id="rId8"/>
            </p:custDataLst>
          </p:nvPr>
        </p:nvSpPr>
        <p:spPr>
          <a:xfrm>
            <a:off x="8221007" y="3929675"/>
            <a:ext cx="3150107" cy="366218"/>
          </a:xfrm>
          <a:prstGeom prst="rect">
            <a:avLst/>
          </a:prstGeom>
          <a:noFill/>
        </p:spPr>
        <p:txBody>
          <a:bodyPr wrap="square" lIns="0" tIns="0" rIns="0" bIns="0" rtlCol="0" anchor="b" anchorCtr="0">
            <a:noAutofit/>
          </a:bodyPr>
          <a:lstStyle/>
          <a:p>
            <a:pPr>
              <a:spcBef>
                <a:spcPct val="0"/>
              </a:spcBef>
              <a:spcAft>
                <a:spcPct val="0"/>
              </a:spcAft>
            </a:pPr>
            <a:r>
              <a:rPr lang="zh-CN" altLang="en-US" sz="2000" b="1" kern="0">
                <a:solidFill>
                  <a:schemeClr val="accent1"/>
                </a:solidFill>
                <a:latin typeface="微软雅黑" charset="0"/>
                <a:ea typeface="微软雅黑" charset="0"/>
                <a:cs typeface="+mn-ea"/>
              </a:rPr>
              <a:t>对接</a:t>
            </a:r>
          </a:p>
        </p:txBody>
      </p:sp>
      <p:sp>
        <p:nvSpPr>
          <p:cNvPr id="51" name="矩形 22"/>
          <p:cNvSpPr/>
          <p:nvPr>
            <p:custDataLst>
              <p:tags r:id="rId9"/>
            </p:custDataLst>
          </p:nvPr>
        </p:nvSpPr>
        <p:spPr>
          <a:xfrm>
            <a:off x="819612" y="1844126"/>
            <a:ext cx="3150107" cy="1742693"/>
          </a:xfrm>
          <a:prstGeom prst="rect">
            <a:avLst/>
          </a:prstGeom>
        </p:spPr>
        <p:txBody>
          <a:bodyPr wrap="square" lIns="0" tIns="0" rIns="0" bIns="0">
            <a:noAutofit/>
          </a:bodyPr>
          <a:lstStyle/>
          <a:p>
            <a:pPr algn="l">
              <a:lnSpc>
                <a:spcPct val="130000"/>
              </a:lnSpc>
              <a:spcBef>
                <a:spcPct val="0"/>
              </a:spcBef>
              <a:spcAft>
                <a:spcPct val="0"/>
              </a:spcAft>
            </a:pPr>
            <a:r>
              <a:rPr lang="zh-CN" altLang="en-US" sz="1600" dirty="0">
                <a:solidFill>
                  <a:schemeClr val="tx1">
                    <a:lumMod val="85000"/>
                    <a:lumOff val="15000"/>
                  </a:schemeClr>
                </a:solidFill>
                <a:latin typeface="微软雅黑" charset="0"/>
                <a:ea typeface="微软雅黑" charset="0"/>
                <a:cs typeface="+mn-ea"/>
              </a:rPr>
              <a:t>平台提供弹性可扩展的高性能</a:t>
            </a:r>
            <a:r>
              <a:rPr lang="zh-CN" altLang="en-US" sz="1600" dirty="0">
                <a:solidFill>
                  <a:srgbClr val="FF0000"/>
                </a:solidFill>
                <a:latin typeface="微软雅黑" charset="0"/>
                <a:ea typeface="微软雅黑" charset="0"/>
                <a:cs typeface="+mn-ea"/>
              </a:rPr>
              <a:t>算力资源池</a:t>
            </a:r>
            <a:r>
              <a:rPr lang="zh-CN" altLang="en-US" sz="1600" dirty="0">
                <a:solidFill>
                  <a:schemeClr val="tx1">
                    <a:lumMod val="85000"/>
                    <a:lumOff val="15000"/>
                  </a:schemeClr>
                </a:solidFill>
                <a:latin typeface="微软雅黑" charset="0"/>
                <a:ea typeface="微软雅黑" charset="0"/>
                <a:cs typeface="+mn-ea"/>
              </a:rPr>
              <a:t>，通过智能算力调度算法实现分钟级资源部署。</a:t>
            </a:r>
          </a:p>
        </p:txBody>
      </p:sp>
      <p:sp>
        <p:nvSpPr>
          <p:cNvPr id="52" name="矩形 23"/>
          <p:cNvSpPr/>
          <p:nvPr>
            <p:custDataLst>
              <p:tags r:id="rId10"/>
            </p:custDataLst>
          </p:nvPr>
        </p:nvSpPr>
        <p:spPr>
          <a:xfrm>
            <a:off x="819612" y="1387617"/>
            <a:ext cx="3150107" cy="366218"/>
          </a:xfrm>
          <a:prstGeom prst="rect">
            <a:avLst/>
          </a:prstGeom>
          <a:noFill/>
        </p:spPr>
        <p:txBody>
          <a:bodyPr wrap="square" lIns="0" tIns="0" rIns="0" bIns="0" rtlCol="0" anchor="b" anchorCtr="0">
            <a:noAutofit/>
          </a:bodyPr>
          <a:lstStyle/>
          <a:p>
            <a:pPr algn="r">
              <a:spcBef>
                <a:spcPct val="0"/>
              </a:spcBef>
              <a:spcAft>
                <a:spcPct val="0"/>
              </a:spcAft>
            </a:pPr>
            <a:r>
              <a:rPr lang="zh-CN" altLang="en-US" sz="2000" b="1" kern="0">
                <a:solidFill>
                  <a:schemeClr val="accent1"/>
                </a:solidFill>
                <a:latin typeface="微软雅黑" charset="0"/>
                <a:ea typeface="微软雅黑" charset="0"/>
                <a:cs typeface="+mn-ea"/>
              </a:rPr>
              <a:t>算力</a:t>
            </a:r>
          </a:p>
        </p:txBody>
      </p:sp>
      <p:sp>
        <p:nvSpPr>
          <p:cNvPr id="53" name="矩形 24"/>
          <p:cNvSpPr/>
          <p:nvPr>
            <p:custDataLst>
              <p:tags r:id="rId11"/>
            </p:custDataLst>
          </p:nvPr>
        </p:nvSpPr>
        <p:spPr>
          <a:xfrm>
            <a:off x="819612" y="4386185"/>
            <a:ext cx="3150107" cy="1742693"/>
          </a:xfrm>
          <a:prstGeom prst="rect">
            <a:avLst/>
          </a:prstGeom>
        </p:spPr>
        <p:txBody>
          <a:bodyPr wrap="square" lIns="0" tIns="0" rIns="0" bIns="0">
            <a:noAutofit/>
          </a:bodyPr>
          <a:lstStyle/>
          <a:p>
            <a:pPr algn="l">
              <a:lnSpc>
                <a:spcPct val="130000"/>
              </a:lnSpc>
              <a:spcBef>
                <a:spcPct val="0"/>
              </a:spcBef>
              <a:spcAft>
                <a:spcPct val="0"/>
              </a:spcAft>
            </a:pPr>
            <a:r>
              <a:rPr lang="zh-CN" altLang="en-US" sz="1600" dirty="0">
                <a:solidFill>
                  <a:schemeClr val="tx1">
                    <a:lumMod val="85000"/>
                    <a:lumOff val="15000"/>
                  </a:schemeClr>
                </a:solidFill>
                <a:latin typeface="微软雅黑" charset="0"/>
                <a:ea typeface="微软雅黑" charset="0"/>
                <a:cs typeface="+mn-ea"/>
              </a:rPr>
              <a:t>平台集成多源异构训练</a:t>
            </a:r>
            <a:r>
              <a:rPr lang="zh-CN" altLang="en-US" sz="1600" dirty="0">
                <a:solidFill>
                  <a:srgbClr val="FF0000"/>
                </a:solidFill>
                <a:latin typeface="微软雅黑" charset="0"/>
                <a:ea typeface="微软雅黑" charset="0"/>
                <a:cs typeface="+mn-ea"/>
              </a:rPr>
              <a:t>数据集</a:t>
            </a:r>
            <a:r>
              <a:rPr lang="zh-CN" altLang="en-US" sz="1600" dirty="0">
                <a:solidFill>
                  <a:schemeClr val="tx1">
                    <a:lumMod val="85000"/>
                    <a:lumOff val="15000"/>
                  </a:schemeClr>
                </a:solidFill>
                <a:latin typeface="微软雅黑" charset="0"/>
                <a:ea typeface="微软雅黑" charset="0"/>
                <a:cs typeface="+mn-ea"/>
              </a:rPr>
              <a:t>，并通过标准化清洗与脱敏处理保障数据质量。</a:t>
            </a:r>
          </a:p>
        </p:txBody>
      </p:sp>
      <p:sp>
        <p:nvSpPr>
          <p:cNvPr id="54" name="矩形 25"/>
          <p:cNvSpPr/>
          <p:nvPr>
            <p:custDataLst>
              <p:tags r:id="rId12"/>
            </p:custDataLst>
          </p:nvPr>
        </p:nvSpPr>
        <p:spPr>
          <a:xfrm>
            <a:off x="819612" y="3929675"/>
            <a:ext cx="3150107" cy="366218"/>
          </a:xfrm>
          <a:prstGeom prst="rect">
            <a:avLst/>
          </a:prstGeom>
          <a:noFill/>
        </p:spPr>
        <p:txBody>
          <a:bodyPr wrap="square" lIns="0" tIns="0" rIns="0" bIns="0" rtlCol="0" anchor="b" anchorCtr="0">
            <a:noAutofit/>
          </a:bodyPr>
          <a:lstStyle/>
          <a:p>
            <a:pPr algn="r">
              <a:spcBef>
                <a:spcPct val="0"/>
              </a:spcBef>
              <a:spcAft>
                <a:spcPct val="0"/>
              </a:spcAft>
            </a:pPr>
            <a:r>
              <a:rPr lang="zh-CN" altLang="en-US" sz="2000" b="1" kern="0">
                <a:solidFill>
                  <a:schemeClr val="accent1"/>
                </a:solidFill>
                <a:latin typeface="微软雅黑" charset="0"/>
                <a:ea typeface="微软雅黑" charset="0"/>
                <a:cs typeface="+mn-ea"/>
              </a:rPr>
              <a:t>数据</a:t>
            </a:r>
          </a:p>
        </p:txBody>
      </p:sp>
      <p:pic>
        <p:nvPicPr>
          <p:cNvPr id="55" name="图片 4" descr="343439383331313b343532303032303bb8f6c8cbd0c5cfa2"/>
          <p:cNvPicPr>
            <a:picLocks noChangeAspect="1"/>
          </p:cNvPicPr>
          <p:nvPr>
            <p:custDataLst>
              <p:tags r:id="rId13"/>
            </p:custDataLst>
          </p:nvPr>
        </p:nvPicPr>
        <p:blipFill>
          <a:blip r:embed="rId18">
            <a:extLst>
              <a:ext uri="{96DAC541-7B7A-43D3-8B79-37D633B846F1}">
                <asvg:svgBlip xmlns:asvg="http://schemas.microsoft.com/office/drawing/2016/SVG/main" r:embed="rId19"/>
              </a:ext>
            </a:extLst>
          </a:blip>
          <a:stretch>
            <a:fillRect/>
          </a:stretch>
        </p:blipFill>
        <p:spPr>
          <a:xfrm>
            <a:off x="6746032" y="2740729"/>
            <a:ext cx="386601" cy="386601"/>
          </a:xfrm>
          <a:prstGeom prst="rect">
            <a:avLst/>
          </a:prstGeom>
        </p:spPr>
      </p:pic>
      <p:pic>
        <p:nvPicPr>
          <p:cNvPr id="56" name="图片 11" descr="343439383331313b343532303032373bbfcdbba7b5b5b0b8"/>
          <p:cNvPicPr>
            <a:picLocks noChangeAspect="1"/>
          </p:cNvPicPr>
          <p:nvPr>
            <p:custDataLst>
              <p:tags r:id="rId14"/>
            </p:custDataLst>
          </p:nvPr>
        </p:nvPicPr>
        <p:blipFill>
          <a:blip r:embed="rId20">
            <a:extLst>
              <a:ext uri="{96DAC541-7B7A-43D3-8B79-37D633B846F1}">
                <asvg:svgBlip xmlns:asvg="http://schemas.microsoft.com/office/drawing/2016/SVG/main" r:embed="rId21"/>
              </a:ext>
            </a:extLst>
          </a:blip>
          <a:stretch>
            <a:fillRect/>
          </a:stretch>
        </p:blipFill>
        <p:spPr>
          <a:xfrm>
            <a:off x="6742875" y="4386185"/>
            <a:ext cx="393762" cy="393762"/>
          </a:xfrm>
          <a:prstGeom prst="rect">
            <a:avLst/>
          </a:prstGeom>
        </p:spPr>
      </p:pic>
      <p:pic>
        <p:nvPicPr>
          <p:cNvPr id="57" name="图片 7" descr="343439383331313b343532303032333bc6f3d2b5bcf2bde9"/>
          <p:cNvPicPr>
            <a:picLocks noChangeAspect="1"/>
          </p:cNvPicPr>
          <p:nvPr>
            <p:custDataLst>
              <p:tags r:id="rId15"/>
            </p:custDataLst>
          </p:nvPr>
        </p:nvPicPr>
        <p:blipFill>
          <a:blip r:embed="rId22">
            <a:extLst>
              <a:ext uri="{96DAC541-7B7A-43D3-8B79-37D633B846F1}">
                <asvg:svgBlip xmlns:asvg="http://schemas.microsoft.com/office/drawing/2016/SVG/main" r:embed="rId23"/>
              </a:ext>
            </a:extLst>
          </a:blip>
          <a:stretch>
            <a:fillRect/>
          </a:stretch>
        </p:blipFill>
        <p:spPr>
          <a:xfrm>
            <a:off x="5168768" y="4389342"/>
            <a:ext cx="386602" cy="386602"/>
          </a:xfrm>
          <a:prstGeom prst="rect">
            <a:avLst/>
          </a:prstGeom>
        </p:spPr>
      </p:pic>
      <p:pic>
        <p:nvPicPr>
          <p:cNvPr id="58" name="图片 3" descr="343439383331313b343532303031393bd2b5bca8b9dcc0ed"/>
          <p:cNvPicPr>
            <a:picLocks noChangeAspect="1"/>
          </p:cNvPicPr>
          <p:nvPr>
            <p:custDataLst>
              <p:tags r:id="rId16"/>
            </p:custDataLst>
          </p:nvPr>
        </p:nvPicPr>
        <p:blipFill>
          <a:blip r:embed="rId24">
            <a:extLst>
              <a:ext uri="{96DAC541-7B7A-43D3-8B79-37D633B846F1}">
                <asvg:svgBlip xmlns:asvg="http://schemas.microsoft.com/office/drawing/2016/SVG/main" r:embed="rId25"/>
              </a:ext>
            </a:extLst>
          </a:blip>
          <a:stretch>
            <a:fillRect/>
          </a:stretch>
        </p:blipFill>
        <p:spPr>
          <a:xfrm>
            <a:off x="5165611" y="2737572"/>
            <a:ext cx="393762" cy="39376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pPr algn="l">
              <a:lnSpc>
                <a:spcPct val="90000"/>
              </a:lnSpc>
              <a:spcBef>
                <a:spcPts val="1000"/>
              </a:spcBef>
              <a:buClrTx/>
              <a:buSzTx/>
              <a:buFont typeface="Arial" panose="020B0604020202090204" pitchFamily="34" charset="0"/>
            </a:pPr>
            <a:r>
              <a:rPr lang="zh-CN" altLang="en-US" sz="2400">
                <a:latin typeface="微软雅黑" charset="0"/>
                <a:ea typeface="微软雅黑" charset="0"/>
              </a:rPr>
              <a:t>算力供需对接平台：综合管理</a:t>
            </a:r>
          </a:p>
        </p:txBody>
      </p:sp>
      <p:grpSp>
        <p:nvGrpSpPr>
          <p:cNvPr id="3" name="组合 2"/>
          <p:cNvGrpSpPr/>
          <p:nvPr/>
        </p:nvGrpSpPr>
        <p:grpSpPr>
          <a:xfrm>
            <a:off x="449580" y="1240155"/>
            <a:ext cx="11295380" cy="4811395"/>
            <a:chOff x="708" y="2507"/>
            <a:chExt cx="17788" cy="7577"/>
          </a:xfrm>
        </p:grpSpPr>
        <p:sp>
          <p:nvSpPr>
            <p:cNvPr id="4" name="Freeform 2"/>
            <p:cNvSpPr/>
            <p:nvPr/>
          </p:nvSpPr>
          <p:spPr>
            <a:xfrm>
              <a:off x="9499" y="8164"/>
              <a:ext cx="3826" cy="1775"/>
            </a:xfrm>
            <a:custGeom>
              <a:avLst/>
              <a:gdLst/>
              <a:ahLst/>
              <a:cxnLst/>
              <a:rect l="l" t="t" r="r" b="b"/>
              <a:pathLst>
                <a:path w="292" h="135">
                  <a:moveTo>
                    <a:pt x="130" y="19"/>
                  </a:moveTo>
                  <a:cubicBezTo>
                    <a:pt x="75" y="38"/>
                    <a:pt x="31" y="73"/>
                    <a:pt x="0" y="118"/>
                  </a:cubicBezTo>
                  <a:cubicBezTo>
                    <a:pt x="52" y="134"/>
                    <a:pt x="108" y="135"/>
                    <a:pt x="163" y="116"/>
                  </a:cubicBezTo>
                  <a:cubicBezTo>
                    <a:pt x="218" y="97"/>
                    <a:pt x="262" y="61"/>
                    <a:pt x="292" y="17"/>
                  </a:cubicBezTo>
                  <a:cubicBezTo>
                    <a:pt x="241" y="0"/>
                    <a:pt x="184" y="0"/>
                    <a:pt x="130" y="19"/>
                  </a:cubicBezTo>
                </a:path>
              </a:pathLst>
            </a:custGeom>
            <a:solidFill>
              <a:schemeClr val="accent1">
                <a:alpha val="100000"/>
              </a:schemeClr>
            </a:solidFill>
          </p:spPr>
        </p:sp>
        <p:sp>
          <p:nvSpPr>
            <p:cNvPr id="5" name="Freeform 3"/>
            <p:cNvSpPr/>
            <p:nvPr/>
          </p:nvSpPr>
          <p:spPr>
            <a:xfrm>
              <a:off x="9499" y="6414"/>
              <a:ext cx="2386" cy="3300"/>
            </a:xfrm>
            <a:custGeom>
              <a:avLst/>
              <a:gdLst/>
              <a:ahLst/>
              <a:cxnLst/>
              <a:rect l="l" t="t" r="r" b="b"/>
              <a:pathLst>
                <a:path w="182" h="251">
                  <a:moveTo>
                    <a:pt x="49" y="96"/>
                  </a:moveTo>
                  <a:cubicBezTo>
                    <a:pt x="15" y="143"/>
                    <a:pt x="0" y="197"/>
                    <a:pt x="1" y="251"/>
                  </a:cubicBezTo>
                  <a:cubicBezTo>
                    <a:pt x="52" y="235"/>
                    <a:pt x="99" y="203"/>
                    <a:pt x="132" y="156"/>
                  </a:cubicBezTo>
                  <a:cubicBezTo>
                    <a:pt x="166" y="109"/>
                    <a:pt x="182" y="54"/>
                    <a:pt x="181" y="0"/>
                  </a:cubicBezTo>
                  <a:cubicBezTo>
                    <a:pt x="130" y="16"/>
                    <a:pt x="83" y="49"/>
                    <a:pt x="49" y="96"/>
                  </a:cubicBezTo>
                </a:path>
              </a:pathLst>
            </a:custGeom>
            <a:solidFill>
              <a:schemeClr val="accent1">
                <a:alpha val="60000"/>
              </a:schemeClr>
            </a:solidFill>
          </p:spPr>
        </p:sp>
        <p:sp>
          <p:nvSpPr>
            <p:cNvPr id="6" name="Freeform 4"/>
            <p:cNvSpPr/>
            <p:nvPr/>
          </p:nvSpPr>
          <p:spPr>
            <a:xfrm>
              <a:off x="5689" y="8164"/>
              <a:ext cx="3810" cy="1775"/>
            </a:xfrm>
            <a:custGeom>
              <a:avLst/>
              <a:gdLst/>
              <a:ahLst/>
              <a:cxnLst/>
              <a:rect l="l" t="t" r="r" b="b"/>
              <a:pathLst>
                <a:path w="291" h="135">
                  <a:moveTo>
                    <a:pt x="162" y="19"/>
                  </a:moveTo>
                  <a:cubicBezTo>
                    <a:pt x="217" y="38"/>
                    <a:pt x="261" y="73"/>
                    <a:pt x="291" y="118"/>
                  </a:cubicBezTo>
                  <a:cubicBezTo>
                    <a:pt x="240" y="134"/>
                    <a:pt x="184" y="135"/>
                    <a:pt x="129" y="116"/>
                  </a:cubicBezTo>
                  <a:cubicBezTo>
                    <a:pt x="74" y="97"/>
                    <a:pt x="30" y="61"/>
                    <a:pt x="0" y="17"/>
                  </a:cubicBezTo>
                  <a:cubicBezTo>
                    <a:pt x="51" y="0"/>
                    <a:pt x="108" y="0"/>
                    <a:pt x="162" y="19"/>
                  </a:cubicBezTo>
                </a:path>
              </a:pathLst>
            </a:custGeom>
            <a:solidFill>
              <a:schemeClr val="accent1">
                <a:alpha val="100000"/>
              </a:schemeClr>
            </a:solidFill>
          </p:spPr>
        </p:sp>
        <p:sp>
          <p:nvSpPr>
            <p:cNvPr id="7" name="Freeform 5"/>
            <p:cNvSpPr/>
            <p:nvPr/>
          </p:nvSpPr>
          <p:spPr>
            <a:xfrm>
              <a:off x="7129" y="6414"/>
              <a:ext cx="2384" cy="3300"/>
            </a:xfrm>
            <a:custGeom>
              <a:avLst/>
              <a:gdLst/>
              <a:ahLst/>
              <a:cxnLst/>
              <a:rect l="l" t="t" r="r" b="b"/>
              <a:pathLst>
                <a:path w="182" h="251">
                  <a:moveTo>
                    <a:pt x="133" y="96"/>
                  </a:moveTo>
                  <a:cubicBezTo>
                    <a:pt x="167" y="143"/>
                    <a:pt x="182" y="197"/>
                    <a:pt x="181" y="251"/>
                  </a:cubicBezTo>
                  <a:cubicBezTo>
                    <a:pt x="130" y="235"/>
                    <a:pt x="83" y="203"/>
                    <a:pt x="50" y="156"/>
                  </a:cubicBezTo>
                  <a:cubicBezTo>
                    <a:pt x="16" y="109"/>
                    <a:pt x="0" y="54"/>
                    <a:pt x="1" y="0"/>
                  </a:cubicBezTo>
                  <a:cubicBezTo>
                    <a:pt x="52" y="16"/>
                    <a:pt x="99" y="49"/>
                    <a:pt x="133" y="96"/>
                  </a:cubicBezTo>
                </a:path>
              </a:pathLst>
            </a:custGeom>
            <a:solidFill>
              <a:schemeClr val="accent1">
                <a:alpha val="60000"/>
              </a:schemeClr>
            </a:solidFill>
          </p:spPr>
        </p:sp>
        <p:sp>
          <p:nvSpPr>
            <p:cNvPr id="8" name="Freeform 6"/>
            <p:cNvSpPr/>
            <p:nvPr/>
          </p:nvSpPr>
          <p:spPr>
            <a:xfrm>
              <a:off x="8833" y="5652"/>
              <a:ext cx="1348" cy="4063"/>
            </a:xfrm>
            <a:custGeom>
              <a:avLst/>
              <a:gdLst/>
              <a:ahLst/>
              <a:cxnLst/>
              <a:rect l="l" t="t" r="r" b="b"/>
              <a:pathLst>
                <a:path w="103" h="309">
                  <a:moveTo>
                    <a:pt x="0" y="154"/>
                  </a:moveTo>
                  <a:cubicBezTo>
                    <a:pt x="0" y="212"/>
                    <a:pt x="19" y="266"/>
                    <a:pt x="51" y="309"/>
                  </a:cubicBezTo>
                  <a:cubicBezTo>
                    <a:pt x="84" y="266"/>
                    <a:pt x="103" y="212"/>
                    <a:pt x="103" y="154"/>
                  </a:cubicBezTo>
                  <a:cubicBezTo>
                    <a:pt x="103" y="97"/>
                    <a:pt x="84" y="43"/>
                    <a:pt x="51" y="0"/>
                  </a:cubicBezTo>
                  <a:cubicBezTo>
                    <a:pt x="19" y="43"/>
                    <a:pt x="0" y="97"/>
                    <a:pt x="0" y="154"/>
                  </a:cubicBezTo>
                </a:path>
              </a:pathLst>
            </a:custGeom>
            <a:solidFill>
              <a:schemeClr val="accent1">
                <a:alpha val="100000"/>
              </a:schemeClr>
            </a:solidFill>
          </p:spPr>
        </p:sp>
        <p:sp>
          <p:nvSpPr>
            <p:cNvPr id="9" name="TextBox 7"/>
            <p:cNvSpPr txBox="1"/>
            <p:nvPr/>
          </p:nvSpPr>
          <p:spPr>
            <a:xfrm>
              <a:off x="730" y="7143"/>
              <a:ext cx="4616" cy="772"/>
            </a:xfrm>
            <a:prstGeom prst="rect">
              <a:avLst/>
            </a:prstGeom>
          </p:spPr>
          <p:txBody>
            <a:bodyPr vert="horz" wrap="square" lIns="66008" tIns="33052" rIns="66008" bIns="33052" rtlCol="0" anchor="ctr" anchorCtr="0">
              <a:noAutofit/>
            </a:bodyPr>
            <a:lstStyle/>
            <a:p>
              <a:pPr algn="ctr">
                <a:lnSpc>
                  <a:spcPct val="120000"/>
                </a:lnSpc>
              </a:pPr>
              <a:r>
                <a:rPr lang="en-US" sz="2100" b="1">
                  <a:solidFill>
                    <a:schemeClr val="accent1">
                      <a:alpha val="100000"/>
                    </a:schemeClr>
                  </a:solidFill>
                  <a:latin typeface="微软雅黑" charset="0"/>
                  <a:ea typeface="微软雅黑" charset="0"/>
                  <a:cs typeface="Noto Sans SC" panose="020B0200000000000000" charset="-122"/>
                </a:rPr>
                <a:t>角色权限</a:t>
              </a:r>
            </a:p>
          </p:txBody>
        </p:sp>
        <p:sp>
          <p:nvSpPr>
            <p:cNvPr id="10" name="TextBox 8"/>
            <p:cNvSpPr txBox="1"/>
            <p:nvPr/>
          </p:nvSpPr>
          <p:spPr>
            <a:xfrm>
              <a:off x="708" y="7882"/>
              <a:ext cx="4616" cy="2202"/>
            </a:xfrm>
            <a:prstGeom prst="rect">
              <a:avLst/>
            </a:prstGeom>
          </p:spPr>
          <p:txBody>
            <a:bodyPr vert="horz" wrap="square" lIns="66008" tIns="33052" rIns="66008" bIns="33052" rtlCol="0" anchor="t" anchorCtr="0">
              <a:noAutofit/>
            </a:bodyPr>
            <a:lstStyle/>
            <a:p>
              <a:pPr algn="ctr">
                <a:lnSpc>
                  <a:spcPct val="140000"/>
                </a:lnSpc>
              </a:pPr>
              <a:r>
                <a:rPr lang="en-US" sz="1400">
                  <a:solidFill>
                    <a:schemeClr val="dk1">
                      <a:alpha val="100000"/>
                    </a:schemeClr>
                  </a:solidFill>
                  <a:latin typeface="微软雅黑" charset="0"/>
                  <a:ea typeface="微软雅黑" charset="0"/>
                  <a:cs typeface="Noto Sans SC" panose="020B0200000000000000" charset="-122"/>
                </a:rPr>
                <a:t>构建完善的用户管理体系，管理员新建用户并分配特定角色与权限。</a:t>
              </a:r>
            </a:p>
          </p:txBody>
        </p:sp>
        <p:sp>
          <p:nvSpPr>
            <p:cNvPr id="26" name="TextBox 9"/>
            <p:cNvSpPr txBox="1"/>
            <p:nvPr/>
          </p:nvSpPr>
          <p:spPr>
            <a:xfrm>
              <a:off x="2029" y="3815"/>
              <a:ext cx="4616" cy="772"/>
            </a:xfrm>
            <a:prstGeom prst="rect">
              <a:avLst/>
            </a:prstGeom>
          </p:spPr>
          <p:txBody>
            <a:bodyPr vert="horz" wrap="square" lIns="66008" tIns="33052" rIns="66008" bIns="33052" rtlCol="0" anchor="ctr" anchorCtr="0">
              <a:noAutofit/>
            </a:bodyPr>
            <a:lstStyle/>
            <a:p>
              <a:pPr algn="ctr">
                <a:lnSpc>
                  <a:spcPct val="120000"/>
                </a:lnSpc>
              </a:pPr>
              <a:r>
                <a:rPr lang="en-US" sz="2000" b="1">
                  <a:solidFill>
                    <a:schemeClr val="accent1">
                      <a:alpha val="100000"/>
                    </a:schemeClr>
                  </a:solidFill>
                  <a:latin typeface="微软雅黑" charset="0"/>
                  <a:ea typeface="微软雅黑" charset="0"/>
                  <a:cs typeface="Noto Sans SC" panose="020B0200000000000000" charset="-122"/>
                </a:rPr>
                <a:t>供应商管理</a:t>
              </a:r>
            </a:p>
          </p:txBody>
        </p:sp>
        <p:sp>
          <p:nvSpPr>
            <p:cNvPr id="27" name="TextBox 10"/>
            <p:cNvSpPr txBox="1"/>
            <p:nvPr/>
          </p:nvSpPr>
          <p:spPr>
            <a:xfrm>
              <a:off x="2007" y="4554"/>
              <a:ext cx="4616" cy="2202"/>
            </a:xfrm>
            <a:prstGeom prst="rect">
              <a:avLst/>
            </a:prstGeom>
          </p:spPr>
          <p:txBody>
            <a:bodyPr vert="horz" wrap="square" lIns="66008" tIns="33052" rIns="66008" bIns="33052" rtlCol="0" anchor="t" anchorCtr="0">
              <a:noAutofit/>
            </a:bodyPr>
            <a:lstStyle/>
            <a:p>
              <a:pPr algn="l">
                <a:lnSpc>
                  <a:spcPct val="140000"/>
                </a:lnSpc>
              </a:pPr>
              <a:r>
                <a:rPr lang="en-US" sz="1400">
                  <a:solidFill>
                    <a:schemeClr val="dk1">
                      <a:alpha val="100000"/>
                    </a:schemeClr>
                  </a:solidFill>
                  <a:latin typeface="微软雅黑" charset="0"/>
                  <a:ea typeface="微软雅黑" charset="0"/>
                  <a:cs typeface="Noto Sans SC" panose="020B0200000000000000" charset="-122"/>
                </a:rPr>
                <a:t>提供供应商信息的</a:t>
              </a:r>
              <a:r>
                <a:rPr lang="zh-CN" altLang="en-US" sz="1400">
                  <a:solidFill>
                    <a:schemeClr val="dk1">
                      <a:alpha val="100000"/>
                    </a:schemeClr>
                  </a:solidFill>
                  <a:latin typeface="微软雅黑" charset="0"/>
                  <a:ea typeface="微软雅黑" charset="0"/>
                  <a:cs typeface="Noto Sans SC" panose="020B0200000000000000" charset="-122"/>
                </a:rPr>
                <a:t>编辑</a:t>
              </a:r>
              <a:r>
                <a:rPr lang="en-US" sz="1400">
                  <a:solidFill>
                    <a:schemeClr val="dk1">
                      <a:alpha val="100000"/>
                    </a:schemeClr>
                  </a:solidFill>
                  <a:latin typeface="微软雅黑" charset="0"/>
                  <a:ea typeface="微软雅黑" charset="0"/>
                  <a:cs typeface="Noto Sans SC" panose="020B0200000000000000" charset="-122"/>
                </a:rPr>
                <a:t>功能</a:t>
              </a:r>
              <a:r>
                <a:rPr lang="zh-CN" altLang="en-US" sz="1400">
                  <a:solidFill>
                    <a:schemeClr val="dk1">
                      <a:alpha val="100000"/>
                    </a:schemeClr>
                  </a:solidFill>
                  <a:latin typeface="微软雅黑" charset="0"/>
                  <a:ea typeface="微软雅黑" charset="0"/>
                  <a:cs typeface="Noto Sans SC" panose="020B0200000000000000" charset="-122"/>
                </a:rPr>
                <a:t>和财务管理</a:t>
              </a:r>
              <a:r>
                <a:rPr lang="en-US" sz="1400">
                  <a:solidFill>
                    <a:schemeClr val="dk1">
                      <a:alpha val="100000"/>
                    </a:schemeClr>
                  </a:solidFill>
                  <a:latin typeface="微软雅黑" charset="0"/>
                  <a:ea typeface="微软雅黑" charset="0"/>
                  <a:cs typeface="Noto Sans SC" panose="020B0200000000000000" charset="-122"/>
                </a:rPr>
                <a:t>。</a:t>
              </a:r>
            </a:p>
          </p:txBody>
        </p:sp>
        <p:sp>
          <p:nvSpPr>
            <p:cNvPr id="28" name="TextBox 11"/>
            <p:cNvSpPr txBox="1"/>
            <p:nvPr/>
          </p:nvSpPr>
          <p:spPr>
            <a:xfrm>
              <a:off x="7151" y="2507"/>
              <a:ext cx="4756" cy="772"/>
            </a:xfrm>
            <a:prstGeom prst="rect">
              <a:avLst/>
            </a:prstGeom>
          </p:spPr>
          <p:txBody>
            <a:bodyPr vert="horz" wrap="square" lIns="66008" tIns="33052" rIns="66008" bIns="33052" rtlCol="0" anchor="ctr" anchorCtr="0">
              <a:noAutofit/>
            </a:bodyPr>
            <a:lstStyle/>
            <a:p>
              <a:pPr algn="ctr">
                <a:lnSpc>
                  <a:spcPct val="120000"/>
                </a:lnSpc>
              </a:pPr>
              <a:r>
                <a:rPr lang="en-US" sz="2100" b="1">
                  <a:solidFill>
                    <a:schemeClr val="accent1">
                      <a:alpha val="100000"/>
                    </a:schemeClr>
                  </a:solidFill>
                  <a:latin typeface="微软雅黑" charset="0"/>
                  <a:ea typeface="微软雅黑" charset="0"/>
                  <a:cs typeface="Noto Sans SC" panose="020B0200000000000000" charset="-122"/>
                </a:rPr>
                <a:t>产品管理</a:t>
              </a:r>
            </a:p>
          </p:txBody>
        </p:sp>
        <p:sp>
          <p:nvSpPr>
            <p:cNvPr id="29" name="TextBox 12"/>
            <p:cNvSpPr txBox="1"/>
            <p:nvPr/>
          </p:nvSpPr>
          <p:spPr>
            <a:xfrm>
              <a:off x="7188" y="3245"/>
              <a:ext cx="4616" cy="2202"/>
            </a:xfrm>
            <a:prstGeom prst="rect">
              <a:avLst/>
            </a:prstGeom>
          </p:spPr>
          <p:txBody>
            <a:bodyPr vert="horz" wrap="square" lIns="66008" tIns="33052" rIns="66008" bIns="33052" rtlCol="0" anchor="t" anchorCtr="0">
              <a:noAutofit/>
            </a:bodyPr>
            <a:lstStyle/>
            <a:p>
              <a:pPr algn="ctr">
                <a:lnSpc>
                  <a:spcPct val="140000"/>
                </a:lnSpc>
              </a:pPr>
              <a:r>
                <a:rPr lang="en-US" sz="1400">
                  <a:solidFill>
                    <a:schemeClr val="dk1">
                      <a:alpha val="100000"/>
                    </a:schemeClr>
                  </a:solidFill>
                  <a:latin typeface="微软雅黑" charset="0"/>
                  <a:ea typeface="微软雅黑" charset="0"/>
                  <a:cs typeface="Noto Sans SC" panose="020B0200000000000000" charset="-122"/>
                </a:rPr>
                <a:t>集成产品上架、下架及推荐产品置顶等功能，提升用户体验和满意度。</a:t>
              </a:r>
            </a:p>
          </p:txBody>
        </p:sp>
        <p:sp>
          <p:nvSpPr>
            <p:cNvPr id="30" name="TextBox 13"/>
            <p:cNvSpPr txBox="1"/>
            <p:nvPr/>
          </p:nvSpPr>
          <p:spPr>
            <a:xfrm>
              <a:off x="13011" y="3815"/>
              <a:ext cx="4616" cy="772"/>
            </a:xfrm>
            <a:prstGeom prst="rect">
              <a:avLst/>
            </a:prstGeom>
          </p:spPr>
          <p:txBody>
            <a:bodyPr vert="horz" wrap="square" lIns="66008" tIns="33052" rIns="66008" bIns="33052" rtlCol="0" anchor="ctr" anchorCtr="0">
              <a:noAutofit/>
            </a:bodyPr>
            <a:lstStyle/>
            <a:p>
              <a:pPr algn="ctr">
                <a:lnSpc>
                  <a:spcPct val="120000"/>
                </a:lnSpc>
              </a:pPr>
              <a:r>
                <a:rPr lang="en-US" sz="2100" b="1">
                  <a:solidFill>
                    <a:schemeClr val="accent1">
                      <a:alpha val="100000"/>
                    </a:schemeClr>
                  </a:solidFill>
                  <a:latin typeface="微软雅黑" charset="0"/>
                  <a:ea typeface="微软雅黑" charset="0"/>
                  <a:cs typeface="Noto Sans SC" panose="020B0200000000000000" charset="-122"/>
                </a:rPr>
                <a:t>运营管理</a:t>
              </a:r>
            </a:p>
          </p:txBody>
        </p:sp>
        <p:sp>
          <p:nvSpPr>
            <p:cNvPr id="35" name="TextBox 14"/>
            <p:cNvSpPr txBox="1"/>
            <p:nvPr/>
          </p:nvSpPr>
          <p:spPr>
            <a:xfrm>
              <a:off x="12989" y="4554"/>
              <a:ext cx="4616" cy="2202"/>
            </a:xfrm>
            <a:prstGeom prst="rect">
              <a:avLst/>
            </a:prstGeom>
          </p:spPr>
          <p:txBody>
            <a:bodyPr vert="horz" wrap="square" lIns="66008" tIns="33052" rIns="66008" bIns="33052" rtlCol="0" anchor="t" anchorCtr="0">
              <a:noAutofit/>
            </a:bodyPr>
            <a:lstStyle/>
            <a:p>
              <a:pPr algn="ctr">
                <a:lnSpc>
                  <a:spcPct val="140000"/>
                </a:lnSpc>
              </a:pPr>
              <a:r>
                <a:rPr lang="en-US" sz="1400">
                  <a:solidFill>
                    <a:schemeClr val="dk1">
                      <a:alpha val="100000"/>
                    </a:schemeClr>
                  </a:solidFill>
                  <a:latin typeface="微软雅黑" charset="0"/>
                  <a:ea typeface="微软雅黑" charset="0"/>
                  <a:cs typeface="Noto Sans SC" panose="020B0200000000000000" charset="-122"/>
                </a:rPr>
                <a:t>涵盖</a:t>
              </a:r>
              <a:r>
                <a:rPr lang="zh-CN" altLang="en-US" sz="1400">
                  <a:solidFill>
                    <a:schemeClr val="dk1">
                      <a:alpha val="100000"/>
                    </a:schemeClr>
                  </a:solidFill>
                  <a:latin typeface="微软雅黑" charset="0"/>
                  <a:ea typeface="微软雅黑" charset="0"/>
                  <a:cs typeface="Noto Sans SC" panose="020B0200000000000000" charset="-122"/>
                </a:rPr>
                <a:t>算力供需发布、模型应用、解决方案发布等</a:t>
              </a:r>
              <a:r>
                <a:rPr lang="en-US" sz="1400">
                  <a:solidFill>
                    <a:schemeClr val="dk1">
                      <a:alpha val="100000"/>
                    </a:schemeClr>
                  </a:solidFill>
                  <a:latin typeface="微软雅黑" charset="0"/>
                  <a:ea typeface="微软雅黑" charset="0"/>
                  <a:cs typeface="Noto Sans SC" panose="020B0200000000000000" charset="-122"/>
                </a:rPr>
                <a:t>。</a:t>
              </a:r>
            </a:p>
          </p:txBody>
        </p:sp>
        <p:sp>
          <p:nvSpPr>
            <p:cNvPr id="36" name="TextBox 15"/>
            <p:cNvSpPr txBox="1"/>
            <p:nvPr/>
          </p:nvSpPr>
          <p:spPr>
            <a:xfrm>
              <a:off x="13880" y="7143"/>
              <a:ext cx="4616" cy="772"/>
            </a:xfrm>
            <a:prstGeom prst="rect">
              <a:avLst/>
            </a:prstGeom>
          </p:spPr>
          <p:txBody>
            <a:bodyPr vert="horz" wrap="square" lIns="66008" tIns="33052" rIns="66008" bIns="33052" rtlCol="0" anchor="ctr" anchorCtr="0">
              <a:noAutofit/>
            </a:bodyPr>
            <a:lstStyle/>
            <a:p>
              <a:pPr algn="ctr">
                <a:lnSpc>
                  <a:spcPct val="120000"/>
                </a:lnSpc>
              </a:pPr>
              <a:r>
                <a:rPr lang="en-US" sz="2100" b="1">
                  <a:solidFill>
                    <a:schemeClr val="accent1">
                      <a:alpha val="100000"/>
                    </a:schemeClr>
                  </a:solidFill>
                  <a:latin typeface="微软雅黑" charset="0"/>
                  <a:ea typeface="微软雅黑" charset="0"/>
                  <a:cs typeface="Noto Sans SC" panose="020B0200000000000000" charset="-122"/>
                </a:rPr>
                <a:t>平台运营</a:t>
              </a:r>
            </a:p>
          </p:txBody>
        </p:sp>
        <p:sp>
          <p:nvSpPr>
            <p:cNvPr id="37" name="TextBox 16"/>
            <p:cNvSpPr txBox="1"/>
            <p:nvPr/>
          </p:nvSpPr>
          <p:spPr>
            <a:xfrm>
              <a:off x="13859" y="7882"/>
              <a:ext cx="4616" cy="2202"/>
            </a:xfrm>
            <a:prstGeom prst="rect">
              <a:avLst/>
            </a:prstGeom>
          </p:spPr>
          <p:txBody>
            <a:bodyPr vert="horz" wrap="square" lIns="66008" tIns="33052" rIns="66008" bIns="33052" rtlCol="0" anchor="t" anchorCtr="0">
              <a:noAutofit/>
            </a:bodyPr>
            <a:lstStyle/>
            <a:p>
              <a:pPr algn="ctr">
                <a:lnSpc>
                  <a:spcPct val="140000"/>
                </a:lnSpc>
              </a:pPr>
              <a:r>
                <a:rPr lang="en-US" sz="1400">
                  <a:solidFill>
                    <a:schemeClr val="dk1">
                      <a:alpha val="100000"/>
                    </a:schemeClr>
                  </a:solidFill>
                  <a:latin typeface="微软雅黑" charset="0"/>
                  <a:ea typeface="微软雅黑" charset="0"/>
                  <a:cs typeface="Noto Sans SC" panose="020B0200000000000000" charset="-122"/>
                </a:rPr>
                <a:t>通过综合大屏实时监控资源分布、状态、性能指标等关键指标。</a:t>
              </a:r>
            </a:p>
          </p:txBody>
        </p:sp>
        <p:sp>
          <p:nvSpPr>
            <p:cNvPr id="38" name="TextBox 18"/>
            <p:cNvSpPr txBox="1"/>
            <p:nvPr/>
          </p:nvSpPr>
          <p:spPr>
            <a:xfrm>
              <a:off x="5976" y="8293"/>
              <a:ext cx="1338" cy="759"/>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rgbClr val="FFFFFF">
                      <a:alpha val="100000"/>
                    </a:srgbClr>
                  </a:solidFill>
                  <a:latin typeface="微软雅黑" charset="0"/>
                  <a:ea typeface="微软雅黑" charset="0"/>
                  <a:cs typeface="Noto Sans SC" panose="020B0200000000000000" charset="-122"/>
                </a:rPr>
                <a:t>01</a:t>
              </a:r>
            </a:p>
          </p:txBody>
        </p:sp>
        <p:sp>
          <p:nvSpPr>
            <p:cNvPr id="39" name="TextBox 19"/>
            <p:cNvSpPr txBox="1"/>
            <p:nvPr/>
          </p:nvSpPr>
          <p:spPr>
            <a:xfrm>
              <a:off x="7129" y="6924"/>
              <a:ext cx="1338" cy="759"/>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rgbClr val="FFFFFF">
                      <a:alpha val="100000"/>
                    </a:srgbClr>
                  </a:solidFill>
                  <a:latin typeface="微软雅黑" charset="0"/>
                  <a:ea typeface="微软雅黑" charset="0"/>
                  <a:cs typeface="Noto Sans SC" panose="020B0200000000000000" charset="-122"/>
                </a:rPr>
                <a:t>02</a:t>
              </a:r>
            </a:p>
          </p:txBody>
        </p:sp>
        <p:sp>
          <p:nvSpPr>
            <p:cNvPr id="40" name="TextBox 20"/>
            <p:cNvSpPr txBox="1"/>
            <p:nvPr/>
          </p:nvSpPr>
          <p:spPr>
            <a:xfrm>
              <a:off x="8830" y="6414"/>
              <a:ext cx="1338" cy="759"/>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rgbClr val="FFFFFF">
                      <a:alpha val="100000"/>
                    </a:srgbClr>
                  </a:solidFill>
                  <a:latin typeface="微软雅黑" charset="0"/>
                  <a:ea typeface="微软雅黑" charset="0"/>
                  <a:cs typeface="Noto Sans SC" panose="020B0200000000000000" charset="-122"/>
                </a:rPr>
                <a:t>03</a:t>
              </a:r>
            </a:p>
          </p:txBody>
        </p:sp>
        <p:sp>
          <p:nvSpPr>
            <p:cNvPr id="41" name="TextBox 21"/>
            <p:cNvSpPr txBox="1"/>
            <p:nvPr/>
          </p:nvSpPr>
          <p:spPr>
            <a:xfrm>
              <a:off x="10547" y="6924"/>
              <a:ext cx="1338" cy="759"/>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rgbClr val="FFFFFF">
                      <a:alpha val="100000"/>
                    </a:srgbClr>
                  </a:solidFill>
                  <a:latin typeface="微软雅黑" charset="0"/>
                  <a:ea typeface="微软雅黑" charset="0"/>
                  <a:cs typeface="Noto Sans SC" panose="020B0200000000000000" charset="-122"/>
                </a:rPr>
                <a:t>04</a:t>
              </a:r>
            </a:p>
          </p:txBody>
        </p:sp>
        <p:sp>
          <p:nvSpPr>
            <p:cNvPr id="42" name="TextBox 22"/>
            <p:cNvSpPr txBox="1"/>
            <p:nvPr/>
          </p:nvSpPr>
          <p:spPr>
            <a:xfrm>
              <a:off x="11804" y="8293"/>
              <a:ext cx="1338" cy="759"/>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2400">
                  <a:solidFill>
                    <a:srgbClr val="FFFFFF">
                      <a:alpha val="100000"/>
                    </a:srgbClr>
                  </a:solidFill>
                  <a:latin typeface="微软雅黑" charset="0"/>
                  <a:ea typeface="微软雅黑" charset="0"/>
                  <a:cs typeface="Noto Sans SC" panose="020B0200000000000000" charset="-122"/>
                </a:rPr>
                <a:t>05</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85764" y="293460"/>
            <a:ext cx="9183989" cy="482598"/>
          </a:xfrm>
        </p:spPr>
        <p:txBody>
          <a:bodyPr/>
          <a:lstStyle/>
          <a:p>
            <a:endParaRPr lang="zh-CN" altLang="en-US">
              <a:latin typeface="微软雅黑" charset="0"/>
              <a:ea typeface="微软雅黑" charset="0"/>
            </a:endParaRPr>
          </a:p>
          <a:p>
            <a:endParaRPr lang="zh-CN" altLang="en-US">
              <a:latin typeface="微软雅黑" charset="0"/>
              <a:ea typeface="微软雅黑" charset="0"/>
            </a:endParaRPr>
          </a:p>
        </p:txBody>
      </p:sp>
      <p:sp>
        <p:nvSpPr>
          <p:cNvPr id="10" name="文本占位符 1"/>
          <p:cNvSpPr>
            <a:spLocks noGrp="1"/>
          </p:cNvSpPr>
          <p:nvPr/>
        </p:nvSpPr>
        <p:spPr>
          <a:xfrm>
            <a:off x="720994" y="381725"/>
            <a:ext cx="9183989" cy="4825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90204" pitchFamily="34" charset="0"/>
              <a:buNone/>
              <a:defRPr sz="2800" b="1" kern="1200">
                <a:solidFill>
                  <a:schemeClr val="tx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10"/>
              </a:spcBef>
              <a:buFont typeface="Arial" panose="020B0604020202090204" pitchFamily="34" charset="0"/>
              <a:buNone/>
              <a:defRPr sz="2395" kern="1200">
                <a:solidFill>
                  <a:schemeClr val="tx1"/>
                </a:solidFill>
                <a:latin typeface="+mn-lt"/>
                <a:ea typeface="+mn-ea"/>
                <a:cs typeface="+mn-cs"/>
              </a:defRPr>
            </a:lvl2pPr>
            <a:lvl3pPr marL="1143000" indent="-228600" algn="l" defTabSz="914400" rtl="0" eaLnBrk="1" latinLnBrk="0" hangingPunct="1">
              <a:lnSpc>
                <a:spcPct val="90000"/>
              </a:lnSpc>
              <a:spcBef>
                <a:spcPts val="510"/>
              </a:spcBef>
              <a:buFont typeface="Arial" panose="020B0604020202090204" pitchFamily="34" charset="0"/>
              <a:buChar char="•"/>
              <a:defRPr sz="2005" kern="1200">
                <a:solidFill>
                  <a:schemeClr val="tx1"/>
                </a:solidFill>
                <a:latin typeface="+mn-lt"/>
                <a:ea typeface="+mn-ea"/>
                <a:cs typeface="+mn-cs"/>
              </a:defRPr>
            </a:lvl3pPr>
            <a:lvl4pPr marL="1600200"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4pPr>
            <a:lvl5pPr marL="20580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5pPr>
            <a:lvl6pPr marL="25152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6pPr>
            <a:lvl7pPr marL="29724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7pPr>
            <a:lvl8pPr marL="34296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8pPr>
            <a:lvl9pPr marL="38868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9pPr>
          </a:lstStyle>
          <a:p>
            <a:r>
              <a:rPr lang="zh-CN" altLang="en-US" sz="2400">
                <a:solidFill>
                  <a:schemeClr val="tx1"/>
                </a:solidFill>
                <a:latin typeface="微软雅黑" charset="0"/>
                <a:ea typeface="微软雅黑" charset="0"/>
                <a:cs typeface="微软雅黑" charset="0"/>
              </a:rPr>
              <a:t>算力供需对接平台</a:t>
            </a:r>
            <a:r>
              <a:rPr lang="en-US" altLang="zh-CN" sz="2400">
                <a:solidFill>
                  <a:schemeClr val="tx1"/>
                </a:solidFill>
                <a:latin typeface="微软雅黑" charset="0"/>
                <a:ea typeface="微软雅黑" charset="0"/>
                <a:cs typeface="微软雅黑" charset="0"/>
              </a:rPr>
              <a:t>--</a:t>
            </a:r>
            <a:r>
              <a:rPr lang="zh-CN" altLang="en-US" sz="2400">
                <a:solidFill>
                  <a:schemeClr val="tx1"/>
                </a:solidFill>
                <a:latin typeface="微软雅黑" charset="0"/>
                <a:ea typeface="微软雅黑" charset="0"/>
                <a:cs typeface="微软雅黑" charset="0"/>
              </a:rPr>
              <a:t>算力资源池</a:t>
            </a:r>
          </a:p>
        </p:txBody>
      </p:sp>
      <p:grpSp>
        <p:nvGrpSpPr>
          <p:cNvPr id="11" name="组合 10"/>
          <p:cNvGrpSpPr/>
          <p:nvPr/>
        </p:nvGrpSpPr>
        <p:grpSpPr>
          <a:xfrm>
            <a:off x="316865" y="868680"/>
            <a:ext cx="11730990" cy="5342890"/>
            <a:chOff x="1046" y="1153"/>
            <a:chExt cx="18474" cy="8414"/>
          </a:xfrm>
        </p:grpSpPr>
        <p:grpSp>
          <p:nvGrpSpPr>
            <p:cNvPr id="147" name="组合 146"/>
            <p:cNvGrpSpPr/>
            <p:nvPr/>
          </p:nvGrpSpPr>
          <p:grpSpPr>
            <a:xfrm>
              <a:off x="7126" y="2251"/>
              <a:ext cx="12395" cy="7317"/>
              <a:chOff x="3928" y="1920"/>
              <a:chExt cx="13970" cy="8247"/>
            </a:xfrm>
          </p:grpSpPr>
          <p:grpSp>
            <p:nvGrpSpPr>
              <p:cNvPr id="3" name="组合 2"/>
              <p:cNvGrpSpPr/>
              <p:nvPr/>
            </p:nvGrpSpPr>
            <p:grpSpPr>
              <a:xfrm>
                <a:off x="3928" y="1920"/>
                <a:ext cx="13970" cy="8116"/>
                <a:chOff x="2385823" y="1283409"/>
                <a:chExt cx="8871062" cy="5153881"/>
              </a:xfrm>
            </p:grpSpPr>
            <p:pic>
              <p:nvPicPr>
                <p:cNvPr id="14" name="图片 13"/>
                <p:cNvPicPr>
                  <a:picLocks noChangeAspect="1"/>
                </p:cNvPicPr>
                <p:nvPr>
                  <p:custDataLst>
                    <p:tags r:id="rId12"/>
                  </p:custDataLst>
                </p:nvPr>
              </p:nvPicPr>
              <p:blipFill>
                <a:blip r:embed="rId120" cstate="email">
                  <a:alphaModFix amt="61000"/>
                  <a:duotone>
                    <a:schemeClr val="accent5">
                      <a:shade val="45000"/>
                      <a:satMod val="135000"/>
                    </a:schemeClr>
                    <a:prstClr val="white"/>
                  </a:duotone>
                </a:blip>
                <a:stretch>
                  <a:fillRect/>
                </a:stretch>
              </p:blipFill>
              <p:spPr>
                <a:xfrm>
                  <a:off x="2385823" y="1283409"/>
                  <a:ext cx="8871062" cy="5107008"/>
                </a:xfrm>
                <a:prstGeom prst="rect">
                  <a:avLst/>
                </a:prstGeom>
              </p:spPr>
            </p:pic>
            <p:sp>
              <p:nvSpPr>
                <p:cNvPr id="24" name="流程图: 接点 23"/>
                <p:cNvSpPr/>
                <p:nvPr>
                  <p:custDataLst>
                    <p:tags r:id="rId13"/>
                  </p:custDataLst>
                </p:nvPr>
              </p:nvSpPr>
              <p:spPr>
                <a:xfrm>
                  <a:off x="6978898" y="3156009"/>
                  <a:ext cx="105483" cy="105483"/>
                </a:xfrm>
                <a:prstGeom prst="flowChartConnector">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5" name="文本框 24"/>
                <p:cNvSpPr txBox="1"/>
                <p:nvPr>
                  <p:custDataLst>
                    <p:tags r:id="rId14"/>
                  </p:custDataLst>
                </p:nvPr>
              </p:nvSpPr>
              <p:spPr>
                <a:xfrm>
                  <a:off x="6816455" y="2887308"/>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北京</a:t>
                  </a:r>
                </a:p>
              </p:txBody>
            </p:sp>
            <p:sp>
              <p:nvSpPr>
                <p:cNvPr id="26" name="流程图: 接点 25"/>
                <p:cNvSpPr/>
                <p:nvPr>
                  <p:custDataLst>
                    <p:tags r:id="rId15"/>
                  </p:custDataLst>
                </p:nvPr>
              </p:nvSpPr>
              <p:spPr>
                <a:xfrm>
                  <a:off x="6816455" y="3486330"/>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8" name="文本框 27"/>
                <p:cNvSpPr txBox="1"/>
                <p:nvPr>
                  <p:custDataLst>
                    <p:tags r:id="rId16"/>
                  </p:custDataLst>
                </p:nvPr>
              </p:nvSpPr>
              <p:spPr>
                <a:xfrm>
                  <a:off x="6616224" y="3206509"/>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石家庄</a:t>
                  </a:r>
                </a:p>
              </p:txBody>
            </p:sp>
            <p:sp>
              <p:nvSpPr>
                <p:cNvPr id="15" name="流程图: 接点 28"/>
                <p:cNvSpPr/>
                <p:nvPr>
                  <p:custDataLst>
                    <p:tags r:id="rId17"/>
                  </p:custDataLst>
                </p:nvPr>
              </p:nvSpPr>
              <p:spPr>
                <a:xfrm>
                  <a:off x="6767627" y="4029347"/>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4" name="文本框 33"/>
                <p:cNvSpPr txBox="1"/>
                <p:nvPr>
                  <p:custDataLst>
                    <p:tags r:id="rId18"/>
                  </p:custDataLst>
                </p:nvPr>
              </p:nvSpPr>
              <p:spPr>
                <a:xfrm>
                  <a:off x="6637915" y="3767515"/>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郑州</a:t>
                  </a:r>
                </a:p>
              </p:txBody>
            </p:sp>
            <p:sp>
              <p:nvSpPr>
                <p:cNvPr id="35" name="流程图: 接点 34"/>
                <p:cNvSpPr/>
                <p:nvPr>
                  <p:custDataLst>
                    <p:tags r:id="rId19"/>
                  </p:custDataLst>
                </p:nvPr>
              </p:nvSpPr>
              <p:spPr>
                <a:xfrm>
                  <a:off x="6865282" y="4583691"/>
                  <a:ext cx="97655" cy="97655"/>
                </a:xfrm>
                <a:prstGeom prst="flowChartConnector">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6" name="文本框 35"/>
                <p:cNvSpPr txBox="1"/>
                <p:nvPr>
                  <p:custDataLst>
                    <p:tags r:id="rId20"/>
                  </p:custDataLst>
                </p:nvPr>
              </p:nvSpPr>
              <p:spPr>
                <a:xfrm>
                  <a:off x="6669482" y="4307075"/>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武汉</a:t>
                  </a:r>
                </a:p>
              </p:txBody>
            </p:sp>
            <p:sp>
              <p:nvSpPr>
                <p:cNvPr id="42" name="流程图: 接点 41"/>
                <p:cNvSpPr/>
                <p:nvPr>
                  <p:custDataLst>
                    <p:tags r:id="rId21"/>
                  </p:custDataLst>
                </p:nvPr>
              </p:nvSpPr>
              <p:spPr>
                <a:xfrm>
                  <a:off x="6669972" y="4971856"/>
                  <a:ext cx="97655" cy="97655"/>
                </a:xfrm>
                <a:prstGeom prst="flowChartConnector">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43" name="文本框 42"/>
                <p:cNvSpPr txBox="1"/>
                <p:nvPr>
                  <p:custDataLst>
                    <p:tags r:id="rId22"/>
                  </p:custDataLst>
                </p:nvPr>
              </p:nvSpPr>
              <p:spPr>
                <a:xfrm>
                  <a:off x="6499210" y="4724705"/>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长沙</a:t>
                  </a:r>
                </a:p>
              </p:txBody>
            </p:sp>
            <p:sp>
              <p:nvSpPr>
                <p:cNvPr id="44" name="文本框 43"/>
                <p:cNvSpPr txBox="1"/>
                <p:nvPr>
                  <p:custDataLst>
                    <p:tags r:id="rId23"/>
                  </p:custDataLst>
                </p:nvPr>
              </p:nvSpPr>
              <p:spPr>
                <a:xfrm>
                  <a:off x="6690739" y="5302551"/>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广州</a:t>
                  </a:r>
                </a:p>
              </p:txBody>
            </p:sp>
            <p:sp>
              <p:nvSpPr>
                <p:cNvPr id="45" name="流程图: 接点 44"/>
                <p:cNvSpPr/>
                <p:nvPr>
                  <p:custDataLst>
                    <p:tags r:id="rId24"/>
                  </p:custDataLst>
                </p:nvPr>
              </p:nvSpPr>
              <p:spPr>
                <a:xfrm>
                  <a:off x="6868125" y="5574591"/>
                  <a:ext cx="97655" cy="97655"/>
                </a:xfrm>
                <a:prstGeom prst="flowChartConnector">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46" name="流程图: 接点 45"/>
                <p:cNvSpPr/>
                <p:nvPr>
                  <p:custDataLst>
                    <p:tags r:id="rId25"/>
                  </p:custDataLst>
                </p:nvPr>
              </p:nvSpPr>
              <p:spPr>
                <a:xfrm>
                  <a:off x="7267661" y="3169808"/>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charset="0"/>
                    <a:ea typeface="微软雅黑" charset="0"/>
                  </a:endParaRPr>
                </a:p>
              </p:txBody>
            </p:sp>
            <p:sp>
              <p:nvSpPr>
                <p:cNvPr id="83" name="文本框 82"/>
                <p:cNvSpPr txBox="1"/>
                <p:nvPr>
                  <p:custDataLst>
                    <p:tags r:id="rId26"/>
                  </p:custDataLst>
                </p:nvPr>
              </p:nvSpPr>
              <p:spPr>
                <a:xfrm>
                  <a:off x="7231353" y="2910878"/>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秦皇岛</a:t>
                  </a:r>
                </a:p>
              </p:txBody>
            </p:sp>
            <p:sp>
              <p:nvSpPr>
                <p:cNvPr id="84" name="流程图: 接点 83"/>
                <p:cNvSpPr/>
                <p:nvPr>
                  <p:custDataLst>
                    <p:tags r:id="rId27"/>
                  </p:custDataLst>
                </p:nvPr>
              </p:nvSpPr>
              <p:spPr>
                <a:xfrm>
                  <a:off x="7695569" y="2838480"/>
                  <a:ext cx="97655" cy="97655"/>
                </a:xfrm>
                <a:prstGeom prst="flowChartConnector">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85" name="文本框 84"/>
                <p:cNvSpPr txBox="1"/>
                <p:nvPr>
                  <p:custDataLst>
                    <p:tags r:id="rId28"/>
                  </p:custDataLst>
                </p:nvPr>
              </p:nvSpPr>
              <p:spPr>
                <a:xfrm>
                  <a:off x="7744396" y="2726690"/>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沈阳</a:t>
                  </a:r>
                </a:p>
              </p:txBody>
            </p:sp>
            <p:sp>
              <p:nvSpPr>
                <p:cNvPr id="86" name="流程图: 接点 85"/>
                <p:cNvSpPr/>
                <p:nvPr>
                  <p:custDataLst>
                    <p:tags r:id="rId29"/>
                  </p:custDataLst>
                </p:nvPr>
              </p:nvSpPr>
              <p:spPr>
                <a:xfrm>
                  <a:off x="7750922" y="2470104"/>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87" name="文本框 86"/>
                <p:cNvSpPr txBox="1"/>
                <p:nvPr>
                  <p:custDataLst>
                    <p:tags r:id="rId30"/>
                  </p:custDataLst>
                </p:nvPr>
              </p:nvSpPr>
              <p:spPr>
                <a:xfrm>
                  <a:off x="7799749" y="2351247"/>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长春</a:t>
                  </a:r>
                </a:p>
              </p:txBody>
            </p:sp>
            <p:sp>
              <p:nvSpPr>
                <p:cNvPr id="88" name="流程图: 接点 87"/>
                <p:cNvSpPr/>
                <p:nvPr>
                  <p:custDataLst>
                    <p:tags r:id="rId31"/>
                  </p:custDataLst>
                </p:nvPr>
              </p:nvSpPr>
              <p:spPr>
                <a:xfrm>
                  <a:off x="7878227" y="2102780"/>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89" name="文本框 88"/>
                <p:cNvSpPr txBox="1"/>
                <p:nvPr>
                  <p:custDataLst>
                    <p:tags r:id="rId32"/>
                  </p:custDataLst>
                </p:nvPr>
              </p:nvSpPr>
              <p:spPr>
                <a:xfrm>
                  <a:off x="7975882" y="2003618"/>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哈尔滨</a:t>
                  </a:r>
                </a:p>
              </p:txBody>
            </p:sp>
            <p:sp>
              <p:nvSpPr>
                <p:cNvPr id="90" name="流程图: 接点 89"/>
                <p:cNvSpPr/>
                <p:nvPr>
                  <p:custDataLst>
                    <p:tags r:id="rId33"/>
                  </p:custDataLst>
                </p:nvPr>
              </p:nvSpPr>
              <p:spPr>
                <a:xfrm>
                  <a:off x="7580990" y="3267463"/>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91" name="文本框 90"/>
                <p:cNvSpPr txBox="1"/>
                <p:nvPr>
                  <p:custDataLst>
                    <p:tags r:id="rId34"/>
                  </p:custDataLst>
                </p:nvPr>
              </p:nvSpPr>
              <p:spPr>
                <a:xfrm>
                  <a:off x="7652327" y="3145069"/>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大连</a:t>
                  </a:r>
                </a:p>
              </p:txBody>
            </p:sp>
            <p:sp>
              <p:nvSpPr>
                <p:cNvPr id="92" name="流程图: 接点 91"/>
                <p:cNvSpPr/>
                <p:nvPr>
                  <p:custDataLst>
                    <p:tags r:id="rId35"/>
                  </p:custDataLst>
                </p:nvPr>
              </p:nvSpPr>
              <p:spPr>
                <a:xfrm>
                  <a:off x="8115622" y="2330233"/>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94" name="流程图: 接点 93"/>
                <p:cNvSpPr/>
                <p:nvPr>
                  <p:custDataLst>
                    <p:tags r:id="rId36"/>
                  </p:custDataLst>
                </p:nvPr>
              </p:nvSpPr>
              <p:spPr>
                <a:xfrm>
                  <a:off x="7119820" y="3690115"/>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95" name="流程图: 接点 94"/>
                <p:cNvSpPr/>
                <p:nvPr>
                  <p:custDataLst>
                    <p:tags r:id="rId37"/>
                  </p:custDataLst>
                </p:nvPr>
              </p:nvSpPr>
              <p:spPr>
                <a:xfrm>
                  <a:off x="8090095" y="1896333"/>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97" name="文本框 96"/>
                <p:cNvSpPr txBox="1"/>
                <p:nvPr>
                  <p:custDataLst>
                    <p:tags r:id="rId38"/>
                  </p:custDataLst>
                </p:nvPr>
              </p:nvSpPr>
              <p:spPr>
                <a:xfrm>
                  <a:off x="7071307" y="3424833"/>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济南</a:t>
                  </a:r>
                </a:p>
              </p:txBody>
            </p:sp>
            <p:sp>
              <p:nvSpPr>
                <p:cNvPr id="274" name="文本框 273"/>
                <p:cNvSpPr txBox="1"/>
                <p:nvPr>
                  <p:custDataLst>
                    <p:tags r:id="rId39"/>
                  </p:custDataLst>
                </p:nvPr>
              </p:nvSpPr>
              <p:spPr>
                <a:xfrm>
                  <a:off x="7588781" y="3475299"/>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青岛</a:t>
                  </a:r>
                </a:p>
              </p:txBody>
            </p:sp>
            <p:sp>
              <p:nvSpPr>
                <p:cNvPr id="275" name="流程图: 接点 274"/>
                <p:cNvSpPr/>
                <p:nvPr>
                  <p:custDataLst>
                    <p:tags r:id="rId40"/>
                  </p:custDataLst>
                </p:nvPr>
              </p:nvSpPr>
              <p:spPr>
                <a:xfrm>
                  <a:off x="7548596" y="3592700"/>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76" name="流程图: 接点 275"/>
                <p:cNvSpPr/>
                <p:nvPr>
                  <p:custDataLst>
                    <p:tags r:id="rId41"/>
                  </p:custDataLst>
                </p:nvPr>
              </p:nvSpPr>
              <p:spPr>
                <a:xfrm>
                  <a:off x="7450451" y="3748472"/>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77" name="文本框 276"/>
                <p:cNvSpPr txBox="1"/>
                <p:nvPr>
                  <p:custDataLst>
                    <p:tags r:id="rId42"/>
                  </p:custDataLst>
                </p:nvPr>
              </p:nvSpPr>
              <p:spPr>
                <a:xfrm>
                  <a:off x="7511890" y="3663057"/>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连云港</a:t>
                  </a:r>
                </a:p>
              </p:txBody>
            </p:sp>
            <p:sp>
              <p:nvSpPr>
                <p:cNvPr id="278" name="流程图: 接点 277"/>
                <p:cNvSpPr/>
                <p:nvPr>
                  <p:custDataLst>
                    <p:tags r:id="rId43"/>
                  </p:custDataLst>
                </p:nvPr>
              </p:nvSpPr>
              <p:spPr>
                <a:xfrm>
                  <a:off x="7780572" y="4365369"/>
                  <a:ext cx="97655" cy="97655"/>
                </a:xfrm>
                <a:prstGeom prst="flowChartConnector">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79" name="文本框 278"/>
                <p:cNvSpPr txBox="1"/>
                <p:nvPr>
                  <p:custDataLst>
                    <p:tags r:id="rId44"/>
                  </p:custDataLst>
                </p:nvPr>
              </p:nvSpPr>
              <p:spPr>
                <a:xfrm>
                  <a:off x="7829399" y="4232119"/>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上海</a:t>
                  </a:r>
                </a:p>
              </p:txBody>
            </p:sp>
            <p:sp>
              <p:nvSpPr>
                <p:cNvPr id="280" name="流程图: 接点 279"/>
                <p:cNvSpPr/>
                <p:nvPr>
                  <p:custDataLst>
                    <p:tags r:id="rId45"/>
                  </p:custDataLst>
                </p:nvPr>
              </p:nvSpPr>
              <p:spPr>
                <a:xfrm>
                  <a:off x="7580990" y="4528097"/>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81" name="文本框 280"/>
                <p:cNvSpPr txBox="1"/>
                <p:nvPr>
                  <p:custDataLst>
                    <p:tags r:id="rId46"/>
                  </p:custDataLst>
                </p:nvPr>
              </p:nvSpPr>
              <p:spPr>
                <a:xfrm>
                  <a:off x="7414500" y="4278174"/>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杭州</a:t>
                  </a:r>
                </a:p>
              </p:txBody>
            </p:sp>
            <p:sp>
              <p:nvSpPr>
                <p:cNvPr id="282" name="流程图: 接点 281"/>
                <p:cNvSpPr/>
                <p:nvPr>
                  <p:custDataLst>
                    <p:tags r:id="rId47"/>
                  </p:custDataLst>
                </p:nvPr>
              </p:nvSpPr>
              <p:spPr>
                <a:xfrm>
                  <a:off x="7532162" y="5176697"/>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83" name="文本框 282"/>
                <p:cNvSpPr txBox="1"/>
                <p:nvPr>
                  <p:custDataLst>
                    <p:tags r:id="rId48"/>
                  </p:custDataLst>
                </p:nvPr>
              </p:nvSpPr>
              <p:spPr>
                <a:xfrm>
                  <a:off x="7542963" y="4927151"/>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福州</a:t>
                  </a:r>
                </a:p>
              </p:txBody>
            </p:sp>
            <p:sp>
              <p:nvSpPr>
                <p:cNvPr id="284" name="流程图: 接点 283"/>
                <p:cNvSpPr/>
                <p:nvPr>
                  <p:custDataLst>
                    <p:tags r:id="rId49"/>
                  </p:custDataLst>
                </p:nvPr>
              </p:nvSpPr>
              <p:spPr>
                <a:xfrm>
                  <a:off x="7401623" y="5402010"/>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85" name="文本框 284"/>
                <p:cNvSpPr txBox="1"/>
                <p:nvPr>
                  <p:custDataLst>
                    <p:tags r:id="rId50"/>
                  </p:custDataLst>
                </p:nvPr>
              </p:nvSpPr>
              <p:spPr>
                <a:xfrm>
                  <a:off x="7479364" y="5291304"/>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厦门</a:t>
                  </a:r>
                </a:p>
              </p:txBody>
            </p:sp>
            <p:sp>
              <p:nvSpPr>
                <p:cNvPr id="286" name="流程图: 接点 285"/>
                <p:cNvSpPr/>
                <p:nvPr>
                  <p:custDataLst>
                    <p:tags r:id="rId51"/>
                  </p:custDataLst>
                </p:nvPr>
              </p:nvSpPr>
              <p:spPr>
                <a:xfrm>
                  <a:off x="7779865" y="4566464"/>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87" name="文本框 286"/>
                <p:cNvSpPr txBox="1"/>
                <p:nvPr>
                  <p:custDataLst>
                    <p:tags r:id="rId52"/>
                  </p:custDataLst>
                </p:nvPr>
              </p:nvSpPr>
              <p:spPr>
                <a:xfrm>
                  <a:off x="7837317" y="4448485"/>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宁波</a:t>
                  </a:r>
                </a:p>
              </p:txBody>
            </p:sp>
            <p:sp>
              <p:nvSpPr>
                <p:cNvPr id="288" name="流程图: 接点 287"/>
                <p:cNvSpPr/>
                <p:nvPr>
                  <p:custDataLst>
                    <p:tags r:id="rId53"/>
                  </p:custDataLst>
                </p:nvPr>
              </p:nvSpPr>
              <p:spPr>
                <a:xfrm>
                  <a:off x="7168647" y="4814355"/>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89" name="文本框 288"/>
                <p:cNvSpPr txBox="1"/>
                <p:nvPr>
                  <p:custDataLst>
                    <p:tags r:id="rId54"/>
                  </p:custDataLst>
                </p:nvPr>
              </p:nvSpPr>
              <p:spPr>
                <a:xfrm>
                  <a:off x="7225501" y="4697749"/>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南昌</a:t>
                  </a:r>
                </a:p>
              </p:txBody>
            </p:sp>
            <p:sp>
              <p:nvSpPr>
                <p:cNvPr id="290" name="流程图: 接点 289"/>
                <p:cNvSpPr/>
                <p:nvPr>
                  <p:custDataLst>
                    <p:tags r:id="rId55"/>
                  </p:custDataLst>
                </p:nvPr>
              </p:nvSpPr>
              <p:spPr>
                <a:xfrm>
                  <a:off x="7568988" y="4256653"/>
                  <a:ext cx="97655" cy="97655"/>
                </a:xfrm>
                <a:prstGeom prst="flowChartConnector">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91" name="文本框 290"/>
                <p:cNvSpPr txBox="1"/>
                <p:nvPr>
                  <p:custDataLst>
                    <p:tags r:id="rId56"/>
                  </p:custDataLst>
                </p:nvPr>
              </p:nvSpPr>
              <p:spPr>
                <a:xfrm>
                  <a:off x="7577256" y="4017588"/>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无锡</a:t>
                  </a:r>
                </a:p>
              </p:txBody>
            </p:sp>
            <p:sp>
              <p:nvSpPr>
                <p:cNvPr id="292" name="流程图: 接点 291"/>
                <p:cNvSpPr/>
                <p:nvPr>
                  <p:custDataLst>
                    <p:tags r:id="rId57"/>
                  </p:custDataLst>
                </p:nvPr>
              </p:nvSpPr>
              <p:spPr>
                <a:xfrm>
                  <a:off x="7192548" y="4234056"/>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93" name="文本框 292"/>
                <p:cNvSpPr txBox="1"/>
                <p:nvPr>
                  <p:custDataLst>
                    <p:tags r:id="rId58"/>
                  </p:custDataLst>
                </p:nvPr>
              </p:nvSpPr>
              <p:spPr>
                <a:xfrm>
                  <a:off x="6840980" y="4092808"/>
                  <a:ext cx="565251"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蚌埠</a:t>
                  </a:r>
                </a:p>
              </p:txBody>
            </p:sp>
            <p:sp>
              <p:nvSpPr>
                <p:cNvPr id="294" name="流程图: 接点 293"/>
                <p:cNvSpPr/>
                <p:nvPr>
                  <p:custDataLst>
                    <p:tags r:id="rId59"/>
                  </p:custDataLst>
                </p:nvPr>
              </p:nvSpPr>
              <p:spPr>
                <a:xfrm>
                  <a:off x="7245621" y="4421464"/>
                  <a:ext cx="97655" cy="97655"/>
                </a:xfrm>
                <a:prstGeom prst="flowChartConnector">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95" name="文本框 294"/>
                <p:cNvSpPr txBox="1"/>
                <p:nvPr>
                  <p:custDataLst>
                    <p:tags r:id="rId60"/>
                  </p:custDataLst>
                </p:nvPr>
              </p:nvSpPr>
              <p:spPr>
                <a:xfrm>
                  <a:off x="7196363" y="4415009"/>
                  <a:ext cx="621179"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合肥</a:t>
                  </a:r>
                </a:p>
              </p:txBody>
            </p:sp>
            <p:sp>
              <p:nvSpPr>
                <p:cNvPr id="296" name="流程图: 接点 295"/>
                <p:cNvSpPr/>
                <p:nvPr>
                  <p:custDataLst>
                    <p:tags r:id="rId61"/>
                  </p:custDataLst>
                </p:nvPr>
              </p:nvSpPr>
              <p:spPr>
                <a:xfrm>
                  <a:off x="7110634" y="4471204"/>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97" name="文本框 296"/>
                <p:cNvSpPr txBox="1"/>
                <p:nvPr>
                  <p:custDataLst>
                    <p:tags r:id="rId62"/>
                  </p:custDataLst>
                </p:nvPr>
              </p:nvSpPr>
              <p:spPr>
                <a:xfrm>
                  <a:off x="6927499" y="4501716"/>
                  <a:ext cx="502580"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六安</a:t>
                  </a:r>
                </a:p>
              </p:txBody>
            </p:sp>
            <p:sp>
              <p:nvSpPr>
                <p:cNvPr id="298" name="流程图: 接点 297"/>
                <p:cNvSpPr/>
                <p:nvPr>
                  <p:custDataLst>
                    <p:tags r:id="rId63"/>
                  </p:custDataLst>
                </p:nvPr>
              </p:nvSpPr>
              <p:spPr>
                <a:xfrm>
                  <a:off x="6681150" y="4608208"/>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299" name="文本框 298"/>
                <p:cNvSpPr txBox="1"/>
                <p:nvPr>
                  <p:custDataLst>
                    <p:tags r:id="rId64"/>
                  </p:custDataLst>
                </p:nvPr>
              </p:nvSpPr>
              <p:spPr>
                <a:xfrm>
                  <a:off x="6315078" y="4466090"/>
                  <a:ext cx="464921"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宜昌</a:t>
                  </a:r>
                </a:p>
              </p:txBody>
            </p:sp>
            <p:sp>
              <p:nvSpPr>
                <p:cNvPr id="300" name="流程图: 接点 299"/>
                <p:cNvSpPr/>
                <p:nvPr>
                  <p:custDataLst>
                    <p:tags r:id="rId65"/>
                  </p:custDataLst>
                </p:nvPr>
              </p:nvSpPr>
              <p:spPr>
                <a:xfrm>
                  <a:off x="5997785" y="4751223"/>
                  <a:ext cx="97655" cy="97655"/>
                </a:xfrm>
                <a:prstGeom prst="flowChartConnector">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01" name="文本框 300"/>
                <p:cNvSpPr txBox="1"/>
                <p:nvPr>
                  <p:custDataLst>
                    <p:tags r:id="rId66"/>
                  </p:custDataLst>
                </p:nvPr>
              </p:nvSpPr>
              <p:spPr>
                <a:xfrm>
                  <a:off x="5836753" y="4503452"/>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重庆</a:t>
                  </a:r>
                </a:p>
              </p:txBody>
            </p:sp>
            <p:sp>
              <p:nvSpPr>
                <p:cNvPr id="302" name="文本框 301"/>
                <p:cNvSpPr txBox="1"/>
                <p:nvPr>
                  <p:custDataLst>
                    <p:tags r:id="rId67"/>
                  </p:custDataLst>
                </p:nvPr>
              </p:nvSpPr>
              <p:spPr>
                <a:xfrm>
                  <a:off x="5261166" y="4540814"/>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成都</a:t>
                  </a:r>
                </a:p>
              </p:txBody>
            </p:sp>
            <p:sp>
              <p:nvSpPr>
                <p:cNvPr id="303" name="流程图: 接点 302"/>
                <p:cNvSpPr/>
                <p:nvPr>
                  <p:custDataLst>
                    <p:tags r:id="rId68"/>
                  </p:custDataLst>
                </p:nvPr>
              </p:nvSpPr>
              <p:spPr>
                <a:xfrm>
                  <a:off x="5627580" y="4664413"/>
                  <a:ext cx="97655" cy="97655"/>
                </a:xfrm>
                <a:prstGeom prst="flowChartConnector">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04" name="流程图: 接点 303"/>
                <p:cNvSpPr/>
                <p:nvPr>
                  <p:custDataLst>
                    <p:tags r:id="rId69"/>
                  </p:custDataLst>
                </p:nvPr>
              </p:nvSpPr>
              <p:spPr>
                <a:xfrm>
                  <a:off x="3812644" y="2677862"/>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05" name="文本框 304"/>
                <p:cNvSpPr txBox="1"/>
                <p:nvPr>
                  <p:custDataLst>
                    <p:tags r:id="rId70"/>
                  </p:custDataLst>
                </p:nvPr>
              </p:nvSpPr>
              <p:spPr>
                <a:xfrm>
                  <a:off x="6046613" y="3845449"/>
                  <a:ext cx="717230"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西安</a:t>
                  </a:r>
                </a:p>
              </p:txBody>
            </p:sp>
            <p:sp>
              <p:nvSpPr>
                <p:cNvPr id="306" name="流程图: 接点 305"/>
                <p:cNvSpPr/>
                <p:nvPr>
                  <p:custDataLst>
                    <p:tags r:id="rId71"/>
                  </p:custDataLst>
                </p:nvPr>
              </p:nvSpPr>
              <p:spPr>
                <a:xfrm>
                  <a:off x="6202823" y="4127002"/>
                  <a:ext cx="97655" cy="97655"/>
                </a:xfrm>
                <a:prstGeom prst="flowChartConnector">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07" name="流程图: 接点 306"/>
                <p:cNvSpPr/>
                <p:nvPr>
                  <p:custDataLst>
                    <p:tags r:id="rId72"/>
                  </p:custDataLst>
                </p:nvPr>
              </p:nvSpPr>
              <p:spPr>
                <a:xfrm>
                  <a:off x="5627236" y="3942205"/>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08" name="文本框 307"/>
                <p:cNvSpPr txBox="1"/>
                <p:nvPr>
                  <p:custDataLst>
                    <p:tags r:id="rId73"/>
                  </p:custDataLst>
                </p:nvPr>
              </p:nvSpPr>
              <p:spPr>
                <a:xfrm>
                  <a:off x="5387788" y="3671674"/>
                  <a:ext cx="467619"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兰州</a:t>
                  </a:r>
                </a:p>
              </p:txBody>
            </p:sp>
            <p:sp>
              <p:nvSpPr>
                <p:cNvPr id="309" name="流程图: 接点 308"/>
                <p:cNvSpPr/>
                <p:nvPr>
                  <p:custDataLst>
                    <p:tags r:id="rId74"/>
                  </p:custDataLst>
                </p:nvPr>
              </p:nvSpPr>
              <p:spPr>
                <a:xfrm>
                  <a:off x="5247836" y="3650817"/>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10" name="文本框 309"/>
                <p:cNvSpPr txBox="1"/>
                <p:nvPr>
                  <p:custDataLst>
                    <p:tags r:id="rId75"/>
                  </p:custDataLst>
                </p:nvPr>
              </p:nvSpPr>
              <p:spPr>
                <a:xfrm>
                  <a:off x="4866819" y="3527238"/>
                  <a:ext cx="467619"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西宁</a:t>
                  </a:r>
                </a:p>
              </p:txBody>
            </p:sp>
            <p:sp>
              <p:nvSpPr>
                <p:cNvPr id="311" name="文本框 310"/>
                <p:cNvSpPr txBox="1"/>
                <p:nvPr>
                  <p:custDataLst>
                    <p:tags r:id="rId76"/>
                  </p:custDataLst>
                </p:nvPr>
              </p:nvSpPr>
              <p:spPr>
                <a:xfrm>
                  <a:off x="3546881" y="2427888"/>
                  <a:ext cx="726835"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乌鲁木齐</a:t>
                  </a:r>
                </a:p>
              </p:txBody>
            </p:sp>
            <p:sp>
              <p:nvSpPr>
                <p:cNvPr id="312" name="流程图: 接点 311"/>
                <p:cNvSpPr/>
                <p:nvPr>
                  <p:custDataLst>
                    <p:tags r:id="rId77"/>
                  </p:custDataLst>
                </p:nvPr>
              </p:nvSpPr>
              <p:spPr>
                <a:xfrm>
                  <a:off x="5768476" y="3641527"/>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13" name="文本框 312"/>
                <p:cNvSpPr txBox="1"/>
                <p:nvPr>
                  <p:custDataLst>
                    <p:tags r:id="rId78"/>
                  </p:custDataLst>
                </p:nvPr>
              </p:nvSpPr>
              <p:spPr>
                <a:xfrm>
                  <a:off x="5599737" y="3375695"/>
                  <a:ext cx="726835"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中卫</a:t>
                  </a:r>
                </a:p>
              </p:txBody>
            </p:sp>
            <p:sp>
              <p:nvSpPr>
                <p:cNvPr id="314" name="流程图: 接点 313"/>
                <p:cNvSpPr/>
                <p:nvPr>
                  <p:custDataLst>
                    <p:tags r:id="rId79"/>
                  </p:custDataLst>
                </p:nvPr>
              </p:nvSpPr>
              <p:spPr>
                <a:xfrm>
                  <a:off x="5919505" y="4085900"/>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15" name="文本框 314"/>
                <p:cNvSpPr txBox="1"/>
                <p:nvPr>
                  <p:custDataLst>
                    <p:tags r:id="rId80"/>
                  </p:custDataLst>
                </p:nvPr>
              </p:nvSpPr>
              <p:spPr>
                <a:xfrm>
                  <a:off x="5724891" y="3814989"/>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宝鸡</a:t>
                  </a:r>
                </a:p>
              </p:txBody>
            </p:sp>
            <p:sp>
              <p:nvSpPr>
                <p:cNvPr id="316" name="流程图: 接点 315"/>
                <p:cNvSpPr/>
                <p:nvPr>
                  <p:custDataLst>
                    <p:tags r:id="rId81"/>
                  </p:custDataLst>
                </p:nvPr>
              </p:nvSpPr>
              <p:spPr>
                <a:xfrm>
                  <a:off x="5753897" y="4470291"/>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17" name="文本框 316"/>
                <p:cNvSpPr txBox="1"/>
                <p:nvPr>
                  <p:custDataLst>
                    <p:tags r:id="rId82"/>
                  </p:custDataLst>
                </p:nvPr>
              </p:nvSpPr>
              <p:spPr>
                <a:xfrm>
                  <a:off x="5377654" y="4304030"/>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绵阳</a:t>
                  </a:r>
                </a:p>
              </p:txBody>
            </p:sp>
            <p:sp>
              <p:nvSpPr>
                <p:cNvPr id="318" name="流程图: 接点 317"/>
                <p:cNvSpPr/>
                <p:nvPr>
                  <p:custDataLst>
                    <p:tags r:id="rId83"/>
                  </p:custDataLst>
                </p:nvPr>
              </p:nvSpPr>
              <p:spPr>
                <a:xfrm>
                  <a:off x="5949008" y="4399658"/>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19" name="文本框 318"/>
                <p:cNvSpPr txBox="1"/>
                <p:nvPr>
                  <p:custDataLst>
                    <p:tags r:id="rId84"/>
                  </p:custDataLst>
                </p:nvPr>
              </p:nvSpPr>
              <p:spPr>
                <a:xfrm>
                  <a:off x="5990943" y="4282280"/>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广元</a:t>
                  </a:r>
                </a:p>
              </p:txBody>
            </p:sp>
            <p:sp>
              <p:nvSpPr>
                <p:cNvPr id="320" name="流程图: 接点 319"/>
                <p:cNvSpPr/>
                <p:nvPr>
                  <p:custDataLst>
                    <p:tags r:id="rId85"/>
                  </p:custDataLst>
                </p:nvPr>
              </p:nvSpPr>
              <p:spPr>
                <a:xfrm>
                  <a:off x="6543077" y="3290121"/>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21" name="文本框 320"/>
                <p:cNvSpPr txBox="1"/>
                <p:nvPr>
                  <p:custDataLst>
                    <p:tags r:id="rId86"/>
                  </p:custDataLst>
                </p:nvPr>
              </p:nvSpPr>
              <p:spPr>
                <a:xfrm>
                  <a:off x="6362751" y="3007242"/>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大同</a:t>
                  </a:r>
                </a:p>
              </p:txBody>
            </p:sp>
            <p:sp>
              <p:nvSpPr>
                <p:cNvPr id="322" name="流程图: 接点 321"/>
                <p:cNvSpPr/>
                <p:nvPr>
                  <p:custDataLst>
                    <p:tags r:id="rId87"/>
                  </p:custDataLst>
                </p:nvPr>
              </p:nvSpPr>
              <p:spPr>
                <a:xfrm>
                  <a:off x="6755795" y="3104473"/>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23" name="文本框 322"/>
                <p:cNvSpPr txBox="1"/>
                <p:nvPr>
                  <p:custDataLst>
                    <p:tags r:id="rId88"/>
                  </p:custDataLst>
                </p:nvPr>
              </p:nvSpPr>
              <p:spPr>
                <a:xfrm>
                  <a:off x="6431471" y="2830471"/>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张家口</a:t>
                  </a:r>
                </a:p>
              </p:txBody>
            </p:sp>
            <p:sp>
              <p:nvSpPr>
                <p:cNvPr id="324" name="流程图: 接点 323"/>
                <p:cNvSpPr/>
                <p:nvPr>
                  <p:custDataLst>
                    <p:tags r:id="rId89"/>
                  </p:custDataLst>
                </p:nvPr>
              </p:nvSpPr>
              <p:spPr>
                <a:xfrm>
                  <a:off x="7109096" y="3268847"/>
                  <a:ext cx="97655" cy="97655"/>
                </a:xfrm>
                <a:prstGeom prst="flowChartConnector">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charset="0"/>
                    <a:ea typeface="微软雅黑" charset="0"/>
                  </a:endParaRPr>
                </a:p>
              </p:txBody>
            </p:sp>
            <p:sp>
              <p:nvSpPr>
                <p:cNvPr id="325" name="文本框 324"/>
                <p:cNvSpPr txBox="1"/>
                <p:nvPr>
                  <p:custDataLst>
                    <p:tags r:id="rId90"/>
                  </p:custDataLst>
                </p:nvPr>
              </p:nvSpPr>
              <p:spPr>
                <a:xfrm>
                  <a:off x="7138973" y="3194070"/>
                  <a:ext cx="458450"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天津</a:t>
                  </a:r>
                </a:p>
              </p:txBody>
            </p:sp>
            <p:sp>
              <p:nvSpPr>
                <p:cNvPr id="326" name="流程图: 接点 325"/>
                <p:cNvSpPr/>
                <p:nvPr>
                  <p:custDataLst>
                    <p:tags r:id="rId91"/>
                  </p:custDataLst>
                </p:nvPr>
              </p:nvSpPr>
              <p:spPr>
                <a:xfrm>
                  <a:off x="5993308" y="5199783"/>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27" name="文本框 326"/>
                <p:cNvSpPr txBox="1"/>
                <p:nvPr>
                  <p:custDataLst>
                    <p:tags r:id="rId92"/>
                  </p:custDataLst>
                </p:nvPr>
              </p:nvSpPr>
              <p:spPr>
                <a:xfrm>
                  <a:off x="5850314" y="4886202"/>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贵阳</a:t>
                  </a:r>
                </a:p>
              </p:txBody>
            </p:sp>
            <p:sp>
              <p:nvSpPr>
                <p:cNvPr id="328" name="流程图: 接点 327"/>
                <p:cNvSpPr/>
                <p:nvPr>
                  <p:custDataLst>
                    <p:tags r:id="rId93"/>
                  </p:custDataLst>
                </p:nvPr>
              </p:nvSpPr>
              <p:spPr>
                <a:xfrm>
                  <a:off x="5358474" y="5393750"/>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29" name="文本框 328"/>
                <p:cNvSpPr txBox="1"/>
                <p:nvPr>
                  <p:custDataLst>
                    <p:tags r:id="rId94"/>
                  </p:custDataLst>
                </p:nvPr>
              </p:nvSpPr>
              <p:spPr>
                <a:xfrm>
                  <a:off x="5190742" y="5134557"/>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昆明</a:t>
                  </a:r>
                </a:p>
              </p:txBody>
            </p:sp>
            <p:sp>
              <p:nvSpPr>
                <p:cNvPr id="330" name="流程图: 接点 329"/>
                <p:cNvSpPr/>
                <p:nvPr>
                  <p:custDataLst>
                    <p:tags r:id="rId95"/>
                  </p:custDataLst>
                </p:nvPr>
              </p:nvSpPr>
              <p:spPr>
                <a:xfrm>
                  <a:off x="6208820" y="5614600"/>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31" name="文本框 330"/>
                <p:cNvSpPr txBox="1"/>
                <p:nvPr>
                  <p:custDataLst>
                    <p:tags r:id="rId96"/>
                  </p:custDataLst>
                </p:nvPr>
              </p:nvSpPr>
              <p:spPr>
                <a:xfrm>
                  <a:off x="5836753" y="5550295"/>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南宁</a:t>
                  </a:r>
                </a:p>
              </p:txBody>
            </p:sp>
            <p:sp>
              <p:nvSpPr>
                <p:cNvPr id="332" name="流程图: 接点 331"/>
                <p:cNvSpPr/>
                <p:nvPr>
                  <p:custDataLst>
                    <p:tags r:id="rId97"/>
                  </p:custDataLst>
                </p:nvPr>
              </p:nvSpPr>
              <p:spPr>
                <a:xfrm>
                  <a:off x="6416925" y="6118250"/>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33" name="文本框 332"/>
                <p:cNvSpPr txBox="1"/>
                <p:nvPr>
                  <p:custDataLst>
                    <p:tags r:id="rId98"/>
                  </p:custDataLst>
                </p:nvPr>
              </p:nvSpPr>
              <p:spPr>
                <a:xfrm>
                  <a:off x="6326572" y="6126687"/>
                  <a:ext cx="829797" cy="310603"/>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海口</a:t>
                  </a:r>
                </a:p>
              </p:txBody>
            </p:sp>
            <p:sp>
              <p:nvSpPr>
                <p:cNvPr id="334" name="流程图: 接点 333"/>
                <p:cNvSpPr/>
                <p:nvPr>
                  <p:custDataLst>
                    <p:tags r:id="rId99"/>
                  </p:custDataLst>
                </p:nvPr>
              </p:nvSpPr>
              <p:spPr>
                <a:xfrm>
                  <a:off x="5945461" y="5525020"/>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36" name="流程图: 接点 335"/>
                <p:cNvSpPr/>
                <p:nvPr>
                  <p:custDataLst>
                    <p:tags r:id="rId100"/>
                  </p:custDataLst>
                </p:nvPr>
              </p:nvSpPr>
              <p:spPr>
                <a:xfrm>
                  <a:off x="6780562" y="5782947"/>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4"/>
                    </a:solidFill>
                    <a:latin typeface="微软雅黑" charset="0"/>
                    <a:ea typeface="微软雅黑" charset="0"/>
                  </a:endParaRPr>
                </a:p>
              </p:txBody>
            </p:sp>
            <p:sp>
              <p:nvSpPr>
                <p:cNvPr id="337" name="文本框 336"/>
                <p:cNvSpPr txBox="1"/>
                <p:nvPr>
                  <p:custDataLst>
                    <p:tags r:id="rId101"/>
                  </p:custDataLst>
                </p:nvPr>
              </p:nvSpPr>
              <p:spPr>
                <a:xfrm>
                  <a:off x="6747671" y="5782771"/>
                  <a:ext cx="829797" cy="312728"/>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珠海</a:t>
                  </a:r>
                </a:p>
              </p:txBody>
            </p:sp>
            <p:sp>
              <p:nvSpPr>
                <p:cNvPr id="338" name="流程图: 接点 337"/>
                <p:cNvSpPr/>
                <p:nvPr>
                  <p:custDataLst>
                    <p:tags r:id="rId102"/>
                  </p:custDataLst>
                </p:nvPr>
              </p:nvSpPr>
              <p:spPr>
                <a:xfrm>
                  <a:off x="6460932" y="5904580"/>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39" name="流程图: 接点 338"/>
                <p:cNvSpPr/>
                <p:nvPr>
                  <p:custDataLst>
                    <p:tags r:id="rId103"/>
                  </p:custDataLst>
                </p:nvPr>
              </p:nvSpPr>
              <p:spPr>
                <a:xfrm>
                  <a:off x="6603460" y="5842103"/>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42" name="流程图: 接点 341"/>
                <p:cNvSpPr/>
                <p:nvPr>
                  <p:custDataLst>
                    <p:tags r:id="rId104"/>
                  </p:custDataLst>
                </p:nvPr>
              </p:nvSpPr>
              <p:spPr>
                <a:xfrm>
                  <a:off x="7074397" y="5542749"/>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44" name="流程图: 接点 343"/>
                <p:cNvSpPr/>
                <p:nvPr>
                  <p:custDataLst>
                    <p:tags r:id="rId105"/>
                  </p:custDataLst>
                </p:nvPr>
              </p:nvSpPr>
              <p:spPr>
                <a:xfrm>
                  <a:off x="6248918" y="5811404"/>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45" name="文本框 344"/>
                <p:cNvSpPr txBox="1"/>
                <p:nvPr>
                  <p:custDataLst>
                    <p:tags r:id="rId106"/>
                  </p:custDataLst>
                </p:nvPr>
              </p:nvSpPr>
              <p:spPr>
                <a:xfrm>
                  <a:off x="6302549" y="5513146"/>
                  <a:ext cx="728900" cy="312728"/>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合浦</a:t>
                  </a:r>
                </a:p>
              </p:txBody>
            </p:sp>
            <p:sp>
              <p:nvSpPr>
                <p:cNvPr id="346" name="流程图: 接点 345"/>
                <p:cNvSpPr/>
                <p:nvPr>
                  <p:custDataLst>
                    <p:tags r:id="rId107"/>
                  </p:custDataLst>
                </p:nvPr>
              </p:nvSpPr>
              <p:spPr>
                <a:xfrm>
                  <a:off x="6974550" y="5710926"/>
                  <a:ext cx="97655" cy="97655"/>
                </a:xfrm>
                <a:prstGeom prst="flowChartConnector">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47" name="文本框 346"/>
                <p:cNvSpPr txBox="1"/>
                <p:nvPr>
                  <p:custDataLst>
                    <p:tags r:id="rId108"/>
                  </p:custDataLst>
                </p:nvPr>
              </p:nvSpPr>
              <p:spPr>
                <a:xfrm>
                  <a:off x="7016678" y="5667840"/>
                  <a:ext cx="533066" cy="312728"/>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深圳</a:t>
                  </a:r>
                </a:p>
              </p:txBody>
            </p:sp>
            <p:sp>
              <p:nvSpPr>
                <p:cNvPr id="348" name="流程图: 接点 347"/>
                <p:cNvSpPr/>
                <p:nvPr>
                  <p:custDataLst>
                    <p:tags r:id="rId109"/>
                  </p:custDataLst>
                </p:nvPr>
              </p:nvSpPr>
              <p:spPr>
                <a:xfrm>
                  <a:off x="5919504" y="3532394"/>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49" name="流程图: 接点 348"/>
                <p:cNvSpPr/>
                <p:nvPr>
                  <p:custDataLst>
                    <p:tags r:id="rId110"/>
                  </p:custDataLst>
                </p:nvPr>
              </p:nvSpPr>
              <p:spPr>
                <a:xfrm>
                  <a:off x="6497141" y="3541762"/>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50" name="文本框 349"/>
                <p:cNvSpPr txBox="1"/>
                <p:nvPr>
                  <p:custDataLst>
                    <p:tags r:id="rId111"/>
                  </p:custDataLst>
                </p:nvPr>
              </p:nvSpPr>
              <p:spPr>
                <a:xfrm>
                  <a:off x="6327148" y="3561997"/>
                  <a:ext cx="829797" cy="312728"/>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太原</a:t>
                  </a:r>
                </a:p>
              </p:txBody>
            </p:sp>
            <p:sp>
              <p:nvSpPr>
                <p:cNvPr id="351" name="流程图: 接点 350"/>
                <p:cNvSpPr/>
                <p:nvPr>
                  <p:custDataLst>
                    <p:tags r:id="rId112"/>
                  </p:custDataLst>
                </p:nvPr>
              </p:nvSpPr>
              <p:spPr>
                <a:xfrm>
                  <a:off x="6377204" y="3090860"/>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52" name="文本框 351"/>
                <p:cNvSpPr txBox="1"/>
                <p:nvPr>
                  <p:custDataLst>
                    <p:tags r:id="rId113"/>
                  </p:custDataLst>
                </p:nvPr>
              </p:nvSpPr>
              <p:spPr>
                <a:xfrm>
                  <a:off x="5642705" y="2977729"/>
                  <a:ext cx="829797" cy="312728"/>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呼和浩特口</a:t>
                  </a:r>
                </a:p>
              </p:txBody>
            </p:sp>
            <p:sp>
              <p:nvSpPr>
                <p:cNvPr id="353" name="文本框 352"/>
                <p:cNvSpPr txBox="1"/>
                <p:nvPr>
                  <p:custDataLst>
                    <p:tags r:id="rId114"/>
                  </p:custDataLst>
                </p:nvPr>
              </p:nvSpPr>
              <p:spPr>
                <a:xfrm>
                  <a:off x="5874268" y="3308530"/>
                  <a:ext cx="525451" cy="312728"/>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银川</a:t>
                  </a:r>
                </a:p>
              </p:txBody>
            </p:sp>
            <p:sp>
              <p:nvSpPr>
                <p:cNvPr id="354" name="流程图: 接点 353"/>
                <p:cNvSpPr/>
                <p:nvPr>
                  <p:custDataLst>
                    <p:tags r:id="rId115"/>
                  </p:custDataLst>
                </p:nvPr>
              </p:nvSpPr>
              <p:spPr>
                <a:xfrm>
                  <a:off x="7411714" y="4285864"/>
                  <a:ext cx="97655" cy="97655"/>
                </a:xfrm>
                <a:prstGeom prst="flowChartConnector">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55" name="文本框 354"/>
                <p:cNvSpPr txBox="1"/>
                <p:nvPr>
                  <p:custDataLst>
                    <p:tags r:id="rId116"/>
                  </p:custDataLst>
                </p:nvPr>
              </p:nvSpPr>
              <p:spPr>
                <a:xfrm>
                  <a:off x="7195348" y="3977215"/>
                  <a:ext cx="787631" cy="312728"/>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南京</a:t>
                  </a:r>
                </a:p>
              </p:txBody>
            </p:sp>
            <p:sp>
              <p:nvSpPr>
                <p:cNvPr id="356" name="流程图: 接点 355"/>
                <p:cNvSpPr/>
                <p:nvPr>
                  <p:custDataLst>
                    <p:tags r:id="rId117"/>
                  </p:custDataLst>
                </p:nvPr>
              </p:nvSpPr>
              <p:spPr>
                <a:xfrm>
                  <a:off x="6804622" y="4164674"/>
                  <a:ext cx="97655" cy="9765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charset="0"/>
                    <a:ea typeface="微软雅黑" charset="0"/>
                  </a:endParaRPr>
                </a:p>
              </p:txBody>
            </p:sp>
            <p:sp>
              <p:nvSpPr>
                <p:cNvPr id="357" name="文本框 356"/>
                <p:cNvSpPr txBox="1"/>
                <p:nvPr>
                  <p:custDataLst>
                    <p:tags r:id="rId118"/>
                  </p:custDataLst>
                </p:nvPr>
              </p:nvSpPr>
              <p:spPr>
                <a:xfrm>
                  <a:off x="6449389" y="4055564"/>
                  <a:ext cx="829797" cy="312728"/>
                </a:xfrm>
                <a:prstGeom prst="rect">
                  <a:avLst/>
                </a:prstGeom>
                <a:noFill/>
              </p:spPr>
              <p:txBody>
                <a:bodyPr wrap="square">
                  <a:spAutoFit/>
                </a:bodyPr>
                <a:lstStyle/>
                <a:p>
                  <a:pPr>
                    <a:lnSpc>
                      <a:spcPct val="150000"/>
                    </a:lnSpc>
                  </a:pPr>
                  <a:r>
                    <a:rPr lang="zh-CN" altLang="en-US" sz="800" b="1" dirty="0">
                      <a:solidFill>
                        <a:schemeClr val="tx1">
                          <a:lumMod val="75000"/>
                          <a:lumOff val="25000"/>
                        </a:schemeClr>
                      </a:solidFill>
                      <a:latin typeface="微软雅黑" charset="0"/>
                      <a:ea typeface="微软雅黑" charset="0"/>
                    </a:rPr>
                    <a:t>许昌</a:t>
                  </a:r>
                </a:p>
              </p:txBody>
            </p:sp>
          </p:grpSp>
          <p:pic>
            <p:nvPicPr>
              <p:cNvPr id="370" name="图片 369"/>
              <p:cNvPicPr>
                <a:picLocks noChangeAspect="1"/>
              </p:cNvPicPr>
              <p:nvPr>
                <p:custDataLst>
                  <p:tags r:id="rId11"/>
                </p:custDataLst>
              </p:nvPr>
            </p:nvPicPr>
            <p:blipFill>
              <a:blip r:embed="rId121"/>
              <a:stretch>
                <a:fillRect/>
              </a:stretch>
            </p:blipFill>
            <p:spPr>
              <a:xfrm>
                <a:off x="12824" y="8522"/>
                <a:ext cx="1115" cy="1644"/>
              </a:xfrm>
              <a:prstGeom prst="rect">
                <a:avLst/>
              </a:prstGeom>
            </p:spPr>
          </p:pic>
        </p:grpSp>
        <p:sp>
          <p:nvSpPr>
            <p:cNvPr id="149" name="流程图: 接点 358"/>
            <p:cNvSpPr/>
            <p:nvPr>
              <p:custDataLst>
                <p:tags r:id="rId1"/>
              </p:custDataLst>
            </p:nvPr>
          </p:nvSpPr>
          <p:spPr>
            <a:xfrm>
              <a:off x="16169" y="1153"/>
              <a:ext cx="1445" cy="1445"/>
            </a:xfrm>
            <a:prstGeom prst="flowChartConnector">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charset="0"/>
                <a:ea typeface="微软雅黑" charset="0"/>
              </a:endParaRPr>
            </a:p>
          </p:txBody>
        </p:sp>
        <p:sp>
          <p:nvSpPr>
            <p:cNvPr id="150" name="流程图: 接点 359"/>
            <p:cNvSpPr/>
            <p:nvPr>
              <p:custDataLst>
                <p:tags r:id="rId2"/>
              </p:custDataLst>
            </p:nvPr>
          </p:nvSpPr>
          <p:spPr>
            <a:xfrm>
              <a:off x="16191" y="3210"/>
              <a:ext cx="1445" cy="1445"/>
            </a:xfrm>
            <a:prstGeom prst="flowChartConnector">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charset="0"/>
                <a:ea typeface="微软雅黑" charset="0"/>
              </a:endParaRPr>
            </a:p>
          </p:txBody>
        </p:sp>
        <p:sp>
          <p:nvSpPr>
            <p:cNvPr id="151" name="流程图: 接点 360"/>
            <p:cNvSpPr/>
            <p:nvPr>
              <p:custDataLst>
                <p:tags r:id="rId3"/>
              </p:custDataLst>
            </p:nvPr>
          </p:nvSpPr>
          <p:spPr>
            <a:xfrm>
              <a:off x="16233" y="5151"/>
              <a:ext cx="1445" cy="1445"/>
            </a:xfrm>
            <a:prstGeom prst="flowChartConnector">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charset="0"/>
                <a:ea typeface="微软雅黑" charset="0"/>
              </a:endParaRPr>
            </a:p>
          </p:txBody>
        </p:sp>
        <p:sp>
          <p:nvSpPr>
            <p:cNvPr id="152" name="文本框 151"/>
            <p:cNvSpPr txBox="1"/>
            <p:nvPr>
              <p:custDataLst>
                <p:tags r:id="rId4"/>
              </p:custDataLst>
            </p:nvPr>
          </p:nvSpPr>
          <p:spPr>
            <a:xfrm>
              <a:off x="16320" y="1366"/>
              <a:ext cx="1250" cy="921"/>
            </a:xfrm>
            <a:prstGeom prst="rect">
              <a:avLst/>
            </a:prstGeom>
            <a:noFill/>
          </p:spPr>
          <p:txBody>
            <a:bodyPr wrap="none" rtlCol="0">
              <a:spAutoFit/>
            </a:bodyPr>
            <a:lstStyle/>
            <a:p>
              <a:r>
                <a:rPr lang="en-US" altLang="zh-CN" sz="3200" b="1" dirty="0">
                  <a:solidFill>
                    <a:srgbClr val="018CF3"/>
                  </a:solidFill>
                  <a:latin typeface="微软雅黑" charset="0"/>
                  <a:ea typeface="微软雅黑" charset="0"/>
                  <a:cs typeface="微软雅黑" charset="0"/>
                </a:rPr>
                <a:t>40</a:t>
              </a:r>
              <a:r>
                <a:rPr lang="zh-CN" altLang="en-US" sz="1200" b="1" dirty="0">
                  <a:solidFill>
                    <a:srgbClr val="018CF3"/>
                  </a:solidFill>
                  <a:latin typeface="微软雅黑" charset="0"/>
                  <a:ea typeface="微软雅黑" charset="0"/>
                  <a:cs typeface="微软雅黑" charset="0"/>
                </a:rPr>
                <a:t>个</a:t>
              </a:r>
              <a:endParaRPr lang="zh-CN" altLang="en-US" sz="3200" b="1" dirty="0">
                <a:solidFill>
                  <a:srgbClr val="018CF3"/>
                </a:solidFill>
                <a:latin typeface="微软雅黑" charset="0"/>
                <a:ea typeface="微软雅黑" charset="0"/>
                <a:cs typeface="微软雅黑" charset="0"/>
              </a:endParaRPr>
            </a:p>
          </p:txBody>
        </p:sp>
        <p:sp>
          <p:nvSpPr>
            <p:cNvPr id="153" name="文本框 152"/>
            <p:cNvSpPr txBox="1"/>
            <p:nvPr>
              <p:custDataLst>
                <p:tags r:id="rId5"/>
              </p:custDataLst>
            </p:nvPr>
          </p:nvSpPr>
          <p:spPr>
            <a:xfrm>
              <a:off x="16153" y="3440"/>
              <a:ext cx="1609" cy="921"/>
            </a:xfrm>
            <a:prstGeom prst="rect">
              <a:avLst/>
            </a:prstGeom>
            <a:noFill/>
          </p:spPr>
          <p:txBody>
            <a:bodyPr wrap="none" rtlCol="0">
              <a:spAutoFit/>
            </a:bodyPr>
            <a:lstStyle/>
            <a:p>
              <a:r>
                <a:rPr lang="en-US" altLang="zh-CN" sz="3200" b="1" dirty="0">
                  <a:solidFill>
                    <a:srgbClr val="018CF3"/>
                  </a:solidFill>
                  <a:latin typeface="微软雅黑" charset="0"/>
                  <a:ea typeface="微软雅黑" charset="0"/>
                  <a:cs typeface="微软雅黑" charset="0"/>
                </a:rPr>
                <a:t>106</a:t>
              </a:r>
              <a:r>
                <a:rPr lang="zh-CN" altLang="en-US" sz="1200" b="1" dirty="0">
                  <a:solidFill>
                    <a:srgbClr val="018CF3"/>
                  </a:solidFill>
                  <a:latin typeface="微软雅黑" charset="0"/>
                  <a:ea typeface="微软雅黑" charset="0"/>
                  <a:cs typeface="微软雅黑" charset="0"/>
                </a:rPr>
                <a:t>个</a:t>
              </a:r>
              <a:endParaRPr lang="zh-CN" altLang="en-US" sz="3200" b="1" dirty="0">
                <a:solidFill>
                  <a:srgbClr val="018CF3"/>
                </a:solidFill>
                <a:latin typeface="微软雅黑" charset="0"/>
                <a:ea typeface="微软雅黑" charset="0"/>
                <a:cs typeface="微软雅黑" charset="0"/>
              </a:endParaRPr>
            </a:p>
          </p:txBody>
        </p:sp>
        <p:sp>
          <p:nvSpPr>
            <p:cNvPr id="154" name="文本框 153"/>
            <p:cNvSpPr txBox="1"/>
            <p:nvPr>
              <p:custDataLst>
                <p:tags r:id="rId6"/>
              </p:custDataLst>
            </p:nvPr>
          </p:nvSpPr>
          <p:spPr>
            <a:xfrm>
              <a:off x="16196" y="5405"/>
              <a:ext cx="1609" cy="921"/>
            </a:xfrm>
            <a:prstGeom prst="rect">
              <a:avLst/>
            </a:prstGeom>
            <a:noFill/>
          </p:spPr>
          <p:txBody>
            <a:bodyPr wrap="none" rtlCol="0">
              <a:spAutoFit/>
            </a:bodyPr>
            <a:lstStyle/>
            <a:p>
              <a:r>
                <a:rPr lang="en-US" altLang="zh-CN" sz="3200" b="1" dirty="0">
                  <a:solidFill>
                    <a:srgbClr val="018CF3"/>
                  </a:solidFill>
                  <a:latin typeface="微软雅黑" charset="0"/>
                  <a:ea typeface="微软雅黑" charset="0"/>
                  <a:cs typeface="微软雅黑" charset="0"/>
                </a:rPr>
                <a:t>306</a:t>
              </a:r>
              <a:r>
                <a:rPr lang="zh-CN" altLang="en-US" sz="1200" b="1" dirty="0">
                  <a:solidFill>
                    <a:srgbClr val="018CF3"/>
                  </a:solidFill>
                  <a:latin typeface="微软雅黑" charset="0"/>
                  <a:ea typeface="微软雅黑" charset="0"/>
                  <a:cs typeface="微软雅黑" charset="0"/>
                </a:rPr>
                <a:t>个</a:t>
              </a:r>
              <a:endParaRPr lang="zh-CN" altLang="en-US" sz="3200" b="1" dirty="0">
                <a:solidFill>
                  <a:srgbClr val="018CF3"/>
                </a:solidFill>
                <a:latin typeface="微软雅黑" charset="0"/>
                <a:ea typeface="微软雅黑" charset="0"/>
                <a:cs typeface="微软雅黑" charset="0"/>
              </a:endParaRPr>
            </a:p>
          </p:txBody>
        </p:sp>
        <p:sp>
          <p:nvSpPr>
            <p:cNvPr id="365" name="文本框 364"/>
            <p:cNvSpPr txBox="1"/>
            <p:nvPr>
              <p:custDataLst>
                <p:tags r:id="rId7"/>
              </p:custDataLst>
            </p:nvPr>
          </p:nvSpPr>
          <p:spPr>
            <a:xfrm>
              <a:off x="16297" y="2571"/>
              <a:ext cx="1553" cy="580"/>
            </a:xfrm>
            <a:prstGeom prst="rect">
              <a:avLst/>
            </a:prstGeom>
            <a:noFill/>
          </p:spPr>
          <p:txBody>
            <a:bodyPr wrap="square">
              <a:spAutoFit/>
            </a:bodyPr>
            <a:lstStyle/>
            <a:p>
              <a:pPr>
                <a:lnSpc>
                  <a:spcPct val="150000"/>
                </a:lnSpc>
              </a:pPr>
              <a:r>
                <a:rPr lang="zh-CN" altLang="en-US" sz="1200" b="1" dirty="0">
                  <a:solidFill>
                    <a:schemeClr val="tx1">
                      <a:lumMod val="75000"/>
                      <a:lumOff val="25000"/>
                    </a:schemeClr>
                  </a:solidFill>
                  <a:latin typeface="微软雅黑" charset="0"/>
                  <a:ea typeface="微软雅黑" charset="0"/>
                </a:rPr>
                <a:t>核心节点</a:t>
              </a:r>
            </a:p>
          </p:txBody>
        </p:sp>
        <p:sp>
          <p:nvSpPr>
            <p:cNvPr id="155" name="文本框 154"/>
            <p:cNvSpPr txBox="1"/>
            <p:nvPr>
              <p:custDataLst>
                <p:tags r:id="rId8"/>
              </p:custDataLst>
            </p:nvPr>
          </p:nvSpPr>
          <p:spPr>
            <a:xfrm>
              <a:off x="15930" y="4563"/>
              <a:ext cx="2322" cy="530"/>
            </a:xfrm>
            <a:prstGeom prst="rect">
              <a:avLst/>
            </a:prstGeom>
            <a:noFill/>
          </p:spPr>
          <p:txBody>
            <a:bodyPr wrap="square">
              <a:spAutoFit/>
            </a:bodyPr>
            <a:lstStyle/>
            <a:p>
              <a:pPr>
                <a:lnSpc>
                  <a:spcPct val="150000"/>
                </a:lnSpc>
              </a:pPr>
              <a:r>
                <a:rPr lang="zh-CN" altLang="en-US" sz="1200" b="1" dirty="0">
                  <a:solidFill>
                    <a:schemeClr val="tx1">
                      <a:lumMod val="75000"/>
                      <a:lumOff val="25000"/>
                    </a:schemeClr>
                  </a:solidFill>
                  <a:latin typeface="微软雅黑" charset="0"/>
                  <a:ea typeface="微软雅黑" charset="0"/>
                  <a:cs typeface="微软雅黑" charset="0"/>
                </a:rPr>
                <a:t>二级</a:t>
              </a:r>
              <a:r>
                <a:rPr lang="en-US" altLang="zh-CN" sz="1200" b="1" dirty="0">
                  <a:solidFill>
                    <a:schemeClr val="tx1">
                      <a:lumMod val="75000"/>
                      <a:lumOff val="25000"/>
                    </a:schemeClr>
                  </a:solidFill>
                  <a:latin typeface="微软雅黑" charset="0"/>
                  <a:ea typeface="微软雅黑" charset="0"/>
                  <a:cs typeface="微软雅黑" charset="0"/>
                </a:rPr>
                <a:t>ROADM</a:t>
              </a:r>
              <a:r>
                <a:rPr lang="zh-CN" altLang="en-US" sz="1200" b="1" dirty="0">
                  <a:solidFill>
                    <a:schemeClr val="tx1">
                      <a:lumMod val="75000"/>
                      <a:lumOff val="25000"/>
                    </a:schemeClr>
                  </a:solidFill>
                  <a:latin typeface="微软雅黑" charset="0"/>
                  <a:ea typeface="微软雅黑" charset="0"/>
                  <a:cs typeface="微软雅黑" charset="0"/>
                </a:rPr>
                <a:t>节点</a:t>
              </a:r>
              <a:endParaRPr lang="en-US" altLang="zh-CN" sz="1200" b="1" dirty="0">
                <a:solidFill>
                  <a:schemeClr val="tx1">
                    <a:lumMod val="75000"/>
                    <a:lumOff val="25000"/>
                  </a:schemeClr>
                </a:solidFill>
                <a:latin typeface="微软雅黑" charset="0"/>
                <a:ea typeface="微软雅黑" charset="0"/>
                <a:cs typeface="微软雅黑" charset="0"/>
              </a:endParaRPr>
            </a:p>
          </p:txBody>
        </p:sp>
        <p:sp>
          <p:nvSpPr>
            <p:cNvPr id="367" name="文本框 366"/>
            <p:cNvSpPr txBox="1"/>
            <p:nvPr>
              <p:custDataLst>
                <p:tags r:id="rId9"/>
              </p:custDataLst>
            </p:nvPr>
          </p:nvSpPr>
          <p:spPr>
            <a:xfrm>
              <a:off x="16377" y="6634"/>
              <a:ext cx="1237" cy="580"/>
            </a:xfrm>
            <a:prstGeom prst="rect">
              <a:avLst/>
            </a:prstGeom>
            <a:noFill/>
          </p:spPr>
          <p:txBody>
            <a:bodyPr wrap="square">
              <a:spAutoFit/>
            </a:bodyPr>
            <a:lstStyle/>
            <a:p>
              <a:pPr>
                <a:lnSpc>
                  <a:spcPct val="150000"/>
                </a:lnSpc>
              </a:pPr>
              <a:r>
                <a:rPr lang="en-US" altLang="zh-CN" sz="1200" b="1" dirty="0">
                  <a:solidFill>
                    <a:schemeClr val="tx1">
                      <a:lumMod val="75000"/>
                      <a:lumOff val="25000"/>
                    </a:schemeClr>
                  </a:solidFill>
                  <a:latin typeface="微软雅黑" charset="0"/>
                  <a:ea typeface="微软雅黑" charset="0"/>
                  <a:cs typeface="微软雅黑" charset="0"/>
                </a:rPr>
                <a:t>OA</a:t>
              </a:r>
              <a:r>
                <a:rPr lang="zh-CN" altLang="en-US" sz="1200" b="1" dirty="0">
                  <a:solidFill>
                    <a:schemeClr val="tx1">
                      <a:lumMod val="75000"/>
                      <a:lumOff val="25000"/>
                    </a:schemeClr>
                  </a:solidFill>
                  <a:latin typeface="微软雅黑" charset="0"/>
                  <a:ea typeface="微软雅黑" charset="0"/>
                  <a:cs typeface="微软雅黑" charset="0"/>
                </a:rPr>
                <a:t>节点</a:t>
              </a:r>
              <a:endParaRPr lang="en-US" altLang="zh-CN" sz="1200" b="1" dirty="0">
                <a:solidFill>
                  <a:schemeClr val="tx1">
                    <a:lumMod val="75000"/>
                    <a:lumOff val="25000"/>
                  </a:schemeClr>
                </a:solidFill>
                <a:latin typeface="微软雅黑" charset="0"/>
                <a:ea typeface="微软雅黑" charset="0"/>
                <a:cs typeface="微软雅黑" charset="0"/>
              </a:endParaRPr>
            </a:p>
          </p:txBody>
        </p:sp>
        <p:sp>
          <p:nvSpPr>
            <p:cNvPr id="157" name="Title 6"/>
            <p:cNvSpPr txBox="1"/>
            <p:nvPr>
              <p:custDataLst>
                <p:tags r:id="rId10"/>
              </p:custDataLst>
            </p:nvPr>
          </p:nvSpPr>
          <p:spPr>
            <a:xfrm>
              <a:off x="1046" y="2400"/>
              <a:ext cx="4768" cy="7052"/>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19100" lvl="0" indent="-419100" algn="just" fontAlgn="ctr">
                <a:lnSpc>
                  <a:spcPct val="120000"/>
                </a:lnSpc>
                <a:spcBef>
                  <a:spcPts val="0"/>
                </a:spcBef>
                <a:spcAft>
                  <a:spcPts val="800"/>
                </a:spcAft>
                <a:buSzPct val="100000"/>
                <a:buFont typeface="Wingdings" panose="05000000000000000000" charset="0"/>
                <a:buChar char="l"/>
              </a:pPr>
              <a:r>
                <a:rPr lang="zh-CN" altLang="en-US" sz="1800" spc="170" dirty="0">
                  <a:ln w="3175">
                    <a:noFill/>
                    <a:prstDash val="dash"/>
                  </a:ln>
                  <a:solidFill>
                    <a:schemeClr val="tx1"/>
                  </a:solidFill>
                  <a:uFillTx/>
                  <a:latin typeface="微软雅黑" charset="0"/>
                  <a:ea typeface="微软雅黑" charset="0"/>
                  <a:cs typeface="微软雅黑" panose="020B0503020204020204" pitchFamily="34" charset="-122"/>
                </a:rPr>
                <a:t>汇集全国算力资源</a:t>
              </a:r>
            </a:p>
            <a:p>
              <a:pPr marL="419100" lvl="0" indent="-419100" algn="just" fontAlgn="ctr">
                <a:lnSpc>
                  <a:spcPct val="120000"/>
                </a:lnSpc>
                <a:spcBef>
                  <a:spcPts val="0"/>
                </a:spcBef>
                <a:spcAft>
                  <a:spcPts val="800"/>
                </a:spcAft>
                <a:buSzPct val="100000"/>
                <a:buFont typeface="Wingdings" panose="05000000000000000000" charset="0"/>
                <a:buChar char="l"/>
              </a:pPr>
              <a:r>
                <a:rPr lang="zh-CN" altLang="en-US" sz="1800" spc="170" dirty="0">
                  <a:ln w="3175">
                    <a:noFill/>
                    <a:prstDash val="dash"/>
                  </a:ln>
                  <a:solidFill>
                    <a:schemeClr val="tx1"/>
                  </a:solidFill>
                  <a:uFillTx/>
                  <a:latin typeface="微软雅黑" charset="0"/>
                  <a:ea typeface="微软雅黑" charset="0"/>
                  <a:cs typeface="微软雅黑" panose="020B0503020204020204" pitchFamily="34" charset="-122"/>
                </a:rPr>
                <a:t>算力可查询、可调度，可扩容、可管理、可监管</a:t>
              </a:r>
            </a:p>
            <a:p>
              <a:pPr marL="419100" lvl="0" indent="-419100" algn="just" fontAlgn="ctr">
                <a:lnSpc>
                  <a:spcPct val="120000"/>
                </a:lnSpc>
                <a:spcBef>
                  <a:spcPts val="0"/>
                </a:spcBef>
                <a:spcAft>
                  <a:spcPts val="800"/>
                </a:spcAft>
                <a:buSzPct val="100000"/>
                <a:buFont typeface="Wingdings" panose="05000000000000000000" charset="0"/>
                <a:buChar char="l"/>
              </a:pPr>
              <a:r>
                <a:rPr lang="zh-CN" altLang="en-US" sz="1800" spc="170" dirty="0">
                  <a:ln w="3175">
                    <a:noFill/>
                    <a:prstDash val="dash"/>
                  </a:ln>
                  <a:solidFill>
                    <a:schemeClr val="tx1"/>
                  </a:solidFill>
                  <a:uFillTx/>
                  <a:latin typeface="微软雅黑" charset="0"/>
                  <a:ea typeface="微软雅黑" charset="0"/>
                  <a:cs typeface="微软雅黑" panose="020B0503020204020204" pitchFamily="34" charset="-122"/>
                </a:rPr>
                <a:t>缩短算力交易周期，减少交易过程的算力浪费</a:t>
              </a:r>
            </a:p>
            <a:p>
              <a:pPr marL="419100" lvl="0" indent="-419100" algn="just" fontAlgn="ctr">
                <a:lnSpc>
                  <a:spcPct val="120000"/>
                </a:lnSpc>
                <a:spcBef>
                  <a:spcPts val="0"/>
                </a:spcBef>
                <a:spcAft>
                  <a:spcPts val="800"/>
                </a:spcAft>
                <a:buSzPct val="100000"/>
                <a:buFont typeface="Wingdings" panose="05000000000000000000" charset="0"/>
                <a:buChar char="l"/>
              </a:pPr>
              <a:r>
                <a:rPr lang="zh-CN" altLang="en-US" sz="1800" spc="170" dirty="0">
                  <a:ln w="3175">
                    <a:noFill/>
                    <a:prstDash val="dash"/>
                  </a:ln>
                  <a:solidFill>
                    <a:schemeClr val="tx1"/>
                  </a:solidFill>
                  <a:uFillTx/>
                  <a:latin typeface="微软雅黑" charset="0"/>
                  <a:ea typeface="微软雅黑" charset="0"/>
                  <a:cs typeface="微软雅黑" panose="020B0503020204020204" pitchFamily="34" charset="-122"/>
                </a:rPr>
                <a:t>计划</a:t>
              </a:r>
              <a:r>
                <a:rPr altLang="zh-CN" sz="1800" spc="170" dirty="0">
                  <a:ln w="3175">
                    <a:noFill/>
                    <a:prstDash val="dash"/>
                  </a:ln>
                  <a:solidFill>
                    <a:schemeClr val="tx1"/>
                  </a:solidFill>
                  <a:uFillTx/>
                  <a:latin typeface="微软雅黑" charset="0"/>
                  <a:ea typeface="微软雅黑" charset="0"/>
                  <a:cs typeface="微软雅黑" panose="020B0503020204020204" pitchFamily="34" charset="-122"/>
                </a:rPr>
                <a:t>2027</a:t>
              </a:r>
              <a:r>
                <a:rPr lang="zh-CN" altLang="en-US" sz="1800" spc="170" dirty="0">
                  <a:ln w="3175">
                    <a:noFill/>
                    <a:prstDash val="dash"/>
                  </a:ln>
                  <a:solidFill>
                    <a:schemeClr val="tx1"/>
                  </a:solidFill>
                  <a:uFillTx/>
                  <a:latin typeface="微软雅黑" charset="0"/>
                  <a:ea typeface="微软雅黑" charset="0"/>
                  <a:cs typeface="微软雅黑" panose="020B0503020204020204" pitchFamily="34" charset="-122"/>
                </a:rPr>
                <a:t>年底实现不低于</a:t>
              </a:r>
              <a:r>
                <a:rPr altLang="zh-CN" sz="1800" spc="170" dirty="0">
                  <a:ln w="3175">
                    <a:noFill/>
                    <a:prstDash val="dash"/>
                  </a:ln>
                  <a:solidFill>
                    <a:srgbClr val="FF0000"/>
                  </a:solidFill>
                  <a:uFillTx/>
                  <a:latin typeface="微软雅黑" charset="0"/>
                  <a:ea typeface="微软雅黑" charset="0"/>
                  <a:cs typeface="微软雅黑" panose="020B0503020204020204" pitchFamily="34" charset="-122"/>
                </a:rPr>
                <a:t>25</a:t>
              </a:r>
              <a:r>
                <a:rPr lang="zh-CN" altLang="en-US" sz="1800" spc="170" dirty="0">
                  <a:ln w="3175">
                    <a:noFill/>
                    <a:prstDash val="dash"/>
                  </a:ln>
                  <a:solidFill>
                    <a:schemeClr val="tx1"/>
                  </a:solidFill>
                  <a:uFillTx/>
                  <a:latin typeface="微软雅黑" charset="0"/>
                  <a:ea typeface="微软雅黑" charset="0"/>
                  <a:cs typeface="微软雅黑" panose="020B0503020204020204" pitchFamily="34" charset="-122"/>
                </a:rPr>
                <a:t>万</a:t>
              </a:r>
              <a:r>
                <a:rPr altLang="zh-CN" sz="1800" spc="170" dirty="0">
                  <a:ln w="3175">
                    <a:noFill/>
                    <a:prstDash val="dash"/>
                  </a:ln>
                  <a:solidFill>
                    <a:schemeClr val="tx1"/>
                  </a:solidFill>
                  <a:uFillTx/>
                  <a:latin typeface="微软雅黑" charset="0"/>
                  <a:ea typeface="微软雅黑" charset="0"/>
                  <a:cs typeface="微软雅黑" panose="020B0503020204020204" pitchFamily="34" charset="-122"/>
                </a:rPr>
                <a:t>P</a:t>
              </a:r>
              <a:r>
                <a:rPr lang="zh-CN" altLang="en-US" sz="1800" spc="170" dirty="0">
                  <a:ln w="3175">
                    <a:noFill/>
                    <a:prstDash val="dash"/>
                  </a:ln>
                  <a:solidFill>
                    <a:schemeClr val="tx1"/>
                  </a:solidFill>
                  <a:uFillTx/>
                  <a:latin typeface="微软雅黑" charset="0"/>
                  <a:ea typeface="微软雅黑" charset="0"/>
                  <a:cs typeface="微软雅黑" panose="020B0503020204020204" pitchFamily="34" charset="-122"/>
                </a:rPr>
                <a:t>算力资源。</a:t>
              </a:r>
            </a:p>
            <a:p>
              <a:pPr marL="419100" lvl="0" indent="-419100" algn="just" fontAlgn="ctr">
                <a:lnSpc>
                  <a:spcPct val="120000"/>
                </a:lnSpc>
                <a:spcBef>
                  <a:spcPts val="0"/>
                </a:spcBef>
                <a:spcAft>
                  <a:spcPts val="800"/>
                </a:spcAft>
                <a:buSzPct val="100000"/>
                <a:buFont typeface="Wingdings" panose="05000000000000000000" charset="0"/>
                <a:buChar char="l"/>
              </a:pPr>
              <a:r>
                <a:rPr lang="zh-CN" altLang="en-US" sz="1800" spc="170" dirty="0">
                  <a:ln w="3175">
                    <a:noFill/>
                    <a:prstDash val="dash"/>
                  </a:ln>
                  <a:solidFill>
                    <a:schemeClr val="tx1"/>
                  </a:solidFill>
                  <a:uFillTx/>
                  <a:latin typeface="微软雅黑" charset="0"/>
                  <a:ea typeface="微软雅黑" charset="0"/>
                  <a:cs typeface="微软雅黑" panose="020B0503020204020204" pitchFamily="34" charset="-122"/>
                </a:rPr>
                <a:t>目前已有</a:t>
              </a:r>
              <a:r>
                <a:rPr altLang="zh-CN" sz="1800" spc="170" dirty="0">
                  <a:ln w="3175">
                    <a:noFill/>
                    <a:prstDash val="dash"/>
                  </a:ln>
                  <a:solidFill>
                    <a:schemeClr val="tx1"/>
                  </a:solidFill>
                  <a:uFillTx/>
                  <a:latin typeface="微软雅黑" charset="0"/>
                  <a:ea typeface="微软雅黑" charset="0"/>
                  <a:cs typeface="微软雅黑" panose="020B0503020204020204" pitchFamily="34" charset="-122"/>
                </a:rPr>
                <a:t>8</a:t>
              </a:r>
              <a:r>
                <a:rPr lang="zh-CN" altLang="en-US" sz="1800" spc="170" dirty="0">
                  <a:ln w="3175">
                    <a:noFill/>
                    <a:prstDash val="dash"/>
                  </a:ln>
                  <a:solidFill>
                    <a:schemeClr val="tx1"/>
                  </a:solidFill>
                  <a:uFillTx/>
                  <a:latin typeface="微软雅黑" charset="0"/>
                  <a:ea typeface="微软雅黑" charset="0"/>
                  <a:cs typeface="微软雅黑" panose="020B0503020204020204" pitchFamily="34" charset="-122"/>
                </a:rPr>
                <a:t>万算力</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sz="2400">
                <a:latin typeface="微软雅黑" charset="0"/>
                <a:ea typeface="微软雅黑" charset="0"/>
              </a:rPr>
              <a:t>算力纳管平台：产品架构</a:t>
            </a:r>
          </a:p>
        </p:txBody>
      </p:sp>
      <p:grpSp>
        <p:nvGrpSpPr>
          <p:cNvPr id="7" name="组合 6"/>
          <p:cNvGrpSpPr/>
          <p:nvPr/>
        </p:nvGrpSpPr>
        <p:grpSpPr>
          <a:xfrm>
            <a:off x="836295" y="5567680"/>
            <a:ext cx="8690610" cy="676275"/>
            <a:chOff x="2840" y="8767"/>
            <a:chExt cx="14037" cy="1065"/>
          </a:xfrm>
        </p:grpSpPr>
        <p:sp>
          <p:nvSpPr>
            <p:cNvPr id="70" name="Rectangle 8"/>
            <p:cNvSpPr/>
            <p:nvPr/>
          </p:nvSpPr>
          <p:spPr>
            <a:xfrm>
              <a:off x="2840" y="8767"/>
              <a:ext cx="1638" cy="1065"/>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latin typeface="微软雅黑" charset="0"/>
                  <a:ea typeface="微软雅黑" charset="0"/>
                  <a:cs typeface="微软雅黑" charset="0"/>
                </a:rPr>
                <a:t>基础设施</a:t>
              </a:r>
            </a:p>
            <a:p>
              <a:pPr algn="ctr"/>
              <a:r>
                <a:rPr lang="en-US" altLang="zh-CN" sz="1400" b="1" dirty="0">
                  <a:solidFill>
                    <a:schemeClr val="bg1"/>
                  </a:solidFill>
                  <a:latin typeface="微软雅黑" charset="0"/>
                  <a:ea typeface="微软雅黑" charset="0"/>
                  <a:cs typeface="微软雅黑" charset="0"/>
                  <a:sym typeface="+mn-ea"/>
                </a:rPr>
                <a:t>IaaS</a:t>
              </a:r>
            </a:p>
          </p:txBody>
        </p:sp>
        <p:sp>
          <p:nvSpPr>
            <p:cNvPr id="3" name="Rectangle 8"/>
            <p:cNvSpPr/>
            <p:nvPr/>
          </p:nvSpPr>
          <p:spPr>
            <a:xfrm>
              <a:off x="4585" y="8768"/>
              <a:ext cx="1933" cy="1064"/>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err="1">
                  <a:latin typeface="微软雅黑" charset="0"/>
                  <a:ea typeface="微软雅黑" charset="0"/>
                </a:rPr>
                <a:t>通用算力</a:t>
              </a:r>
            </a:p>
          </p:txBody>
        </p:sp>
        <p:sp>
          <p:nvSpPr>
            <p:cNvPr id="74" name="Rectangle 8"/>
            <p:cNvSpPr/>
            <p:nvPr/>
          </p:nvSpPr>
          <p:spPr>
            <a:xfrm>
              <a:off x="6657" y="8768"/>
              <a:ext cx="1933" cy="1064"/>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err="1">
                  <a:latin typeface="微软雅黑" charset="0"/>
                  <a:ea typeface="微软雅黑" charset="0"/>
                </a:rPr>
                <a:t>智算算力</a:t>
              </a:r>
            </a:p>
          </p:txBody>
        </p:sp>
        <p:sp>
          <p:nvSpPr>
            <p:cNvPr id="75" name="Rectangle 8"/>
            <p:cNvSpPr/>
            <p:nvPr/>
          </p:nvSpPr>
          <p:spPr>
            <a:xfrm>
              <a:off x="8729" y="8768"/>
              <a:ext cx="1933" cy="1064"/>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err="1">
                  <a:latin typeface="微软雅黑" charset="0"/>
                  <a:ea typeface="微软雅黑" charset="0"/>
                </a:rPr>
                <a:t>超算算力</a:t>
              </a:r>
            </a:p>
          </p:txBody>
        </p:sp>
        <p:sp>
          <p:nvSpPr>
            <p:cNvPr id="4" name="Rectangle 8"/>
            <p:cNvSpPr/>
            <p:nvPr/>
          </p:nvSpPr>
          <p:spPr>
            <a:xfrm>
              <a:off x="10801" y="8768"/>
              <a:ext cx="1933" cy="1064"/>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err="1">
                  <a:latin typeface="微软雅黑" charset="0"/>
                  <a:ea typeface="微软雅黑" charset="0"/>
                </a:rPr>
                <a:t>存储资源</a:t>
              </a:r>
            </a:p>
          </p:txBody>
        </p:sp>
        <p:sp>
          <p:nvSpPr>
            <p:cNvPr id="5" name="Rectangle 8"/>
            <p:cNvSpPr/>
            <p:nvPr/>
          </p:nvSpPr>
          <p:spPr>
            <a:xfrm>
              <a:off x="12873" y="8768"/>
              <a:ext cx="1933" cy="1064"/>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err="1">
                  <a:latin typeface="微软雅黑" charset="0"/>
                  <a:ea typeface="微软雅黑" charset="0"/>
                </a:rPr>
                <a:t>网络资源</a:t>
              </a:r>
            </a:p>
          </p:txBody>
        </p:sp>
        <p:sp>
          <p:nvSpPr>
            <p:cNvPr id="6" name="Rectangle 8"/>
            <p:cNvSpPr/>
            <p:nvPr/>
          </p:nvSpPr>
          <p:spPr>
            <a:xfrm>
              <a:off x="14945" y="8768"/>
              <a:ext cx="1933" cy="1064"/>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err="1">
                  <a:latin typeface="微软雅黑" charset="0"/>
                  <a:ea typeface="微软雅黑" charset="0"/>
                </a:rPr>
                <a:t>机房资源</a:t>
              </a:r>
            </a:p>
          </p:txBody>
        </p:sp>
      </p:grpSp>
      <p:sp>
        <p:nvSpPr>
          <p:cNvPr id="84" name="Rectangle 15"/>
          <p:cNvSpPr/>
          <p:nvPr/>
        </p:nvSpPr>
        <p:spPr>
          <a:xfrm>
            <a:off x="812165" y="4460875"/>
            <a:ext cx="1040130" cy="9658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latin typeface="微软雅黑" charset="0"/>
                <a:ea typeface="微软雅黑" charset="0"/>
                <a:cs typeface="微软雅黑" charset="0"/>
              </a:rPr>
              <a:t>容器平台</a:t>
            </a:r>
          </a:p>
          <a:p>
            <a:pPr algn="ctr"/>
            <a:r>
              <a:rPr lang="en-US" altLang="zh-CN" sz="1400" b="1" dirty="0">
                <a:solidFill>
                  <a:schemeClr val="bg1"/>
                </a:solidFill>
                <a:latin typeface="微软雅黑" charset="0"/>
                <a:ea typeface="微软雅黑" charset="0"/>
                <a:cs typeface="微软雅黑" charset="0"/>
                <a:sym typeface="+mn-ea"/>
              </a:rPr>
              <a:t>PaaS</a:t>
            </a:r>
          </a:p>
        </p:txBody>
      </p:sp>
      <p:sp>
        <p:nvSpPr>
          <p:cNvPr id="16" name="Rectangle 8"/>
          <p:cNvSpPr/>
          <p:nvPr/>
        </p:nvSpPr>
        <p:spPr>
          <a:xfrm>
            <a:off x="1944370" y="4461510"/>
            <a:ext cx="7581900" cy="965200"/>
          </a:xfrm>
          <a:prstGeom prst="rect">
            <a:avLst/>
          </a:prstGeom>
          <a:solidFill>
            <a:schemeClr val="accent1"/>
          </a:solidFill>
          <a:ln>
            <a:gradFill>
              <a:gsLst>
                <a:gs pos="55000">
                  <a:schemeClr val="accent2">
                    <a:lumMod val="26000"/>
                    <a:lumOff val="74000"/>
                    <a:alpha val="0"/>
                  </a:schemeClr>
                </a:gs>
                <a:gs pos="26000">
                  <a:srgbClr val="7030A0"/>
                </a:gs>
                <a:gs pos="83000">
                  <a:srgbClr val="7030A0"/>
                </a:gs>
              </a:gsLst>
              <a:lin ang="1902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b="1" dirty="0" err="1">
              <a:latin typeface="微软雅黑" charset="0"/>
              <a:ea typeface="微软雅黑" charset="0"/>
            </a:endParaRPr>
          </a:p>
        </p:txBody>
      </p:sp>
      <p:sp>
        <p:nvSpPr>
          <p:cNvPr id="30" name="Rectangle 12"/>
          <p:cNvSpPr/>
          <p:nvPr/>
        </p:nvSpPr>
        <p:spPr>
          <a:xfrm>
            <a:off x="2066925" y="4606290"/>
            <a:ext cx="3499485"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1200" b="1" kern="0" dirty="0">
                <a:solidFill>
                  <a:schemeClr val="bg1">
                    <a:alpha val="100000"/>
                  </a:schemeClr>
                </a:solidFill>
                <a:latin typeface="微软雅黑" charset="0"/>
                <a:ea typeface="微软雅黑" charset="0"/>
                <a:cs typeface="PingFang SC" panose="020B0400000000000000" charset="-122"/>
                <a:sym typeface="+mn-ea"/>
              </a:rPr>
              <a:t>边缘容器管理</a:t>
            </a:r>
          </a:p>
        </p:txBody>
      </p:sp>
      <p:sp>
        <p:nvSpPr>
          <p:cNvPr id="31" name="Rectangle 12"/>
          <p:cNvSpPr/>
          <p:nvPr/>
        </p:nvSpPr>
        <p:spPr>
          <a:xfrm>
            <a:off x="2074545" y="5001260"/>
            <a:ext cx="810260" cy="33528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err="1">
                <a:solidFill>
                  <a:schemeClr val="bg1"/>
                </a:solidFill>
                <a:latin typeface="微软雅黑" charset="0"/>
                <a:ea typeface="微软雅黑" charset="0"/>
              </a:rPr>
              <a:t>集群管理</a:t>
            </a:r>
          </a:p>
        </p:txBody>
      </p:sp>
      <p:sp>
        <p:nvSpPr>
          <p:cNvPr id="32" name="Rectangle 12"/>
          <p:cNvSpPr/>
          <p:nvPr/>
        </p:nvSpPr>
        <p:spPr>
          <a:xfrm>
            <a:off x="7574915" y="5001260"/>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latin typeface="微软雅黑" charset="0"/>
                <a:ea typeface="微软雅黑" charset="0"/>
                <a:sym typeface="+mn-ea"/>
              </a:rPr>
              <a:t>多租隔离</a:t>
            </a:r>
            <a:endParaRPr lang="zh-CN" altLang="en-US" sz="1200" b="1" dirty="0">
              <a:solidFill>
                <a:schemeClr val="bg1"/>
              </a:solidFill>
              <a:latin typeface="微软雅黑" charset="0"/>
              <a:ea typeface="微软雅黑" charset="0"/>
              <a:sym typeface="+mn-ea"/>
            </a:endParaRPr>
          </a:p>
        </p:txBody>
      </p:sp>
      <p:sp>
        <p:nvSpPr>
          <p:cNvPr id="33" name="Rectangle 12"/>
          <p:cNvSpPr/>
          <p:nvPr/>
        </p:nvSpPr>
        <p:spPr>
          <a:xfrm>
            <a:off x="6647180" y="5014595"/>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charset="0"/>
                <a:ea typeface="微软雅黑" charset="0"/>
                <a:sym typeface="+mn-ea"/>
              </a:rPr>
              <a:t>作业编排</a:t>
            </a:r>
            <a:endParaRPr lang="zh-CN" altLang="en-US" sz="1200" b="1" dirty="0">
              <a:solidFill>
                <a:schemeClr val="bg1"/>
              </a:solidFill>
              <a:latin typeface="微软雅黑" charset="0"/>
              <a:ea typeface="微软雅黑" charset="0"/>
              <a:sym typeface="+mn-ea"/>
            </a:endParaRPr>
          </a:p>
        </p:txBody>
      </p:sp>
      <p:sp>
        <p:nvSpPr>
          <p:cNvPr id="34" name="Rectangle 12"/>
          <p:cNvSpPr/>
          <p:nvPr/>
        </p:nvSpPr>
        <p:spPr>
          <a:xfrm>
            <a:off x="5733415" y="5014595"/>
            <a:ext cx="79692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err="1">
                <a:solidFill>
                  <a:schemeClr val="bg1"/>
                </a:solidFill>
                <a:latin typeface="微软雅黑" charset="0"/>
                <a:ea typeface="微软雅黑" charset="0"/>
              </a:rPr>
              <a:t>业务网关</a:t>
            </a:r>
          </a:p>
        </p:txBody>
      </p:sp>
      <p:sp>
        <p:nvSpPr>
          <p:cNvPr id="35" name="Rectangle 12"/>
          <p:cNvSpPr/>
          <p:nvPr/>
        </p:nvSpPr>
        <p:spPr>
          <a:xfrm>
            <a:off x="3810000" y="5014595"/>
            <a:ext cx="88836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err="1">
                <a:solidFill>
                  <a:schemeClr val="bg1"/>
                </a:solidFill>
                <a:latin typeface="微软雅黑" charset="0"/>
                <a:ea typeface="微软雅黑" charset="0"/>
                <a:cs typeface="微软雅黑" charset="0"/>
              </a:rPr>
              <a:t>CPU</a:t>
            </a:r>
            <a:r>
              <a:rPr lang="zh-CN" altLang="en-US" sz="1200" b="1" dirty="0" err="1">
                <a:solidFill>
                  <a:schemeClr val="bg1"/>
                </a:solidFill>
                <a:latin typeface="微软雅黑" charset="0"/>
                <a:ea typeface="微软雅黑" charset="0"/>
                <a:cs typeface="微软雅黑" charset="0"/>
              </a:rPr>
              <a:t>虚拟化</a:t>
            </a:r>
          </a:p>
        </p:txBody>
      </p:sp>
      <p:sp>
        <p:nvSpPr>
          <p:cNvPr id="37" name="Rectangle 12"/>
          <p:cNvSpPr/>
          <p:nvPr/>
        </p:nvSpPr>
        <p:spPr>
          <a:xfrm>
            <a:off x="2942590" y="5014595"/>
            <a:ext cx="809625"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zh-CN" altLang="en-US" sz="1200" b="1" dirty="0" err="1">
                <a:solidFill>
                  <a:schemeClr val="bg1"/>
                </a:solidFill>
                <a:latin typeface="微软雅黑" charset="0"/>
                <a:ea typeface="微软雅黑" charset="0"/>
              </a:rPr>
              <a:t>算力纳管</a:t>
            </a:r>
          </a:p>
        </p:txBody>
      </p:sp>
      <p:sp>
        <p:nvSpPr>
          <p:cNvPr id="44" name="Rectangle 12"/>
          <p:cNvSpPr/>
          <p:nvPr/>
        </p:nvSpPr>
        <p:spPr>
          <a:xfrm>
            <a:off x="4756150" y="5013960"/>
            <a:ext cx="810260"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err="1">
                <a:solidFill>
                  <a:schemeClr val="bg1"/>
                </a:solidFill>
                <a:latin typeface="微软雅黑" charset="0"/>
                <a:ea typeface="微软雅黑" charset="0"/>
              </a:rPr>
              <a:t>应用部署</a:t>
            </a:r>
          </a:p>
        </p:txBody>
      </p:sp>
      <p:sp>
        <p:nvSpPr>
          <p:cNvPr id="9" name="Rectangle 12"/>
          <p:cNvSpPr/>
          <p:nvPr/>
        </p:nvSpPr>
        <p:spPr>
          <a:xfrm>
            <a:off x="5729605" y="4606925"/>
            <a:ext cx="3668395"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1200" b="1" kern="0" dirty="0">
                <a:solidFill>
                  <a:schemeClr val="bg1">
                    <a:alpha val="100000"/>
                  </a:schemeClr>
                </a:solidFill>
                <a:latin typeface="微软雅黑" charset="0"/>
                <a:ea typeface="微软雅黑" charset="0"/>
                <a:cs typeface="PingFang SC" panose="020B0400000000000000" charset="-122"/>
                <a:sym typeface="+mn-ea"/>
              </a:rPr>
              <a:t>容器管理与编排</a:t>
            </a:r>
          </a:p>
        </p:txBody>
      </p:sp>
      <p:sp>
        <p:nvSpPr>
          <p:cNvPr id="10" name="Rectangle 12"/>
          <p:cNvSpPr/>
          <p:nvPr/>
        </p:nvSpPr>
        <p:spPr>
          <a:xfrm>
            <a:off x="8502650" y="4995545"/>
            <a:ext cx="889000"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latin typeface="微软雅黑" charset="0"/>
                <a:ea typeface="微软雅黑" charset="0"/>
                <a:sym typeface="+mn-ea"/>
              </a:rPr>
              <a:t>存储控制</a:t>
            </a:r>
            <a:endParaRPr lang="zh-CN" altLang="en-US" sz="1200" b="1" dirty="0">
              <a:solidFill>
                <a:schemeClr val="bg1"/>
              </a:solidFill>
              <a:latin typeface="微软雅黑" charset="0"/>
              <a:ea typeface="微软雅黑" charset="0"/>
              <a:sym typeface="+mn-ea"/>
            </a:endParaRPr>
          </a:p>
        </p:txBody>
      </p:sp>
      <p:sp>
        <p:nvSpPr>
          <p:cNvPr id="12" name="Rectangle 15"/>
          <p:cNvSpPr/>
          <p:nvPr/>
        </p:nvSpPr>
        <p:spPr>
          <a:xfrm>
            <a:off x="817880" y="2788920"/>
            <a:ext cx="1040130" cy="159766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微软雅黑" charset="0"/>
              </a:rPr>
              <a:t>算力调度</a:t>
            </a:r>
          </a:p>
          <a:p>
            <a:pPr algn="ctr"/>
            <a:r>
              <a:rPr lang="en-US" altLang="zh-CN" sz="1400" b="1" dirty="0" err="1">
                <a:solidFill>
                  <a:schemeClr val="bg1"/>
                </a:solidFill>
                <a:latin typeface="微软雅黑" charset="0"/>
                <a:ea typeface="微软雅黑" charset="0"/>
                <a:cs typeface="微软雅黑" charset="0"/>
                <a:sym typeface="+mn-ea"/>
              </a:rPr>
              <a:t>aPaaS</a:t>
            </a:r>
          </a:p>
        </p:txBody>
      </p:sp>
      <p:sp>
        <p:nvSpPr>
          <p:cNvPr id="15" name="Rectangle 8"/>
          <p:cNvSpPr/>
          <p:nvPr/>
        </p:nvSpPr>
        <p:spPr>
          <a:xfrm>
            <a:off x="1917065" y="2788920"/>
            <a:ext cx="7582535" cy="16211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b="1" dirty="0" err="1">
              <a:latin typeface="微软雅黑" charset="0"/>
              <a:ea typeface="微软雅黑" charset="0"/>
            </a:endParaRPr>
          </a:p>
        </p:txBody>
      </p:sp>
      <p:sp>
        <p:nvSpPr>
          <p:cNvPr id="18" name="Rectangle 12"/>
          <p:cNvSpPr/>
          <p:nvPr/>
        </p:nvSpPr>
        <p:spPr>
          <a:xfrm>
            <a:off x="2074545" y="2855595"/>
            <a:ext cx="3499485"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1200" b="1" kern="0" dirty="0">
                <a:solidFill>
                  <a:schemeClr val="bg1">
                    <a:alpha val="100000"/>
                  </a:schemeClr>
                </a:solidFill>
                <a:latin typeface="微软雅黑" charset="0"/>
                <a:ea typeface="微软雅黑" charset="0"/>
                <a:cs typeface="PingFang SC" panose="020B0400000000000000" charset="-122"/>
                <a:sym typeface="+mn-ea"/>
              </a:rPr>
              <a:t>并行计算</a:t>
            </a:r>
          </a:p>
        </p:txBody>
      </p:sp>
      <p:sp>
        <p:nvSpPr>
          <p:cNvPr id="19" name="Rectangle 12"/>
          <p:cNvSpPr/>
          <p:nvPr/>
        </p:nvSpPr>
        <p:spPr>
          <a:xfrm>
            <a:off x="2074545" y="3258820"/>
            <a:ext cx="810260" cy="33528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低代码</a:t>
            </a:r>
            <a:r>
              <a:rPr lang="zh-CN" altLang="en-US" sz="1200" b="1">
                <a:solidFill>
                  <a:schemeClr val="bg1"/>
                </a:solidFill>
                <a:latin typeface="微软雅黑" charset="0"/>
                <a:ea typeface="微软雅黑" charset="0"/>
                <a:sym typeface="+mn-ea"/>
              </a:rPr>
              <a:t>工作流</a:t>
            </a:r>
            <a:endParaRPr lang="zh-CN" altLang="en-US" sz="1200" b="1" dirty="0" err="1">
              <a:solidFill>
                <a:schemeClr val="bg1"/>
              </a:solidFill>
              <a:latin typeface="微软雅黑" charset="0"/>
              <a:ea typeface="微软雅黑" charset="0"/>
            </a:endParaRPr>
          </a:p>
        </p:txBody>
      </p:sp>
      <p:sp>
        <p:nvSpPr>
          <p:cNvPr id="20" name="Rectangle 12"/>
          <p:cNvSpPr/>
          <p:nvPr/>
        </p:nvSpPr>
        <p:spPr>
          <a:xfrm>
            <a:off x="7550785" y="3275965"/>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a:solidFill>
                  <a:schemeClr val="bg1"/>
                </a:solidFill>
                <a:latin typeface="微软雅黑" charset="0"/>
                <a:ea typeface="微软雅黑" charset="0"/>
                <a:sym typeface="+mn-ea"/>
              </a:rPr>
              <a:t>资源预留</a:t>
            </a:r>
            <a:endParaRPr lang="zh-CN" altLang="en-US" sz="1200" b="1" dirty="0">
              <a:solidFill>
                <a:schemeClr val="bg1"/>
              </a:solidFill>
              <a:latin typeface="微软雅黑" charset="0"/>
              <a:ea typeface="微软雅黑" charset="0"/>
              <a:sym typeface="+mn-ea"/>
            </a:endParaRPr>
          </a:p>
        </p:txBody>
      </p:sp>
      <p:sp>
        <p:nvSpPr>
          <p:cNvPr id="21" name="Rectangle 12"/>
          <p:cNvSpPr/>
          <p:nvPr/>
        </p:nvSpPr>
        <p:spPr>
          <a:xfrm>
            <a:off x="6623050" y="3283585"/>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a:solidFill>
                  <a:schemeClr val="bg1"/>
                </a:solidFill>
                <a:latin typeface="微软雅黑" charset="0"/>
                <a:ea typeface="微软雅黑" charset="0"/>
                <a:sym typeface="+mn-ea"/>
              </a:rPr>
              <a:t>队列权重</a:t>
            </a:r>
            <a:endParaRPr lang="zh-CN" altLang="en-US" sz="1200" b="1" dirty="0">
              <a:solidFill>
                <a:schemeClr val="bg1"/>
              </a:solidFill>
              <a:latin typeface="微软雅黑" charset="0"/>
              <a:ea typeface="微软雅黑" charset="0"/>
              <a:sym typeface="+mn-ea"/>
            </a:endParaRPr>
          </a:p>
        </p:txBody>
      </p:sp>
      <p:sp>
        <p:nvSpPr>
          <p:cNvPr id="22" name="Rectangle 12"/>
          <p:cNvSpPr/>
          <p:nvPr/>
        </p:nvSpPr>
        <p:spPr>
          <a:xfrm>
            <a:off x="5733415" y="3279140"/>
            <a:ext cx="79692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a:solidFill>
                  <a:schemeClr val="bg1"/>
                </a:solidFill>
                <a:latin typeface="微软雅黑" charset="0"/>
                <a:ea typeface="微软雅黑" charset="0"/>
                <a:sym typeface="+mn-ea"/>
              </a:rPr>
              <a:t>队列配额</a:t>
            </a:r>
            <a:endParaRPr lang="zh-CN" altLang="en-US" sz="1200" b="1" dirty="0" err="1">
              <a:solidFill>
                <a:schemeClr val="bg1"/>
              </a:solidFill>
              <a:latin typeface="微软雅黑" charset="0"/>
              <a:ea typeface="微软雅黑" charset="0"/>
              <a:sym typeface="+mn-ea"/>
            </a:endParaRPr>
          </a:p>
        </p:txBody>
      </p:sp>
      <p:sp>
        <p:nvSpPr>
          <p:cNvPr id="23" name="Rectangle 12"/>
          <p:cNvSpPr/>
          <p:nvPr/>
        </p:nvSpPr>
        <p:spPr>
          <a:xfrm>
            <a:off x="3810000" y="3280410"/>
            <a:ext cx="88836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作业</a:t>
            </a:r>
            <a:r>
              <a:rPr lang="zh-CN" altLang="en-US" sz="1200" b="1">
                <a:solidFill>
                  <a:schemeClr val="bg1"/>
                </a:solidFill>
                <a:latin typeface="微软雅黑" charset="0"/>
                <a:ea typeface="微软雅黑" charset="0"/>
                <a:sym typeface="+mn-ea"/>
              </a:rPr>
              <a:t>模板管理</a:t>
            </a:r>
            <a:endParaRPr lang="zh-CN" altLang="en-US" sz="1200" b="1" dirty="0" err="1">
              <a:solidFill>
                <a:schemeClr val="bg1"/>
              </a:solidFill>
              <a:latin typeface="微软雅黑" charset="0"/>
              <a:ea typeface="微软雅黑" charset="0"/>
              <a:cs typeface="仿宋_GB2312" charset="0"/>
            </a:endParaRPr>
          </a:p>
        </p:txBody>
      </p:sp>
      <p:sp>
        <p:nvSpPr>
          <p:cNvPr id="24" name="Rectangle 12"/>
          <p:cNvSpPr/>
          <p:nvPr/>
        </p:nvSpPr>
        <p:spPr>
          <a:xfrm>
            <a:off x="2942590" y="3281680"/>
            <a:ext cx="809625"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a:solidFill>
                  <a:schemeClr val="bg1"/>
                </a:solidFill>
                <a:latin typeface="微软雅黑" charset="0"/>
                <a:ea typeface="微软雅黑" charset="0"/>
                <a:sym typeface="+mn-ea"/>
              </a:rPr>
              <a:t>分布式训练</a:t>
            </a:r>
            <a:endParaRPr lang="zh-CN" altLang="en-US" sz="1200" b="1" dirty="0" err="1">
              <a:solidFill>
                <a:schemeClr val="bg1"/>
              </a:solidFill>
              <a:latin typeface="微软雅黑" charset="0"/>
              <a:ea typeface="微软雅黑" charset="0"/>
              <a:sym typeface="+mn-ea"/>
            </a:endParaRPr>
          </a:p>
        </p:txBody>
      </p:sp>
      <p:sp>
        <p:nvSpPr>
          <p:cNvPr id="25" name="Rectangle 12"/>
          <p:cNvSpPr/>
          <p:nvPr/>
        </p:nvSpPr>
        <p:spPr>
          <a:xfrm>
            <a:off x="4756150" y="3277235"/>
            <a:ext cx="810260"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a:solidFill>
                  <a:schemeClr val="bg1"/>
                </a:solidFill>
                <a:latin typeface="微软雅黑" charset="0"/>
                <a:ea typeface="微软雅黑" charset="0"/>
                <a:sym typeface="+mn-ea"/>
              </a:rPr>
              <a:t>运行监控</a:t>
            </a:r>
            <a:endParaRPr lang="zh-CN" altLang="en-US" sz="1200" b="1" dirty="0" err="1">
              <a:solidFill>
                <a:schemeClr val="bg1"/>
              </a:solidFill>
              <a:latin typeface="微软雅黑" charset="0"/>
              <a:ea typeface="微软雅黑" charset="0"/>
              <a:sym typeface="+mn-ea"/>
            </a:endParaRPr>
          </a:p>
        </p:txBody>
      </p:sp>
      <p:sp>
        <p:nvSpPr>
          <p:cNvPr id="36" name="Rectangle 12"/>
          <p:cNvSpPr/>
          <p:nvPr/>
        </p:nvSpPr>
        <p:spPr>
          <a:xfrm>
            <a:off x="5737225" y="2856230"/>
            <a:ext cx="364363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1200" b="1" kern="0" dirty="0">
                <a:solidFill>
                  <a:schemeClr val="bg1">
                    <a:alpha val="100000"/>
                  </a:schemeClr>
                </a:solidFill>
                <a:latin typeface="微软雅黑" charset="0"/>
                <a:ea typeface="微软雅黑" charset="0"/>
                <a:cs typeface="PingFang SC" panose="020B0400000000000000" charset="-122"/>
                <a:sym typeface="+mn-ea"/>
              </a:rPr>
              <a:t>队列管理</a:t>
            </a:r>
          </a:p>
        </p:txBody>
      </p:sp>
      <p:sp>
        <p:nvSpPr>
          <p:cNvPr id="38" name="Rectangle 12"/>
          <p:cNvSpPr/>
          <p:nvPr/>
        </p:nvSpPr>
        <p:spPr>
          <a:xfrm>
            <a:off x="8478520" y="3274060"/>
            <a:ext cx="889000"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a:solidFill>
                  <a:schemeClr val="bg1"/>
                </a:solidFill>
                <a:latin typeface="微软雅黑" charset="0"/>
                <a:ea typeface="微软雅黑" charset="0"/>
                <a:sym typeface="+mn-ea"/>
              </a:rPr>
              <a:t>资源抢占</a:t>
            </a:r>
            <a:endParaRPr lang="zh-CN" altLang="en-US" sz="1200" b="1" dirty="0">
              <a:solidFill>
                <a:schemeClr val="bg1"/>
              </a:solidFill>
              <a:latin typeface="微软雅黑" charset="0"/>
              <a:ea typeface="微软雅黑" charset="0"/>
              <a:sym typeface="+mn-ea"/>
            </a:endParaRPr>
          </a:p>
        </p:txBody>
      </p:sp>
      <p:sp>
        <p:nvSpPr>
          <p:cNvPr id="42" name="Rectangle 12"/>
          <p:cNvSpPr/>
          <p:nvPr/>
        </p:nvSpPr>
        <p:spPr>
          <a:xfrm>
            <a:off x="2069465" y="3669030"/>
            <a:ext cx="732282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1200" b="1" kern="0" dirty="0">
                <a:solidFill>
                  <a:schemeClr val="bg1">
                    <a:alpha val="100000"/>
                  </a:schemeClr>
                </a:solidFill>
                <a:latin typeface="微软雅黑" charset="0"/>
                <a:ea typeface="微软雅黑" charset="0"/>
                <a:cs typeface="PingFang SC" panose="020B0400000000000000" charset="-122"/>
                <a:sym typeface="+mn-ea"/>
              </a:rPr>
              <a:t>调度策略</a:t>
            </a:r>
          </a:p>
        </p:txBody>
      </p:sp>
      <p:sp>
        <p:nvSpPr>
          <p:cNvPr id="43" name="Rectangle 12"/>
          <p:cNvSpPr/>
          <p:nvPr/>
        </p:nvSpPr>
        <p:spPr>
          <a:xfrm>
            <a:off x="2074545" y="4017645"/>
            <a:ext cx="810260" cy="33528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网络拓扑</a:t>
            </a:r>
          </a:p>
        </p:txBody>
      </p:sp>
      <p:sp>
        <p:nvSpPr>
          <p:cNvPr id="45" name="Rectangle 12"/>
          <p:cNvSpPr/>
          <p:nvPr/>
        </p:nvSpPr>
        <p:spPr>
          <a:xfrm>
            <a:off x="3881120" y="4017645"/>
            <a:ext cx="88836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高优抢占</a:t>
            </a:r>
            <a:endParaRPr lang="zh-CN" altLang="en-US" sz="1200" b="1" dirty="0">
              <a:solidFill>
                <a:schemeClr val="bg1"/>
              </a:solidFill>
              <a:latin typeface="微软雅黑" charset="0"/>
              <a:ea typeface="微软雅黑" charset="0"/>
              <a:cs typeface="仿宋_GB2312" charset="0"/>
              <a:sym typeface="+mn-ea"/>
            </a:endParaRPr>
          </a:p>
        </p:txBody>
      </p:sp>
      <p:sp>
        <p:nvSpPr>
          <p:cNvPr id="46" name="Rectangle 12"/>
          <p:cNvSpPr/>
          <p:nvPr/>
        </p:nvSpPr>
        <p:spPr>
          <a:xfrm>
            <a:off x="2978150" y="4031615"/>
            <a:ext cx="809625"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en-US" altLang="zh-CN" sz="1200" b="1" dirty="0">
                <a:solidFill>
                  <a:schemeClr val="bg1"/>
                </a:solidFill>
                <a:latin typeface="微软雅黑" charset="0"/>
                <a:ea typeface="微软雅黑" charset="0"/>
                <a:cs typeface="微软雅黑" charset="0"/>
                <a:sym typeface="+mn-ea"/>
              </a:rPr>
              <a:t>GPU</a:t>
            </a:r>
            <a:r>
              <a:rPr lang="zh-CN" altLang="en-US" sz="1200" b="1" dirty="0">
                <a:solidFill>
                  <a:schemeClr val="bg1"/>
                </a:solidFill>
                <a:latin typeface="微软雅黑" charset="0"/>
                <a:ea typeface="微软雅黑" charset="0"/>
                <a:cs typeface="微软雅黑" charset="0"/>
                <a:sym typeface="+mn-ea"/>
              </a:rPr>
              <a:t>调度</a:t>
            </a:r>
            <a:endParaRPr lang="zh-CN" altLang="en-US" sz="1200" b="1" dirty="0" err="1">
              <a:solidFill>
                <a:schemeClr val="bg1"/>
              </a:solidFill>
              <a:latin typeface="微软雅黑" charset="0"/>
              <a:ea typeface="微软雅黑" charset="0"/>
              <a:cs typeface="微软雅黑" charset="0"/>
            </a:endParaRPr>
          </a:p>
        </p:txBody>
      </p:sp>
      <p:sp>
        <p:nvSpPr>
          <p:cNvPr id="48" name="Rectangle 12"/>
          <p:cNvSpPr/>
          <p:nvPr/>
        </p:nvSpPr>
        <p:spPr>
          <a:xfrm>
            <a:off x="4862830" y="4016375"/>
            <a:ext cx="810260"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分时复用</a:t>
            </a:r>
          </a:p>
        </p:txBody>
      </p:sp>
      <p:sp>
        <p:nvSpPr>
          <p:cNvPr id="51" name="Rectangle 12"/>
          <p:cNvSpPr/>
          <p:nvPr/>
        </p:nvSpPr>
        <p:spPr>
          <a:xfrm>
            <a:off x="5766435" y="4032250"/>
            <a:ext cx="810260"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公平调度</a:t>
            </a:r>
          </a:p>
        </p:txBody>
      </p:sp>
      <p:sp>
        <p:nvSpPr>
          <p:cNvPr id="69" name="Rectangle 15"/>
          <p:cNvSpPr/>
          <p:nvPr/>
        </p:nvSpPr>
        <p:spPr>
          <a:xfrm>
            <a:off x="817880" y="1652905"/>
            <a:ext cx="1040130" cy="10617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算力服务</a:t>
            </a:r>
          </a:p>
        </p:txBody>
      </p:sp>
      <p:sp>
        <p:nvSpPr>
          <p:cNvPr id="71" name="Rectangle 8"/>
          <p:cNvSpPr/>
          <p:nvPr/>
        </p:nvSpPr>
        <p:spPr>
          <a:xfrm>
            <a:off x="1911350" y="1652270"/>
            <a:ext cx="9558020" cy="371475"/>
          </a:xfrm>
          <a:prstGeom prst="rect">
            <a:avLst/>
          </a:prstGeom>
          <a:solidFill>
            <a:schemeClr val="accent1"/>
          </a:solidFill>
          <a:ln>
            <a:gradFill>
              <a:gsLst>
                <a:gs pos="55000">
                  <a:schemeClr val="accent2">
                    <a:lumMod val="26000"/>
                    <a:lumOff val="74000"/>
                    <a:alpha val="0"/>
                  </a:schemeClr>
                </a:gs>
                <a:gs pos="26000">
                  <a:srgbClr val="7030A0"/>
                </a:gs>
                <a:gs pos="83000">
                  <a:srgbClr val="7030A0"/>
                </a:gs>
              </a:gsLst>
              <a:lin ang="1902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b="1" dirty="0" err="1">
              <a:latin typeface="微软雅黑" charset="0"/>
              <a:ea typeface="微软雅黑" charset="0"/>
            </a:endParaRPr>
          </a:p>
        </p:txBody>
      </p:sp>
      <p:sp>
        <p:nvSpPr>
          <p:cNvPr id="72" name="Rectangle 12"/>
          <p:cNvSpPr/>
          <p:nvPr/>
        </p:nvSpPr>
        <p:spPr>
          <a:xfrm>
            <a:off x="2039620" y="1703070"/>
            <a:ext cx="3499485"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kern="0" dirty="0">
                <a:solidFill>
                  <a:schemeClr val="bg1">
                    <a:alpha val="100000"/>
                  </a:schemeClr>
                </a:solidFill>
                <a:latin typeface="微软雅黑" charset="0"/>
                <a:ea typeface="微软雅黑" charset="0"/>
                <a:cs typeface="PingFang SC" panose="020B0400000000000000" charset="-122"/>
                <a:sym typeface="+mn-ea"/>
              </a:rPr>
              <a:t>API/SDK</a:t>
            </a:r>
          </a:p>
        </p:txBody>
      </p:sp>
      <p:sp>
        <p:nvSpPr>
          <p:cNvPr id="76" name="Rectangle 12"/>
          <p:cNvSpPr/>
          <p:nvPr/>
        </p:nvSpPr>
        <p:spPr>
          <a:xfrm>
            <a:off x="5729605" y="1703070"/>
            <a:ext cx="3499485"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kern="0" dirty="0">
                <a:solidFill>
                  <a:schemeClr val="bg1">
                    <a:alpha val="100000"/>
                  </a:schemeClr>
                </a:solidFill>
                <a:latin typeface="微软雅黑" charset="0"/>
                <a:ea typeface="微软雅黑" charset="0"/>
                <a:cs typeface="PingFang SC" panose="020B0400000000000000" charset="-122"/>
                <a:sym typeface="+mn-ea"/>
              </a:rPr>
              <a:t>WEB</a:t>
            </a:r>
          </a:p>
        </p:txBody>
      </p:sp>
      <p:sp>
        <p:nvSpPr>
          <p:cNvPr id="77" name="Rectangle 12"/>
          <p:cNvSpPr/>
          <p:nvPr/>
        </p:nvSpPr>
        <p:spPr>
          <a:xfrm>
            <a:off x="2574925" y="2110105"/>
            <a:ext cx="810260" cy="28829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算力共享</a:t>
            </a:r>
          </a:p>
        </p:txBody>
      </p:sp>
      <p:sp>
        <p:nvSpPr>
          <p:cNvPr id="78" name="Rectangle 12"/>
          <p:cNvSpPr/>
          <p:nvPr/>
        </p:nvSpPr>
        <p:spPr>
          <a:xfrm>
            <a:off x="3496945" y="2110105"/>
            <a:ext cx="810260" cy="28829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镜像仓库</a:t>
            </a:r>
          </a:p>
        </p:txBody>
      </p:sp>
      <p:sp>
        <p:nvSpPr>
          <p:cNvPr id="80" name="Rectangle 12"/>
          <p:cNvSpPr/>
          <p:nvPr/>
        </p:nvSpPr>
        <p:spPr>
          <a:xfrm>
            <a:off x="1944370" y="2110105"/>
            <a:ext cx="544195" cy="60452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公共服务</a:t>
            </a:r>
          </a:p>
        </p:txBody>
      </p:sp>
      <p:sp>
        <p:nvSpPr>
          <p:cNvPr id="81" name="Rectangle 12"/>
          <p:cNvSpPr/>
          <p:nvPr/>
        </p:nvSpPr>
        <p:spPr>
          <a:xfrm>
            <a:off x="3496945" y="2426335"/>
            <a:ext cx="810260" cy="28829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数据存储</a:t>
            </a:r>
          </a:p>
        </p:txBody>
      </p:sp>
      <p:sp>
        <p:nvSpPr>
          <p:cNvPr id="82" name="Rectangle 12"/>
          <p:cNvSpPr/>
          <p:nvPr/>
        </p:nvSpPr>
        <p:spPr>
          <a:xfrm>
            <a:off x="2574925" y="2426335"/>
            <a:ext cx="810260" cy="28829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账单管理</a:t>
            </a:r>
          </a:p>
        </p:txBody>
      </p:sp>
      <p:sp>
        <p:nvSpPr>
          <p:cNvPr id="83" name="Rectangle 12"/>
          <p:cNvSpPr/>
          <p:nvPr/>
        </p:nvSpPr>
        <p:spPr>
          <a:xfrm>
            <a:off x="5109210" y="2110105"/>
            <a:ext cx="810260" cy="28829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文生图</a:t>
            </a:r>
          </a:p>
        </p:txBody>
      </p:sp>
      <p:sp>
        <p:nvSpPr>
          <p:cNvPr id="85" name="Rectangle 12"/>
          <p:cNvSpPr/>
          <p:nvPr/>
        </p:nvSpPr>
        <p:spPr>
          <a:xfrm>
            <a:off x="6031230" y="2110105"/>
            <a:ext cx="810260" cy="28829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en-US" altLang="zh-CN" sz="1200" b="1" dirty="0">
                <a:solidFill>
                  <a:schemeClr val="bg1"/>
                </a:solidFill>
                <a:latin typeface="微软雅黑" charset="0"/>
                <a:ea typeface="微软雅黑" charset="0"/>
                <a:cs typeface="微软雅黑" charset="0"/>
                <a:sym typeface="+mn-ea"/>
              </a:rPr>
              <a:t>HPC</a:t>
            </a:r>
            <a:r>
              <a:rPr lang="zh-CN" altLang="en-US" sz="1200" b="1" dirty="0">
                <a:solidFill>
                  <a:schemeClr val="bg1"/>
                </a:solidFill>
                <a:latin typeface="微软雅黑" charset="0"/>
                <a:ea typeface="微软雅黑" charset="0"/>
                <a:cs typeface="微软雅黑" charset="0"/>
                <a:sym typeface="+mn-ea"/>
              </a:rPr>
              <a:t>计算</a:t>
            </a:r>
          </a:p>
        </p:txBody>
      </p:sp>
      <p:sp>
        <p:nvSpPr>
          <p:cNvPr id="86" name="Rectangle 12"/>
          <p:cNvSpPr/>
          <p:nvPr/>
        </p:nvSpPr>
        <p:spPr>
          <a:xfrm>
            <a:off x="4478655" y="2110105"/>
            <a:ext cx="544195" cy="60452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计算场景</a:t>
            </a:r>
          </a:p>
        </p:txBody>
      </p:sp>
      <p:sp>
        <p:nvSpPr>
          <p:cNvPr id="87" name="Rectangle 12"/>
          <p:cNvSpPr/>
          <p:nvPr/>
        </p:nvSpPr>
        <p:spPr>
          <a:xfrm>
            <a:off x="6031230" y="2426335"/>
            <a:ext cx="810260" cy="28829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分布式训练</a:t>
            </a:r>
          </a:p>
        </p:txBody>
      </p:sp>
      <p:sp>
        <p:nvSpPr>
          <p:cNvPr id="88" name="Rectangle 12"/>
          <p:cNvSpPr/>
          <p:nvPr/>
        </p:nvSpPr>
        <p:spPr>
          <a:xfrm>
            <a:off x="5109210" y="2426335"/>
            <a:ext cx="810260" cy="28829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文生视频</a:t>
            </a:r>
          </a:p>
        </p:txBody>
      </p:sp>
      <p:sp>
        <p:nvSpPr>
          <p:cNvPr id="89" name="Rectangle 12"/>
          <p:cNvSpPr/>
          <p:nvPr/>
        </p:nvSpPr>
        <p:spPr>
          <a:xfrm>
            <a:off x="7637780" y="2110105"/>
            <a:ext cx="810260" cy="28829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模型管理</a:t>
            </a:r>
          </a:p>
        </p:txBody>
      </p:sp>
      <p:sp>
        <p:nvSpPr>
          <p:cNvPr id="90" name="Rectangle 12"/>
          <p:cNvSpPr/>
          <p:nvPr/>
        </p:nvSpPr>
        <p:spPr>
          <a:xfrm>
            <a:off x="8559800" y="2110105"/>
            <a:ext cx="810260" cy="28829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推理服务</a:t>
            </a:r>
          </a:p>
        </p:txBody>
      </p:sp>
      <p:sp>
        <p:nvSpPr>
          <p:cNvPr id="91" name="Rectangle 12"/>
          <p:cNvSpPr/>
          <p:nvPr/>
        </p:nvSpPr>
        <p:spPr>
          <a:xfrm>
            <a:off x="7007225" y="2110105"/>
            <a:ext cx="544195" cy="60452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训练场景</a:t>
            </a:r>
          </a:p>
        </p:txBody>
      </p:sp>
      <p:sp>
        <p:nvSpPr>
          <p:cNvPr id="92" name="Rectangle 12"/>
          <p:cNvSpPr/>
          <p:nvPr/>
        </p:nvSpPr>
        <p:spPr>
          <a:xfrm>
            <a:off x="8559800" y="2426335"/>
            <a:ext cx="810260" cy="28829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推理加速</a:t>
            </a:r>
          </a:p>
        </p:txBody>
      </p:sp>
      <p:sp>
        <p:nvSpPr>
          <p:cNvPr id="93" name="Rectangle 12"/>
          <p:cNvSpPr/>
          <p:nvPr/>
        </p:nvSpPr>
        <p:spPr>
          <a:xfrm>
            <a:off x="7637780" y="2426335"/>
            <a:ext cx="810260" cy="288290"/>
          </a:xfrm>
          <a:prstGeom prst="rect">
            <a:avLst/>
          </a:prstGeom>
          <a:solidFill>
            <a:srgbClr val="487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模型部署</a:t>
            </a:r>
          </a:p>
        </p:txBody>
      </p:sp>
      <p:sp>
        <p:nvSpPr>
          <p:cNvPr id="94" name="Rectangle 15"/>
          <p:cNvSpPr/>
          <p:nvPr/>
        </p:nvSpPr>
        <p:spPr>
          <a:xfrm>
            <a:off x="845185" y="1046480"/>
            <a:ext cx="104013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算力应用</a:t>
            </a:r>
          </a:p>
        </p:txBody>
      </p:sp>
      <p:sp>
        <p:nvSpPr>
          <p:cNvPr id="95" name="Rectangle 15"/>
          <p:cNvSpPr/>
          <p:nvPr/>
        </p:nvSpPr>
        <p:spPr>
          <a:xfrm>
            <a:off x="1944370" y="1046480"/>
            <a:ext cx="110236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人工智能</a:t>
            </a:r>
          </a:p>
        </p:txBody>
      </p:sp>
      <p:sp>
        <p:nvSpPr>
          <p:cNvPr id="96" name="Rectangle 15"/>
          <p:cNvSpPr/>
          <p:nvPr/>
        </p:nvSpPr>
        <p:spPr>
          <a:xfrm>
            <a:off x="3046730" y="1046480"/>
            <a:ext cx="104013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大数据</a:t>
            </a:r>
          </a:p>
        </p:txBody>
      </p:sp>
      <p:sp>
        <p:nvSpPr>
          <p:cNvPr id="97" name="Rectangle 15"/>
          <p:cNvSpPr/>
          <p:nvPr/>
        </p:nvSpPr>
        <p:spPr>
          <a:xfrm>
            <a:off x="4086860" y="1046480"/>
            <a:ext cx="110236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科学计算</a:t>
            </a:r>
          </a:p>
        </p:txBody>
      </p:sp>
      <p:sp>
        <p:nvSpPr>
          <p:cNvPr id="98" name="Rectangle 15"/>
          <p:cNvSpPr/>
          <p:nvPr/>
        </p:nvSpPr>
        <p:spPr>
          <a:xfrm>
            <a:off x="5189220" y="1046480"/>
            <a:ext cx="110236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云渲染</a:t>
            </a:r>
          </a:p>
        </p:txBody>
      </p:sp>
      <p:sp>
        <p:nvSpPr>
          <p:cNvPr id="99" name="Rectangle 15"/>
          <p:cNvSpPr/>
          <p:nvPr/>
        </p:nvSpPr>
        <p:spPr>
          <a:xfrm>
            <a:off x="6291580" y="1046480"/>
            <a:ext cx="110236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批量计算</a:t>
            </a:r>
          </a:p>
        </p:txBody>
      </p:sp>
      <p:sp>
        <p:nvSpPr>
          <p:cNvPr id="100" name="Rectangle 15"/>
          <p:cNvSpPr/>
          <p:nvPr/>
        </p:nvSpPr>
        <p:spPr>
          <a:xfrm>
            <a:off x="7393940" y="1046480"/>
            <a:ext cx="110236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模型应用</a:t>
            </a:r>
          </a:p>
        </p:txBody>
      </p:sp>
      <p:sp>
        <p:nvSpPr>
          <p:cNvPr id="101" name="Rectangle 15"/>
          <p:cNvSpPr/>
          <p:nvPr/>
        </p:nvSpPr>
        <p:spPr>
          <a:xfrm>
            <a:off x="8496300" y="1046480"/>
            <a:ext cx="3000375"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zh-CN" altLang="en-US" sz="1400" b="1" dirty="0" err="1">
                <a:solidFill>
                  <a:schemeClr val="bg1"/>
                </a:solidFill>
                <a:latin typeface="微软雅黑" charset="0"/>
                <a:ea typeface="微软雅黑" charset="0"/>
                <a:cs typeface="仿宋" panose="02010609060101010101" charset="-122"/>
              </a:rPr>
              <a:t>其他</a:t>
            </a:r>
          </a:p>
        </p:txBody>
      </p:sp>
      <p:sp>
        <p:nvSpPr>
          <p:cNvPr id="102" name="Rectangle 15"/>
          <p:cNvSpPr/>
          <p:nvPr/>
        </p:nvSpPr>
        <p:spPr>
          <a:xfrm>
            <a:off x="9523730" y="2110740"/>
            <a:ext cx="943610" cy="6038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算力运维</a:t>
            </a:r>
          </a:p>
        </p:txBody>
      </p:sp>
      <p:sp>
        <p:nvSpPr>
          <p:cNvPr id="104" name="Rectangle 15"/>
          <p:cNvSpPr/>
          <p:nvPr/>
        </p:nvSpPr>
        <p:spPr>
          <a:xfrm>
            <a:off x="10553065" y="2110740"/>
            <a:ext cx="943610" cy="6038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算力运营</a:t>
            </a:r>
          </a:p>
        </p:txBody>
      </p:sp>
      <p:sp>
        <p:nvSpPr>
          <p:cNvPr id="108" name="Rectangle 15"/>
          <p:cNvSpPr/>
          <p:nvPr/>
        </p:nvSpPr>
        <p:spPr>
          <a:xfrm>
            <a:off x="9551035" y="2746375"/>
            <a:ext cx="943610" cy="34969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b="1" dirty="0" err="1">
              <a:solidFill>
                <a:schemeClr val="bg1"/>
              </a:solidFill>
              <a:latin typeface="微软雅黑" charset="0"/>
              <a:ea typeface="微软雅黑" charset="0"/>
              <a:cs typeface="仿宋" panose="02010609060101010101" charset="-122"/>
            </a:endParaRPr>
          </a:p>
        </p:txBody>
      </p:sp>
      <p:sp>
        <p:nvSpPr>
          <p:cNvPr id="109" name="Rectangle 15"/>
          <p:cNvSpPr/>
          <p:nvPr/>
        </p:nvSpPr>
        <p:spPr>
          <a:xfrm>
            <a:off x="10553065" y="2747010"/>
            <a:ext cx="943610" cy="34969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b="1" dirty="0" err="1">
              <a:solidFill>
                <a:schemeClr val="bg1"/>
              </a:solidFill>
              <a:latin typeface="微软雅黑" charset="0"/>
              <a:ea typeface="微软雅黑" charset="0"/>
              <a:cs typeface="仿宋" panose="02010609060101010101" charset="-122"/>
            </a:endParaRPr>
          </a:p>
        </p:txBody>
      </p:sp>
      <p:sp>
        <p:nvSpPr>
          <p:cNvPr id="110" name="Rectangle 12"/>
          <p:cNvSpPr/>
          <p:nvPr/>
        </p:nvSpPr>
        <p:spPr>
          <a:xfrm>
            <a:off x="9561830" y="2822575"/>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sz="1200" b="1" kern="0" spc="-10" dirty="0">
                <a:solidFill>
                  <a:schemeClr val="bg1">
                    <a:alpha val="100000"/>
                  </a:schemeClr>
                </a:solidFill>
                <a:latin typeface="微软雅黑" charset="0"/>
                <a:ea typeface="微软雅黑" charset="0"/>
                <a:cs typeface="PingFang SC" panose="020B0400000000000000" charset="-122"/>
                <a:sym typeface="+mn-ea"/>
              </a:rPr>
              <a:t>算力监控</a:t>
            </a:r>
            <a:endParaRPr lang="zh-CN" altLang="en-US" sz="1200" b="1" kern="0" spc="-10" dirty="0">
              <a:solidFill>
                <a:schemeClr val="bg1">
                  <a:alpha val="100000"/>
                </a:schemeClr>
              </a:solidFill>
              <a:latin typeface="微软雅黑" charset="0"/>
              <a:ea typeface="微软雅黑" charset="0"/>
              <a:cs typeface="PingFang SC" panose="020B0400000000000000" charset="-122"/>
              <a:sym typeface="+mn-ea"/>
            </a:endParaRPr>
          </a:p>
        </p:txBody>
      </p:sp>
      <p:sp>
        <p:nvSpPr>
          <p:cNvPr id="112" name="Rectangle 12"/>
          <p:cNvSpPr/>
          <p:nvPr/>
        </p:nvSpPr>
        <p:spPr>
          <a:xfrm>
            <a:off x="9575800" y="3422650"/>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sz="1200" b="1" kern="0" spc="-10" dirty="0">
                <a:solidFill>
                  <a:schemeClr val="bg1">
                    <a:alpha val="100000"/>
                  </a:schemeClr>
                </a:solidFill>
                <a:latin typeface="微软雅黑" charset="0"/>
                <a:ea typeface="微软雅黑" charset="0"/>
                <a:cs typeface="PingFang SC" panose="020B0400000000000000" charset="-122"/>
                <a:sym typeface="+mn-ea"/>
              </a:rPr>
              <a:t>算力</a:t>
            </a:r>
            <a:r>
              <a:rPr lang="zh-CN" sz="1200" b="1" kern="0" spc="-10" dirty="0">
                <a:solidFill>
                  <a:schemeClr val="bg1">
                    <a:alpha val="100000"/>
                  </a:schemeClr>
                </a:solidFill>
                <a:latin typeface="微软雅黑" charset="0"/>
                <a:ea typeface="微软雅黑" charset="0"/>
                <a:cs typeface="PingFang SC" panose="020B0400000000000000" charset="-122"/>
                <a:sym typeface="+mn-ea"/>
              </a:rPr>
              <a:t>管理</a:t>
            </a:r>
          </a:p>
        </p:txBody>
      </p:sp>
      <p:sp>
        <p:nvSpPr>
          <p:cNvPr id="113" name="Rectangle 12"/>
          <p:cNvSpPr/>
          <p:nvPr/>
        </p:nvSpPr>
        <p:spPr>
          <a:xfrm>
            <a:off x="9589770" y="4022725"/>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节点管理</a:t>
            </a:r>
          </a:p>
        </p:txBody>
      </p:sp>
      <p:sp>
        <p:nvSpPr>
          <p:cNvPr id="114" name="Rectangle 12"/>
          <p:cNvSpPr/>
          <p:nvPr/>
        </p:nvSpPr>
        <p:spPr>
          <a:xfrm>
            <a:off x="9603740" y="4622800"/>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网络监控</a:t>
            </a:r>
          </a:p>
        </p:txBody>
      </p:sp>
      <p:sp>
        <p:nvSpPr>
          <p:cNvPr id="115" name="Rectangle 12"/>
          <p:cNvSpPr/>
          <p:nvPr/>
        </p:nvSpPr>
        <p:spPr>
          <a:xfrm>
            <a:off x="9617710" y="5222875"/>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告警管理</a:t>
            </a:r>
          </a:p>
        </p:txBody>
      </p:sp>
      <p:sp>
        <p:nvSpPr>
          <p:cNvPr id="116" name="Rectangle 12"/>
          <p:cNvSpPr/>
          <p:nvPr/>
        </p:nvSpPr>
        <p:spPr>
          <a:xfrm>
            <a:off x="9631680" y="5822950"/>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资源概览</a:t>
            </a:r>
          </a:p>
        </p:txBody>
      </p:sp>
      <p:sp>
        <p:nvSpPr>
          <p:cNvPr id="117" name="Rectangle 12"/>
          <p:cNvSpPr/>
          <p:nvPr/>
        </p:nvSpPr>
        <p:spPr>
          <a:xfrm>
            <a:off x="10569575" y="2832735"/>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产品管理</a:t>
            </a:r>
          </a:p>
        </p:txBody>
      </p:sp>
      <p:sp>
        <p:nvSpPr>
          <p:cNvPr id="118" name="Rectangle 12"/>
          <p:cNvSpPr/>
          <p:nvPr/>
        </p:nvSpPr>
        <p:spPr>
          <a:xfrm>
            <a:off x="10583545" y="3432810"/>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资源管理</a:t>
            </a:r>
          </a:p>
        </p:txBody>
      </p:sp>
      <p:sp>
        <p:nvSpPr>
          <p:cNvPr id="119" name="Rectangle 12"/>
          <p:cNvSpPr/>
          <p:nvPr/>
        </p:nvSpPr>
        <p:spPr>
          <a:xfrm>
            <a:off x="10597515" y="4032885"/>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工单管理</a:t>
            </a:r>
          </a:p>
        </p:txBody>
      </p:sp>
      <p:sp>
        <p:nvSpPr>
          <p:cNvPr id="120" name="Rectangle 12"/>
          <p:cNvSpPr/>
          <p:nvPr/>
        </p:nvSpPr>
        <p:spPr>
          <a:xfrm>
            <a:off x="10611485" y="4632960"/>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计费管理</a:t>
            </a:r>
          </a:p>
        </p:txBody>
      </p:sp>
      <p:sp>
        <p:nvSpPr>
          <p:cNvPr id="121" name="Rectangle 12"/>
          <p:cNvSpPr/>
          <p:nvPr/>
        </p:nvSpPr>
        <p:spPr>
          <a:xfrm>
            <a:off x="10625455" y="5233035"/>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用户管理</a:t>
            </a:r>
          </a:p>
        </p:txBody>
      </p:sp>
      <p:sp>
        <p:nvSpPr>
          <p:cNvPr id="122" name="Rectangle 12"/>
          <p:cNvSpPr/>
          <p:nvPr/>
        </p:nvSpPr>
        <p:spPr>
          <a:xfrm>
            <a:off x="10639425" y="5833110"/>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运营管理</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2"/>
            <p:custDataLst>
              <p:tags r:id="rId2"/>
            </p:custDataLst>
          </p:nvPr>
        </p:nvSpPr>
        <p:spPr/>
        <p:txBody>
          <a:bodyPr/>
          <a:lstStyle/>
          <a:p>
            <a:r>
              <a:rPr lang="zh-CN" altLang="en-US">
                <a:latin typeface="微软雅黑" panose="020B0503020204020204" pitchFamily="34" charset="-122"/>
                <a:ea typeface="微软雅黑" panose="020B0503020204020204" pitchFamily="34" charset="-122"/>
              </a:rPr>
              <a:t>0</a:t>
            </a:r>
            <a:r>
              <a:rPr>
                <a:latin typeface="微软雅黑" panose="020B0503020204020204" pitchFamily="34" charset="-122"/>
                <a:ea typeface="微软雅黑" panose="020B0503020204020204" pitchFamily="34" charset="-122"/>
              </a:rPr>
              <a:t>1</a:t>
            </a:r>
          </a:p>
        </p:txBody>
      </p:sp>
      <p:sp>
        <p:nvSpPr>
          <p:cNvPr id="4" name="标题 3"/>
          <p:cNvSpPr>
            <a:spLocks noGrp="1"/>
          </p:cNvSpPr>
          <p:nvPr>
            <p:ph type="title" idx="1"/>
            <p:custDataLst>
              <p:tags r:id="rId3"/>
            </p:custDataLst>
          </p:nvPr>
        </p:nvSpPr>
        <p:spPr/>
        <p:txBody>
          <a:bodyPr>
            <a:normAutofit/>
          </a:bodyPr>
          <a:lstStyle/>
          <a:p>
            <a:r>
              <a:rPr lang="zh-CN" altLang="en-US"/>
              <a:t>关于开元数智</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sz="2400">
                <a:latin typeface="微软雅黑" charset="0"/>
                <a:ea typeface="微软雅黑" charset="0"/>
              </a:rPr>
              <a:t>算力纳管平台：统一管理</a:t>
            </a:r>
          </a:p>
        </p:txBody>
      </p:sp>
      <p:sp>
        <p:nvSpPr>
          <p:cNvPr id="4" name="矩形 3"/>
          <p:cNvSpPr/>
          <p:nvPr>
            <p:custDataLst>
              <p:tags r:id="rId1"/>
            </p:custDataLst>
          </p:nvPr>
        </p:nvSpPr>
        <p:spPr>
          <a:xfrm>
            <a:off x="0" y="1214755"/>
            <a:ext cx="12191365" cy="946150"/>
          </a:xfrm>
          <a:prstGeom prst="rect">
            <a:avLst/>
          </a:prstGeom>
          <a:solidFill>
            <a:srgbClr val="082E80"/>
          </a:solidFill>
          <a:ln>
            <a:solidFill>
              <a:srgbClr val="1A2B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90204" pitchFamily="34" charset="0"/>
              <a:buChar char="•"/>
            </a:pPr>
            <a:r>
              <a:rPr kumimoji="1" lang="zh-CN" altLang="en-US" sz="1600" b="1" dirty="0">
                <a:solidFill>
                  <a:schemeClr val="bg1"/>
                </a:solidFill>
                <a:latin typeface="微软雅黑" charset="0"/>
                <a:ea typeface="微软雅黑" charset="0"/>
              </a:rPr>
              <a:t>面向合作伙伴提供多类型的生态合作业务，帮助合作伙伴快速融入平台生态体系，</a:t>
            </a:r>
          </a:p>
          <a:p>
            <a:pPr marL="285750" indent="-285750">
              <a:lnSpc>
                <a:spcPct val="150000"/>
              </a:lnSpc>
              <a:buFont typeface="Arial" panose="020B0604020202090204" pitchFamily="34" charset="0"/>
              <a:buChar char="•"/>
            </a:pPr>
            <a:r>
              <a:rPr kumimoji="1" lang="zh-CN" altLang="en-US" sz="1600" b="1" dirty="0">
                <a:solidFill>
                  <a:schemeClr val="bg1"/>
                </a:solidFill>
                <a:latin typeface="微软雅黑" charset="0"/>
                <a:ea typeface="微软雅黑" charset="0"/>
              </a:rPr>
              <a:t>共同为客户提供完整丰富的算力资源及人工智能解决方案</a:t>
            </a:r>
            <a:endParaRPr kumimoji="1" lang="en-US" altLang="zh-CN" sz="1600" b="1" dirty="0">
              <a:solidFill>
                <a:schemeClr val="bg1"/>
              </a:solidFill>
              <a:latin typeface="微软雅黑" charset="0"/>
              <a:ea typeface="微软雅黑" charset="0"/>
            </a:endParaRPr>
          </a:p>
        </p:txBody>
      </p:sp>
      <p:pic>
        <p:nvPicPr>
          <p:cNvPr id="6" name="图片 5"/>
          <p:cNvPicPr/>
          <p:nvPr>
            <p:custDataLst>
              <p:tags r:id="rId2"/>
            </p:custDataLst>
          </p:nvPr>
        </p:nvPicPr>
        <p:blipFill>
          <a:blip r:embed="rId6"/>
          <a:stretch>
            <a:fillRect/>
          </a:stretch>
        </p:blipFill>
        <p:spPr>
          <a:xfrm>
            <a:off x="571500" y="3806825"/>
            <a:ext cx="10871200" cy="2189480"/>
          </a:xfrm>
          <a:prstGeom prst="rect">
            <a:avLst/>
          </a:prstGeom>
        </p:spPr>
      </p:pic>
      <p:pic>
        <p:nvPicPr>
          <p:cNvPr id="7" name="图片 6"/>
          <p:cNvPicPr/>
          <p:nvPr>
            <p:custDataLst>
              <p:tags r:id="rId3"/>
            </p:custDataLst>
          </p:nvPr>
        </p:nvPicPr>
        <p:blipFill>
          <a:blip r:embed="rId7"/>
          <a:stretch>
            <a:fillRect/>
          </a:stretch>
        </p:blipFill>
        <p:spPr>
          <a:xfrm>
            <a:off x="685800" y="2562225"/>
            <a:ext cx="591820" cy="590550"/>
          </a:xfrm>
          <a:prstGeom prst="rect">
            <a:avLst/>
          </a:prstGeom>
        </p:spPr>
      </p:pic>
      <p:sp>
        <p:nvSpPr>
          <p:cNvPr id="8" name="文本框 7"/>
          <p:cNvSpPr txBox="1"/>
          <p:nvPr/>
        </p:nvSpPr>
        <p:spPr>
          <a:xfrm>
            <a:off x="1346200" y="2541905"/>
            <a:ext cx="4347210" cy="650240"/>
          </a:xfrm>
          <a:prstGeom prst="rect">
            <a:avLst/>
          </a:prstGeom>
        </p:spPr>
        <p:txBody>
          <a:bodyPr wrap="square">
            <a:spAutoFit/>
          </a:bodyPr>
          <a:lstStyle/>
          <a:p>
            <a:pPr marL="0" indent="0" algn="l">
              <a:spcBef>
                <a:spcPct val="0"/>
              </a:spcBef>
              <a:spcAft>
                <a:spcPts val="1000"/>
              </a:spcAft>
            </a:pPr>
            <a:r>
              <a:rPr lang="zh-CN" altLang="en-US" sz="1600" b="0" i="0">
                <a:solidFill>
                  <a:srgbClr val="0B1636"/>
                </a:solidFill>
                <a:latin typeface="微软雅黑" charset="0"/>
                <a:ea typeface="微软雅黑" charset="0"/>
              </a:rPr>
              <a:t>算力提供方</a:t>
            </a:r>
          </a:p>
          <a:p>
            <a:pPr marL="0" indent="0" algn="l">
              <a:spcBef>
                <a:spcPct val="0"/>
              </a:spcBef>
              <a:spcAft>
                <a:spcPct val="0"/>
              </a:spcAft>
            </a:pPr>
            <a:r>
              <a:rPr lang="zh-CN" altLang="en-US" sz="1200" b="0" i="0">
                <a:solidFill>
                  <a:srgbClr val="4B5779"/>
                </a:solidFill>
                <a:latin typeface="微软雅黑" charset="0"/>
                <a:ea typeface="微软雅黑" charset="0"/>
              </a:rPr>
              <a:t>政府资源池、云服务商资源池及各方闲散算力提供商</a:t>
            </a:r>
          </a:p>
        </p:txBody>
      </p:sp>
      <p:pic>
        <p:nvPicPr>
          <p:cNvPr id="5" name="图片 4"/>
          <p:cNvPicPr/>
          <p:nvPr>
            <p:custDataLst>
              <p:tags r:id="rId4"/>
            </p:custDataLst>
          </p:nvPr>
        </p:nvPicPr>
        <p:blipFill>
          <a:blip r:embed="rId8"/>
          <a:stretch>
            <a:fillRect/>
          </a:stretch>
        </p:blipFill>
        <p:spPr>
          <a:xfrm>
            <a:off x="5876925" y="2562225"/>
            <a:ext cx="592455" cy="591185"/>
          </a:xfrm>
          <a:prstGeom prst="rect">
            <a:avLst/>
          </a:prstGeom>
        </p:spPr>
      </p:pic>
      <p:sp>
        <p:nvSpPr>
          <p:cNvPr id="10" name="文本框 9"/>
          <p:cNvSpPr txBox="1"/>
          <p:nvPr/>
        </p:nvSpPr>
        <p:spPr>
          <a:xfrm>
            <a:off x="6652895" y="2541905"/>
            <a:ext cx="5080000" cy="835025"/>
          </a:xfrm>
          <a:prstGeom prst="rect">
            <a:avLst/>
          </a:prstGeom>
        </p:spPr>
        <p:txBody>
          <a:bodyPr>
            <a:spAutoFit/>
          </a:bodyPr>
          <a:lstStyle/>
          <a:p>
            <a:pPr marL="0" indent="0" algn="l">
              <a:spcBef>
                <a:spcPct val="0"/>
              </a:spcBef>
              <a:spcAft>
                <a:spcPts val="1000"/>
              </a:spcAft>
            </a:pPr>
            <a:r>
              <a:rPr lang="zh-CN" altLang="en-US" sz="1600" b="0" i="0">
                <a:solidFill>
                  <a:srgbClr val="0B1636"/>
                </a:solidFill>
                <a:latin typeface="微软雅黑" charset="0"/>
                <a:ea typeface="微软雅黑" charset="0"/>
              </a:rPr>
              <a:t>算力渠道商</a:t>
            </a:r>
          </a:p>
          <a:p>
            <a:pPr marL="0" indent="0" algn="l">
              <a:spcBef>
                <a:spcPct val="0"/>
              </a:spcBef>
              <a:spcAft>
                <a:spcPct val="0"/>
              </a:spcAft>
            </a:pPr>
            <a:r>
              <a:rPr lang="zh-CN" altLang="en-US" sz="1200" b="0" i="0">
                <a:solidFill>
                  <a:srgbClr val="4B5779"/>
                </a:solidFill>
                <a:latin typeface="微软雅黑" charset="0"/>
                <a:ea typeface="微软雅黑" charset="0"/>
              </a:rPr>
              <a:t>具有售前产品咨询、方案提供，销售、客户服务等能力，同时将产品销售给用户的合作伙伴。</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sz="2400">
                <a:latin typeface="微软雅黑" charset="0"/>
                <a:ea typeface="微软雅黑" charset="0"/>
              </a:rPr>
              <a:t>算力纳管平台：</a:t>
            </a:r>
            <a:r>
              <a:rPr lang="zh-CN" altLang="en-US" sz="2400" kern="0" spc="-15" noProof="0" dirty="0">
                <a:latin typeface="微软雅黑" charset="0"/>
                <a:ea typeface="微软雅黑" charset="0"/>
                <a:cs typeface="微软雅黑" panose="020B0503020204020204" pitchFamily="34" charset="-122"/>
                <a:sym typeface="+mn-ea"/>
              </a:rPr>
              <a:t>统一</a:t>
            </a:r>
            <a:r>
              <a:rPr lang="en-US" altLang="zh-CN" sz="2400" kern="0" spc="-15" noProof="0" dirty="0">
                <a:latin typeface="微软雅黑" charset="0"/>
                <a:ea typeface="微软雅黑" charset="0"/>
                <a:cs typeface="微软雅黑" panose="020B0503020204020204" pitchFamily="34" charset="-122"/>
                <a:sym typeface="+mn-ea"/>
              </a:rPr>
              <a:t>调度</a:t>
            </a:r>
            <a:endParaRPr lang="en-US" altLang="zh-CN" sz="2400" kern="0" spc="-15" noProof="0" dirty="0">
              <a:latin typeface="微软雅黑" charset="0"/>
              <a:ea typeface="微软雅黑" charset="0"/>
              <a:cs typeface="微软雅黑" panose="020B0503020204020204" pitchFamily="34" charset="-122"/>
            </a:endParaRPr>
          </a:p>
          <a:p>
            <a:endParaRPr lang="zh-CN" altLang="en-US" sz="2400">
              <a:latin typeface="微软雅黑" charset="0"/>
              <a:ea typeface="微软雅黑" charset="0"/>
            </a:endParaRPr>
          </a:p>
        </p:txBody>
      </p:sp>
      <p:grpSp>
        <p:nvGrpSpPr>
          <p:cNvPr id="45" name="组合 44"/>
          <p:cNvGrpSpPr/>
          <p:nvPr/>
        </p:nvGrpSpPr>
        <p:grpSpPr>
          <a:xfrm>
            <a:off x="430530" y="685800"/>
            <a:ext cx="11210290" cy="5599430"/>
            <a:chOff x="678" y="1080"/>
            <a:chExt cx="17654" cy="8818"/>
          </a:xfrm>
        </p:grpSpPr>
        <p:sp>
          <p:nvSpPr>
            <p:cNvPr id="13" name="矩形 12"/>
            <p:cNvSpPr/>
            <p:nvPr>
              <p:custDataLst>
                <p:tags r:id="rId1"/>
              </p:custDataLst>
            </p:nvPr>
          </p:nvSpPr>
          <p:spPr>
            <a:xfrm>
              <a:off x="4948" y="3284"/>
              <a:ext cx="8087" cy="1356"/>
            </a:xfrm>
            <a:prstGeom prst="rect">
              <a:avLst/>
            </a:prstGeom>
            <a:solidFill>
              <a:srgbClr val="1A2CB3"/>
            </a:solidFill>
            <a:ln>
              <a:noFill/>
            </a:ln>
          </p:spPr>
          <p:style>
            <a:lnRef idx="2">
              <a:srgbClr val="00B0F0">
                <a:shade val="50000"/>
              </a:srgbClr>
            </a:lnRef>
            <a:fillRef idx="1">
              <a:srgbClr val="00B0F0"/>
            </a:fillRef>
            <a:effectRef idx="0">
              <a:srgbClr val="00B0F0"/>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ysClr val="window" lastClr="FFFFFF"/>
                  </a:solidFill>
                  <a:effectLst/>
                  <a:uLnTx/>
                  <a:uFillTx/>
                  <a:latin typeface="微软雅黑" charset="0"/>
                  <a:ea typeface="微软雅黑" charset="0"/>
                  <a:cs typeface="+mn-cs"/>
                </a:rPr>
                <a:t>算力资源调度中心</a:t>
              </a:r>
            </a:p>
          </p:txBody>
        </p:sp>
        <p:sp>
          <p:nvSpPr>
            <p:cNvPr id="14" name="右大括号 13"/>
            <p:cNvSpPr/>
            <p:nvPr>
              <p:custDataLst>
                <p:tags r:id="rId2"/>
              </p:custDataLst>
            </p:nvPr>
          </p:nvSpPr>
          <p:spPr>
            <a:xfrm>
              <a:off x="13083" y="3521"/>
              <a:ext cx="399" cy="874"/>
            </a:xfrm>
            <a:prstGeom prst="rightBrace">
              <a:avLst/>
            </a:prstGeom>
            <a:ln w="12700">
              <a:solidFill>
                <a:srgbClr val="1A2CB3"/>
              </a:solidFill>
            </a:ln>
          </p:spPr>
          <p:style>
            <a:lnRef idx="1">
              <a:srgbClr val="00B0F0"/>
            </a:lnRef>
            <a:fillRef idx="0">
              <a:srgbClr val="00B0F0"/>
            </a:fillRef>
            <a:effectRef idx="0">
              <a:srgbClr val="00B0F0"/>
            </a:effectRef>
            <a:fontRef idx="minor">
              <a:sysClr val="windowText" lastClr="000000"/>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ysClr val="windowText" lastClr="000000"/>
                </a:solidFill>
                <a:effectLst/>
                <a:uLnTx/>
                <a:uFillTx/>
                <a:latin typeface="微软雅黑" charset="0"/>
                <a:ea typeface="微软雅黑" charset="0"/>
                <a:cs typeface="+mn-cs"/>
              </a:endParaRPr>
            </a:p>
          </p:txBody>
        </p:sp>
        <p:sp>
          <p:nvSpPr>
            <p:cNvPr id="15" name="文本框 14"/>
            <p:cNvSpPr txBox="1"/>
            <p:nvPr>
              <p:custDataLst>
                <p:tags r:id="rId3"/>
              </p:custDataLst>
            </p:nvPr>
          </p:nvSpPr>
          <p:spPr>
            <a:xfrm>
              <a:off x="13541" y="3284"/>
              <a:ext cx="1585" cy="1276"/>
            </a:xfrm>
            <a:prstGeom prst="rect">
              <a:avLst/>
            </a:prstGeom>
            <a:noFill/>
          </p:spPr>
          <p:txBody>
            <a:bodyPr wrap="none" rtlCol="0">
              <a:spAutoFit/>
            </a:bodyPr>
            <a:lstStyle/>
            <a:p>
              <a:pPr marL="213995" marR="0" lvl="0" indent="-213995" algn="l" defTabSz="914400" rtl="0" eaLnBrk="1" fontAlgn="auto" latinLnBrk="0" hangingPunct="1">
                <a:lnSpc>
                  <a:spcPct val="130000"/>
                </a:lnSpc>
                <a:spcBef>
                  <a:spcPts val="0"/>
                </a:spcBef>
                <a:spcAft>
                  <a:spcPts val="0"/>
                </a:spcAft>
                <a:buClrTx/>
                <a:buSzTx/>
                <a:buFont typeface="Arial" panose="020B0604020202090204" pitchFamily="34" charset="0"/>
                <a:buChar char="•"/>
                <a:defRPr/>
              </a:pPr>
              <a:r>
                <a:rPr kumimoji="0" lang="zh-CN" altLang="en-US" sz="1200" b="1" i="0" u="none" strike="noStrike" kern="1200" cap="none" spc="0" normalizeH="0" baseline="0" noProof="0" dirty="0">
                  <a:ln>
                    <a:noFill/>
                  </a:ln>
                  <a:solidFill>
                    <a:srgbClr val="373545"/>
                  </a:solidFill>
                  <a:effectLst/>
                  <a:uLnTx/>
                  <a:uFillTx/>
                  <a:latin typeface="微软雅黑" charset="0"/>
                  <a:ea typeface="微软雅黑" charset="0"/>
                  <a:cs typeface="+mn-cs"/>
                </a:rPr>
                <a:t>统一服务</a:t>
              </a:r>
            </a:p>
            <a:p>
              <a:pPr marL="213995" marR="0" lvl="0" indent="-213995" algn="l" defTabSz="914400" rtl="0" eaLnBrk="1" fontAlgn="auto" latinLnBrk="0" hangingPunct="1">
                <a:lnSpc>
                  <a:spcPct val="130000"/>
                </a:lnSpc>
                <a:spcBef>
                  <a:spcPts val="0"/>
                </a:spcBef>
                <a:spcAft>
                  <a:spcPts val="0"/>
                </a:spcAft>
                <a:buClrTx/>
                <a:buSzTx/>
                <a:buFont typeface="Arial" panose="020B0604020202090204" pitchFamily="34" charset="0"/>
                <a:buChar char="•"/>
                <a:defRPr/>
              </a:pPr>
              <a:r>
                <a:rPr kumimoji="0" lang="zh-CN" altLang="en-US" sz="1200" b="1" i="0" u="none" strike="noStrike" kern="1200" cap="none" spc="0" normalizeH="0" baseline="0" noProof="0" dirty="0">
                  <a:ln>
                    <a:noFill/>
                  </a:ln>
                  <a:solidFill>
                    <a:srgbClr val="373545"/>
                  </a:solidFill>
                  <a:effectLst/>
                  <a:uLnTx/>
                  <a:uFillTx/>
                  <a:latin typeface="微软雅黑" charset="0"/>
                  <a:ea typeface="微软雅黑" charset="0"/>
                  <a:cs typeface="+mn-cs"/>
                </a:rPr>
                <a:t>统一运营</a:t>
              </a:r>
              <a:endParaRPr kumimoji="0" lang="en-US" altLang="zh-CN" sz="1200" b="1" i="0" u="none" strike="noStrike" kern="1200" cap="none" spc="0" normalizeH="0" baseline="0" noProof="0" dirty="0">
                <a:ln>
                  <a:noFill/>
                </a:ln>
                <a:solidFill>
                  <a:srgbClr val="373545"/>
                </a:solidFill>
                <a:effectLst/>
                <a:uLnTx/>
                <a:uFillTx/>
                <a:latin typeface="微软雅黑" charset="0"/>
                <a:ea typeface="微软雅黑" charset="0"/>
                <a:cs typeface="+mn-cs"/>
              </a:endParaRPr>
            </a:p>
            <a:p>
              <a:pPr marL="213995" marR="0" lvl="0" indent="-213995" algn="l" defTabSz="914400" rtl="0" eaLnBrk="1" fontAlgn="auto" latinLnBrk="0" hangingPunct="1">
                <a:lnSpc>
                  <a:spcPct val="130000"/>
                </a:lnSpc>
                <a:spcBef>
                  <a:spcPts val="0"/>
                </a:spcBef>
                <a:spcAft>
                  <a:spcPts val="0"/>
                </a:spcAft>
                <a:buClrTx/>
                <a:buSzTx/>
                <a:buFont typeface="Arial" panose="020B0604020202090204" pitchFamily="34" charset="0"/>
                <a:buChar char="•"/>
                <a:defRPr/>
              </a:pPr>
              <a:r>
                <a:rPr kumimoji="0" lang="zh-CN" altLang="en-US" sz="1200" b="1" i="0" u="none" strike="noStrike" kern="1200" cap="none" spc="0" normalizeH="0" baseline="0" noProof="0" dirty="0">
                  <a:ln>
                    <a:noFill/>
                  </a:ln>
                  <a:solidFill>
                    <a:srgbClr val="373545"/>
                  </a:solidFill>
                  <a:effectLst/>
                  <a:uLnTx/>
                  <a:uFillTx/>
                  <a:latin typeface="微软雅黑" charset="0"/>
                  <a:ea typeface="微软雅黑" charset="0"/>
                  <a:cs typeface="+mn-cs"/>
                </a:rPr>
                <a:t>统一调度</a:t>
              </a:r>
            </a:p>
          </p:txBody>
        </p:sp>
        <p:grpSp>
          <p:nvGrpSpPr>
            <p:cNvPr id="89" name="组合 88"/>
            <p:cNvGrpSpPr/>
            <p:nvPr/>
          </p:nvGrpSpPr>
          <p:grpSpPr>
            <a:xfrm>
              <a:off x="678" y="7003"/>
              <a:ext cx="5221" cy="2872"/>
              <a:chOff x="380" y="7365"/>
              <a:chExt cx="5221" cy="2872"/>
            </a:xfrm>
          </p:grpSpPr>
          <p:grpSp>
            <p:nvGrpSpPr>
              <p:cNvPr id="166" name="组合 165"/>
              <p:cNvGrpSpPr/>
              <p:nvPr/>
            </p:nvGrpSpPr>
            <p:grpSpPr>
              <a:xfrm>
                <a:off x="380" y="7365"/>
                <a:ext cx="5221" cy="2872"/>
                <a:chOff x="180240" y="3507988"/>
                <a:chExt cx="2505752" cy="1368000"/>
              </a:xfrm>
            </p:grpSpPr>
            <p:sp>
              <p:nvSpPr>
                <p:cNvPr id="165" name="箭头: 五边形 164"/>
                <p:cNvSpPr/>
                <p:nvPr>
                  <p:custDataLst>
                    <p:tags r:id="rId26"/>
                  </p:custDataLst>
                </p:nvPr>
              </p:nvSpPr>
              <p:spPr>
                <a:xfrm rot="16200000">
                  <a:off x="749116" y="2939112"/>
                  <a:ext cx="1368000" cy="2505752"/>
                </a:xfrm>
                <a:prstGeom prst="homePlate">
                  <a:avLst>
                    <a:gd name="adj" fmla="val 15024"/>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black"/>
                    </a:solidFill>
                    <a:effectLst/>
                    <a:uLnTx/>
                    <a:uFillTx/>
                    <a:latin typeface="微软雅黑" charset="0"/>
                    <a:ea typeface="微软雅黑" charset="0"/>
                    <a:cs typeface="+mn-cs"/>
                  </a:endParaRPr>
                </a:p>
              </p:txBody>
            </p:sp>
            <p:grpSp>
              <p:nvGrpSpPr>
                <p:cNvPr id="90" name="组合 89"/>
                <p:cNvGrpSpPr/>
                <p:nvPr/>
              </p:nvGrpSpPr>
              <p:grpSpPr>
                <a:xfrm>
                  <a:off x="252000" y="3939750"/>
                  <a:ext cx="2354092" cy="885961"/>
                  <a:chOff x="180000" y="3651750"/>
                  <a:chExt cx="4621017" cy="1549394"/>
                </a:xfrm>
              </p:grpSpPr>
              <p:sp>
                <p:nvSpPr>
                  <p:cNvPr id="27" name="矩形: 圆角 310"/>
                  <p:cNvSpPr/>
                  <p:nvPr>
                    <p:custDataLst>
                      <p:tags r:id="rId27"/>
                    </p:custDataLst>
                  </p:nvPr>
                </p:nvSpPr>
                <p:spPr>
                  <a:xfrm>
                    <a:off x="180000" y="3651750"/>
                    <a:ext cx="4621017" cy="1549394"/>
                  </a:xfrm>
                  <a:prstGeom prst="roundRect">
                    <a:avLst>
                      <a:gd name="adj" fmla="val 4766"/>
                    </a:avLst>
                  </a:prstGeom>
                  <a:solidFill>
                    <a:srgbClr val="1A2CB3"/>
                  </a:solidFill>
                  <a:ln w="12700" cap="flat" cmpd="sng" algn="ctr">
                    <a:noFill/>
                    <a:prstDash val="dash"/>
                    <a:miter lim="800000"/>
                  </a:ln>
                  <a:effectLst>
                    <a:outerShdw blurRad="50800" dist="38100" dir="2700000" algn="tl" rotWithShape="0">
                      <a:prstClr val="black">
                        <a:alpha val="40000"/>
                      </a:prstClr>
                    </a:outerShdw>
                  </a:effectLst>
                </p:spPr>
                <p:txBody>
                  <a:bodyPr lIns="0" tIns="0" rIns="0" bIns="0" rtlCol="0" anchor="ct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90204" pitchFamily="34" charset="0"/>
                      <a:buChar char="•"/>
                      <a:defRPr/>
                    </a:pPr>
                    <a:endParaRPr kumimoji="0" lang="en-US" altLang="zh-CN" sz="1335" b="1" i="0" u="none" strike="noStrike" kern="0" cap="none" spc="0" normalizeH="0" baseline="0" noProof="0" dirty="0">
                      <a:ln>
                        <a:noFill/>
                      </a:ln>
                      <a:solidFill>
                        <a:srgbClr val="595959"/>
                      </a:solidFill>
                      <a:effectLst/>
                      <a:uLnTx/>
                      <a:uFillTx/>
                      <a:latin typeface="微软雅黑" charset="0"/>
                      <a:ea typeface="微软雅黑" charset="0"/>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90204" pitchFamily="34" charset="0"/>
                      <a:buChar char="•"/>
                      <a:defRPr/>
                    </a:pPr>
                    <a:endParaRPr kumimoji="0" lang="en-US" altLang="zh-CN" sz="1335" b="1" i="0" u="none" strike="noStrike" kern="0" cap="none" spc="0" normalizeH="0" baseline="0" noProof="0" dirty="0">
                      <a:ln>
                        <a:noFill/>
                      </a:ln>
                      <a:solidFill>
                        <a:srgbClr val="595959"/>
                      </a:solidFill>
                      <a:effectLst/>
                      <a:uLnTx/>
                      <a:uFillTx/>
                      <a:latin typeface="微软雅黑" charset="0"/>
                      <a:ea typeface="微软雅黑" charset="0"/>
                      <a:cs typeface="+mn-cs"/>
                    </a:endParaRPr>
                  </a:p>
                </p:txBody>
              </p:sp>
              <p:sp>
                <p:nvSpPr>
                  <p:cNvPr id="60" name="矩形: 圆角 177"/>
                  <p:cNvSpPr/>
                  <p:nvPr>
                    <p:custDataLst>
                      <p:tags r:id="rId28"/>
                    </p:custDataLst>
                  </p:nvPr>
                </p:nvSpPr>
                <p:spPr>
                  <a:xfrm>
                    <a:off x="2586469" y="3795846"/>
                    <a:ext cx="2080184" cy="1309355"/>
                  </a:xfrm>
                  <a:prstGeom prst="roundRect">
                    <a:avLst>
                      <a:gd name="adj" fmla="val 10763"/>
                    </a:avLst>
                  </a:prstGeom>
                  <a:solidFill>
                    <a:sysClr val="window" lastClr="FFFFFF"/>
                  </a:solidFill>
                  <a:ln w="12700" cap="flat" cmpd="sng" algn="ctr">
                    <a:solidFill>
                      <a:srgbClr val="1A2CB3"/>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935" b="1" i="0" u="none" strike="noStrike" kern="1200" cap="none" spc="0" normalizeH="0" baseline="0" noProof="0" dirty="0">
                        <a:ln>
                          <a:noFill/>
                        </a:ln>
                        <a:solidFill>
                          <a:srgbClr val="1A2CB3"/>
                        </a:solidFill>
                        <a:effectLst/>
                        <a:uLnTx/>
                        <a:uFillTx/>
                        <a:latin typeface="微软雅黑" charset="0"/>
                        <a:ea typeface="微软雅黑" charset="0"/>
                        <a:cs typeface="阿里巴巴普惠体" panose="00020600040101010101" charset="-122"/>
                      </a:rPr>
                      <a:t>通用算力</a:t>
                    </a:r>
                  </a:p>
                </p:txBody>
              </p:sp>
              <p:sp>
                <p:nvSpPr>
                  <p:cNvPr id="66" name="矩形: 圆角 177"/>
                  <p:cNvSpPr/>
                  <p:nvPr>
                    <p:custDataLst>
                      <p:tags r:id="rId29"/>
                    </p:custDataLst>
                  </p:nvPr>
                </p:nvSpPr>
                <p:spPr>
                  <a:xfrm>
                    <a:off x="324912" y="3795846"/>
                    <a:ext cx="2080184" cy="1308522"/>
                  </a:xfrm>
                  <a:prstGeom prst="roundRect">
                    <a:avLst>
                      <a:gd name="adj" fmla="val 10763"/>
                    </a:avLst>
                  </a:prstGeom>
                  <a:solidFill>
                    <a:sysClr val="window" lastClr="FFFFFF"/>
                  </a:solidFill>
                  <a:ln w="12700" cap="flat" cmpd="sng" algn="ctr">
                    <a:solidFill>
                      <a:srgbClr val="1A2CB3"/>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935" b="1" noProof="0" dirty="0">
                        <a:ln>
                          <a:noFill/>
                        </a:ln>
                        <a:solidFill>
                          <a:srgbClr val="1A2CB3"/>
                        </a:solidFill>
                        <a:effectLst/>
                        <a:uLnTx/>
                        <a:uFillTx/>
                        <a:latin typeface="微软雅黑" charset="0"/>
                        <a:ea typeface="微软雅黑" charset="0"/>
                        <a:cs typeface="阿里巴巴普惠体" panose="00020600040101010101" charset="-122"/>
                        <a:sym typeface="+mn-ea"/>
                      </a:rPr>
                      <a:t>智算算力</a:t>
                    </a:r>
                    <a:endParaRPr kumimoji="1" lang="zh-CN" altLang="en-US" sz="935" b="1" i="0" u="none" strike="noStrike" kern="1200" cap="none" spc="0" normalizeH="0" baseline="0" noProof="0" dirty="0">
                      <a:ln>
                        <a:noFill/>
                      </a:ln>
                      <a:solidFill>
                        <a:srgbClr val="1A2CB3"/>
                      </a:solidFill>
                      <a:effectLst/>
                      <a:uLnTx/>
                      <a:uFillTx/>
                      <a:latin typeface="微软雅黑" charset="0"/>
                      <a:ea typeface="微软雅黑" charset="0"/>
                      <a:cs typeface="阿里巴巴普惠体" panose="00020600040101010101" charset="-122"/>
                      <a:sym typeface="+mn-ea"/>
                    </a:endParaRPr>
                  </a:p>
                </p:txBody>
              </p:sp>
            </p:grpSp>
          </p:grpSp>
          <p:sp>
            <p:nvSpPr>
              <p:cNvPr id="54" name="文本框 53"/>
              <p:cNvSpPr txBox="1"/>
              <p:nvPr>
                <p:custDataLst>
                  <p:tags r:id="rId25"/>
                </p:custDataLst>
              </p:nvPr>
            </p:nvSpPr>
            <p:spPr>
              <a:xfrm>
                <a:off x="380" y="7636"/>
                <a:ext cx="5221" cy="4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35" b="1" i="0" u="none" strike="noStrike" kern="1200" cap="none" spc="0" normalizeH="0" baseline="0" noProof="0" dirty="0">
                    <a:ln>
                      <a:noFill/>
                    </a:ln>
                    <a:solidFill>
                      <a:srgbClr val="373545"/>
                    </a:solidFill>
                    <a:effectLst/>
                    <a:uLnTx/>
                    <a:uFillTx/>
                    <a:latin typeface="微软雅黑" charset="0"/>
                    <a:ea typeface="微软雅黑" charset="0"/>
                    <a:cs typeface="+mn-cs"/>
                  </a:rPr>
                  <a:t>青海节点</a:t>
                </a:r>
              </a:p>
            </p:txBody>
          </p:sp>
        </p:grpSp>
        <p:cxnSp>
          <p:nvCxnSpPr>
            <p:cNvPr id="16" name="直接连接符 15"/>
            <p:cNvCxnSpPr>
              <a:stCxn id="13" idx="2"/>
            </p:cNvCxnSpPr>
            <p:nvPr>
              <p:custDataLst>
                <p:tags r:id="rId4"/>
              </p:custDataLst>
            </p:nvPr>
          </p:nvCxnSpPr>
          <p:spPr>
            <a:xfrm flipH="1">
              <a:off x="3289" y="4640"/>
              <a:ext cx="5703" cy="2363"/>
            </a:xfrm>
            <a:prstGeom prst="line">
              <a:avLst/>
            </a:prstGeom>
            <a:ln w="19050">
              <a:solidFill>
                <a:srgbClr val="1A2CB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13" idx="2"/>
            </p:cNvCxnSpPr>
            <p:nvPr>
              <p:custDataLst>
                <p:tags r:id="rId5"/>
              </p:custDataLst>
            </p:nvPr>
          </p:nvCxnSpPr>
          <p:spPr>
            <a:xfrm>
              <a:off x="8992" y="4640"/>
              <a:ext cx="5366" cy="2364"/>
            </a:xfrm>
            <a:prstGeom prst="line">
              <a:avLst/>
            </a:prstGeom>
            <a:ln w="19050">
              <a:solidFill>
                <a:srgbClr val="1A2CB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图标"/>
            <p:cNvSpPr>
              <a:spLocks noChangeAspect="1" noEditPoints="1" noChangeArrowheads="1"/>
            </p:cNvSpPr>
            <p:nvPr>
              <p:custDataLst>
                <p:tags r:id="rId6"/>
              </p:custDataLst>
            </p:nvPr>
          </p:nvSpPr>
          <p:spPr bwMode="auto">
            <a:xfrm flipH="1">
              <a:off x="6972" y="1482"/>
              <a:ext cx="684" cy="743"/>
            </a:xfrm>
            <a:custGeom>
              <a:avLst/>
              <a:gdLst>
                <a:gd name="T0" fmla="*/ 2147483647 w 103"/>
                <a:gd name="T1" fmla="*/ 2147483647 h 104"/>
                <a:gd name="T2" fmla="*/ 2147483647 w 103"/>
                <a:gd name="T3" fmla="*/ 2147483647 h 104"/>
                <a:gd name="T4" fmla="*/ 2147483647 w 103"/>
                <a:gd name="T5" fmla="*/ 2147483647 h 104"/>
                <a:gd name="T6" fmla="*/ 2147483647 w 103"/>
                <a:gd name="T7" fmla="*/ 2147483647 h 104"/>
                <a:gd name="T8" fmla="*/ 2147483647 w 103"/>
                <a:gd name="T9" fmla="*/ 2147483647 h 104"/>
                <a:gd name="T10" fmla="*/ 2147483647 w 103"/>
                <a:gd name="T11" fmla="*/ 2147483647 h 104"/>
                <a:gd name="T12" fmla="*/ 2147483647 w 103"/>
                <a:gd name="T13" fmla="*/ 2147483647 h 104"/>
                <a:gd name="T14" fmla="*/ 2147483647 w 103"/>
                <a:gd name="T15" fmla="*/ 2147483647 h 104"/>
                <a:gd name="T16" fmla="*/ 2147483647 w 103"/>
                <a:gd name="T17" fmla="*/ 2147483647 h 104"/>
                <a:gd name="T18" fmla="*/ 2147483647 w 103"/>
                <a:gd name="T19" fmla="*/ 2147483647 h 104"/>
                <a:gd name="T20" fmla="*/ 2147483647 w 103"/>
                <a:gd name="T21" fmla="*/ 2147483647 h 104"/>
                <a:gd name="T22" fmla="*/ 2147483647 w 103"/>
                <a:gd name="T23" fmla="*/ 2147483647 h 104"/>
                <a:gd name="T24" fmla="*/ 2147483647 w 103"/>
                <a:gd name="T25" fmla="*/ 2147483647 h 104"/>
                <a:gd name="T26" fmla="*/ 2147483647 w 103"/>
                <a:gd name="T27" fmla="*/ 2147483647 h 104"/>
                <a:gd name="T28" fmla="*/ 2147483647 w 103"/>
                <a:gd name="T29" fmla="*/ 2147483647 h 104"/>
                <a:gd name="T30" fmla="*/ 2147483647 w 103"/>
                <a:gd name="T31" fmla="*/ 2147483647 h 104"/>
                <a:gd name="T32" fmla="*/ 2147483647 w 103"/>
                <a:gd name="T33" fmla="*/ 2147483647 h 104"/>
                <a:gd name="T34" fmla="*/ 2147483647 w 103"/>
                <a:gd name="T35" fmla="*/ 2147483647 h 104"/>
                <a:gd name="T36" fmla="*/ 2147483647 w 103"/>
                <a:gd name="T37" fmla="*/ 2147483647 h 104"/>
                <a:gd name="T38" fmla="*/ 2147483647 w 103"/>
                <a:gd name="T39" fmla="*/ 2147483647 h 104"/>
                <a:gd name="T40" fmla="*/ 2147483647 w 103"/>
                <a:gd name="T41" fmla="*/ 2147483647 h 104"/>
                <a:gd name="T42" fmla="*/ 2147483647 w 103"/>
                <a:gd name="T43" fmla="*/ 2147483647 h 104"/>
                <a:gd name="T44" fmla="*/ 2147483647 w 103"/>
                <a:gd name="T45" fmla="*/ 2147483647 h 104"/>
                <a:gd name="T46" fmla="*/ 2147483647 w 103"/>
                <a:gd name="T47" fmla="*/ 2147483647 h 104"/>
                <a:gd name="T48" fmla="*/ 2147483647 w 103"/>
                <a:gd name="T49" fmla="*/ 2147483647 h 104"/>
                <a:gd name="T50" fmla="*/ 2147483647 w 103"/>
                <a:gd name="T51" fmla="*/ 2147483647 h 104"/>
                <a:gd name="T52" fmla="*/ 2147483647 w 103"/>
                <a:gd name="T53" fmla="*/ 2147483647 h 104"/>
                <a:gd name="T54" fmla="*/ 2147483647 w 103"/>
                <a:gd name="T55" fmla="*/ 2147483647 h 104"/>
                <a:gd name="T56" fmla="*/ 2147483647 w 103"/>
                <a:gd name="T57" fmla="*/ 2147483647 h 104"/>
                <a:gd name="T58" fmla="*/ 2147483647 w 103"/>
                <a:gd name="T59" fmla="*/ 2147483647 h 104"/>
                <a:gd name="T60" fmla="*/ 2147483647 w 103"/>
                <a:gd name="T61" fmla="*/ 2147483647 h 104"/>
                <a:gd name="T62" fmla="*/ 2147483647 w 103"/>
                <a:gd name="T63" fmla="*/ 2147483647 h 104"/>
                <a:gd name="T64" fmla="*/ 2147483647 w 103"/>
                <a:gd name="T65" fmla="*/ 2147483647 h 104"/>
                <a:gd name="T66" fmla="*/ 2147483647 w 103"/>
                <a:gd name="T67" fmla="*/ 2147483647 h 104"/>
                <a:gd name="T68" fmla="*/ 2147483647 w 103"/>
                <a:gd name="T69" fmla="*/ 2147483647 h 104"/>
                <a:gd name="T70" fmla="*/ 2147483647 w 103"/>
                <a:gd name="T71" fmla="*/ 2147483647 h 104"/>
                <a:gd name="T72" fmla="*/ 2147483647 w 103"/>
                <a:gd name="T73" fmla="*/ 2147483647 h 104"/>
                <a:gd name="T74" fmla="*/ 2147483647 w 103"/>
                <a:gd name="T75" fmla="*/ 2147483647 h 104"/>
                <a:gd name="T76" fmla="*/ 2147483647 w 103"/>
                <a:gd name="T77" fmla="*/ 2147483647 h 104"/>
                <a:gd name="T78" fmla="*/ 2147483647 w 103"/>
                <a:gd name="T79" fmla="*/ 2147483647 h 104"/>
                <a:gd name="T80" fmla="*/ 2147483647 w 103"/>
                <a:gd name="T81" fmla="*/ 2147483647 h 104"/>
                <a:gd name="T82" fmla="*/ 2147483647 w 103"/>
                <a:gd name="T83" fmla="*/ 2147483647 h 104"/>
                <a:gd name="T84" fmla="*/ 2147483647 w 103"/>
                <a:gd name="T85" fmla="*/ 2147483647 h 104"/>
                <a:gd name="T86" fmla="*/ 2147483647 w 103"/>
                <a:gd name="T87" fmla="*/ 2147483647 h 104"/>
                <a:gd name="T88" fmla="*/ 2147483647 w 103"/>
                <a:gd name="T89" fmla="*/ 2147483647 h 104"/>
                <a:gd name="T90" fmla="*/ 2147483647 w 103"/>
                <a:gd name="T91" fmla="*/ 2147483647 h 104"/>
                <a:gd name="T92" fmla="*/ 2147483647 w 103"/>
                <a:gd name="T93" fmla="*/ 2147483647 h 104"/>
                <a:gd name="T94" fmla="*/ 2147483647 w 103"/>
                <a:gd name="T95" fmla="*/ 2147483647 h 104"/>
                <a:gd name="T96" fmla="*/ 2147483647 w 103"/>
                <a:gd name="T97" fmla="*/ 2147483647 h 104"/>
                <a:gd name="T98" fmla="*/ 2147483647 w 103"/>
                <a:gd name="T99" fmla="*/ 2147483647 h 104"/>
                <a:gd name="T100" fmla="*/ 2147483647 w 103"/>
                <a:gd name="T101" fmla="*/ 2147483647 h 104"/>
                <a:gd name="T102" fmla="*/ 2147483647 w 103"/>
                <a:gd name="T103" fmla="*/ 2147483647 h 104"/>
                <a:gd name="T104" fmla="*/ 2147483647 w 103"/>
                <a:gd name="T105" fmla="*/ 2147483647 h 104"/>
                <a:gd name="T106" fmla="*/ 2147483647 w 103"/>
                <a:gd name="T107" fmla="*/ 2147483647 h 104"/>
                <a:gd name="T108" fmla="*/ 2147483647 w 103"/>
                <a:gd name="T109" fmla="*/ 2147483647 h 104"/>
                <a:gd name="T110" fmla="*/ 2147483647 w 103"/>
                <a:gd name="T111" fmla="*/ 2147483647 h 104"/>
                <a:gd name="T112" fmla="*/ 2147483647 w 103"/>
                <a:gd name="T113" fmla="*/ 2147483647 h 104"/>
                <a:gd name="T114" fmla="*/ 2147483647 w 103"/>
                <a:gd name="T115" fmla="*/ 2147483647 h 104"/>
                <a:gd name="T116" fmla="*/ 2147483647 w 103"/>
                <a:gd name="T117" fmla="*/ 2147483647 h 104"/>
                <a:gd name="T118" fmla="*/ 2147483647 w 103"/>
                <a:gd name="T119" fmla="*/ 2147483647 h 104"/>
                <a:gd name="T120" fmla="*/ 0 w 103"/>
                <a:gd name="T121" fmla="*/ 2147483647 h 104"/>
                <a:gd name="T122" fmla="*/ 2147483647 w 103"/>
                <a:gd name="T123" fmla="*/ 2147483647 h 1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
                <a:gd name="T187" fmla="*/ 0 h 104"/>
                <a:gd name="T188" fmla="*/ 103 w 103"/>
                <a:gd name="T189" fmla="*/ 104 h 1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 h="104">
                  <a:moveTo>
                    <a:pt x="35" y="39"/>
                  </a:moveTo>
                  <a:cubicBezTo>
                    <a:pt x="35" y="32"/>
                    <a:pt x="34" y="27"/>
                    <a:pt x="37" y="19"/>
                  </a:cubicBezTo>
                  <a:cubicBezTo>
                    <a:pt x="45" y="31"/>
                    <a:pt x="58" y="23"/>
                    <a:pt x="68" y="20"/>
                  </a:cubicBezTo>
                  <a:cubicBezTo>
                    <a:pt x="69" y="26"/>
                    <a:pt x="69" y="31"/>
                    <a:pt x="69" y="39"/>
                  </a:cubicBezTo>
                  <a:cubicBezTo>
                    <a:pt x="76" y="33"/>
                    <a:pt x="76" y="16"/>
                    <a:pt x="72" y="10"/>
                  </a:cubicBezTo>
                  <a:cubicBezTo>
                    <a:pt x="65" y="0"/>
                    <a:pt x="40" y="0"/>
                    <a:pt x="33" y="8"/>
                  </a:cubicBezTo>
                  <a:cubicBezTo>
                    <a:pt x="30" y="12"/>
                    <a:pt x="26" y="34"/>
                    <a:pt x="35" y="39"/>
                  </a:cubicBezTo>
                  <a:close/>
                  <a:moveTo>
                    <a:pt x="5" y="67"/>
                  </a:moveTo>
                  <a:cubicBezTo>
                    <a:pt x="13" y="64"/>
                    <a:pt x="20" y="62"/>
                    <a:pt x="28" y="59"/>
                  </a:cubicBezTo>
                  <a:cubicBezTo>
                    <a:pt x="27" y="76"/>
                    <a:pt x="27" y="76"/>
                    <a:pt x="27" y="76"/>
                  </a:cubicBezTo>
                  <a:cubicBezTo>
                    <a:pt x="31" y="75"/>
                    <a:pt x="31" y="75"/>
                    <a:pt x="31" y="75"/>
                  </a:cubicBezTo>
                  <a:cubicBezTo>
                    <a:pt x="28" y="78"/>
                    <a:pt x="28" y="78"/>
                    <a:pt x="28" y="78"/>
                  </a:cubicBezTo>
                  <a:cubicBezTo>
                    <a:pt x="28" y="79"/>
                    <a:pt x="28" y="79"/>
                    <a:pt x="28" y="79"/>
                  </a:cubicBezTo>
                  <a:cubicBezTo>
                    <a:pt x="28" y="79"/>
                    <a:pt x="35" y="92"/>
                    <a:pt x="40" y="100"/>
                  </a:cubicBezTo>
                  <a:cubicBezTo>
                    <a:pt x="41" y="101"/>
                    <a:pt x="42" y="101"/>
                    <a:pt x="43" y="102"/>
                  </a:cubicBezTo>
                  <a:cubicBezTo>
                    <a:pt x="39" y="95"/>
                    <a:pt x="32" y="82"/>
                    <a:pt x="30" y="79"/>
                  </a:cubicBezTo>
                  <a:cubicBezTo>
                    <a:pt x="35" y="74"/>
                    <a:pt x="35" y="74"/>
                    <a:pt x="35" y="74"/>
                  </a:cubicBezTo>
                  <a:cubicBezTo>
                    <a:pt x="34" y="73"/>
                    <a:pt x="34" y="73"/>
                    <a:pt x="34" y="73"/>
                  </a:cubicBezTo>
                  <a:cubicBezTo>
                    <a:pt x="29" y="73"/>
                    <a:pt x="29" y="73"/>
                    <a:pt x="29" y="73"/>
                  </a:cubicBezTo>
                  <a:cubicBezTo>
                    <a:pt x="29" y="59"/>
                    <a:pt x="29" y="59"/>
                    <a:pt x="29" y="59"/>
                  </a:cubicBezTo>
                  <a:cubicBezTo>
                    <a:pt x="32" y="57"/>
                    <a:pt x="37" y="55"/>
                    <a:pt x="39" y="53"/>
                  </a:cubicBezTo>
                  <a:cubicBezTo>
                    <a:pt x="40" y="53"/>
                    <a:pt x="40" y="53"/>
                    <a:pt x="40" y="53"/>
                  </a:cubicBezTo>
                  <a:cubicBezTo>
                    <a:pt x="40" y="67"/>
                    <a:pt x="40" y="67"/>
                    <a:pt x="40" y="67"/>
                  </a:cubicBezTo>
                  <a:cubicBezTo>
                    <a:pt x="46" y="83"/>
                    <a:pt x="46" y="83"/>
                    <a:pt x="46" y="83"/>
                  </a:cubicBezTo>
                  <a:cubicBezTo>
                    <a:pt x="50" y="67"/>
                    <a:pt x="50" y="67"/>
                    <a:pt x="50" y="67"/>
                  </a:cubicBezTo>
                  <a:cubicBezTo>
                    <a:pt x="48" y="64"/>
                    <a:pt x="48" y="64"/>
                    <a:pt x="48" y="64"/>
                  </a:cubicBezTo>
                  <a:cubicBezTo>
                    <a:pt x="49" y="60"/>
                    <a:pt x="49" y="60"/>
                    <a:pt x="49" y="60"/>
                  </a:cubicBezTo>
                  <a:cubicBezTo>
                    <a:pt x="56" y="60"/>
                    <a:pt x="56" y="60"/>
                    <a:pt x="56" y="60"/>
                  </a:cubicBezTo>
                  <a:cubicBezTo>
                    <a:pt x="58" y="64"/>
                    <a:pt x="58" y="64"/>
                    <a:pt x="58" y="64"/>
                  </a:cubicBezTo>
                  <a:cubicBezTo>
                    <a:pt x="56" y="67"/>
                    <a:pt x="56" y="67"/>
                    <a:pt x="56" y="67"/>
                  </a:cubicBezTo>
                  <a:cubicBezTo>
                    <a:pt x="59" y="83"/>
                    <a:pt x="59" y="83"/>
                    <a:pt x="59" y="83"/>
                  </a:cubicBezTo>
                  <a:cubicBezTo>
                    <a:pt x="65" y="68"/>
                    <a:pt x="65" y="68"/>
                    <a:pt x="65" y="68"/>
                  </a:cubicBezTo>
                  <a:cubicBezTo>
                    <a:pt x="66" y="54"/>
                    <a:pt x="66" y="54"/>
                    <a:pt x="66" y="54"/>
                  </a:cubicBezTo>
                  <a:cubicBezTo>
                    <a:pt x="69" y="56"/>
                    <a:pt x="72" y="58"/>
                    <a:pt x="74" y="59"/>
                  </a:cubicBezTo>
                  <a:cubicBezTo>
                    <a:pt x="75" y="73"/>
                    <a:pt x="75" y="73"/>
                    <a:pt x="75" y="73"/>
                  </a:cubicBezTo>
                  <a:cubicBezTo>
                    <a:pt x="70" y="73"/>
                    <a:pt x="70" y="73"/>
                    <a:pt x="70" y="73"/>
                  </a:cubicBezTo>
                  <a:cubicBezTo>
                    <a:pt x="69" y="74"/>
                    <a:pt x="69" y="74"/>
                    <a:pt x="69" y="74"/>
                  </a:cubicBezTo>
                  <a:cubicBezTo>
                    <a:pt x="74" y="79"/>
                    <a:pt x="74" y="79"/>
                    <a:pt x="74" y="79"/>
                  </a:cubicBezTo>
                  <a:cubicBezTo>
                    <a:pt x="72" y="81"/>
                    <a:pt x="67" y="91"/>
                    <a:pt x="63" y="98"/>
                  </a:cubicBezTo>
                  <a:cubicBezTo>
                    <a:pt x="63" y="98"/>
                    <a:pt x="63" y="98"/>
                    <a:pt x="63" y="98"/>
                  </a:cubicBezTo>
                  <a:cubicBezTo>
                    <a:pt x="63" y="98"/>
                    <a:pt x="63" y="98"/>
                    <a:pt x="63" y="98"/>
                  </a:cubicBezTo>
                  <a:cubicBezTo>
                    <a:pt x="62" y="100"/>
                    <a:pt x="62" y="101"/>
                    <a:pt x="61" y="102"/>
                  </a:cubicBezTo>
                  <a:cubicBezTo>
                    <a:pt x="62" y="101"/>
                    <a:pt x="63" y="101"/>
                    <a:pt x="63" y="100"/>
                  </a:cubicBezTo>
                  <a:cubicBezTo>
                    <a:pt x="69" y="92"/>
                    <a:pt x="75" y="79"/>
                    <a:pt x="76" y="79"/>
                  </a:cubicBezTo>
                  <a:cubicBezTo>
                    <a:pt x="76" y="78"/>
                    <a:pt x="76" y="78"/>
                    <a:pt x="76" y="78"/>
                  </a:cubicBezTo>
                  <a:cubicBezTo>
                    <a:pt x="72" y="75"/>
                    <a:pt x="72" y="75"/>
                    <a:pt x="72" y="75"/>
                  </a:cubicBezTo>
                  <a:cubicBezTo>
                    <a:pt x="77" y="76"/>
                    <a:pt x="77" y="76"/>
                    <a:pt x="77" y="76"/>
                  </a:cubicBezTo>
                  <a:cubicBezTo>
                    <a:pt x="75" y="59"/>
                    <a:pt x="75" y="59"/>
                    <a:pt x="75" y="59"/>
                  </a:cubicBezTo>
                  <a:cubicBezTo>
                    <a:pt x="98" y="67"/>
                    <a:pt x="98" y="67"/>
                    <a:pt x="98" y="67"/>
                  </a:cubicBezTo>
                  <a:cubicBezTo>
                    <a:pt x="103" y="77"/>
                    <a:pt x="103" y="90"/>
                    <a:pt x="103" y="104"/>
                  </a:cubicBezTo>
                  <a:cubicBezTo>
                    <a:pt x="85" y="104"/>
                    <a:pt x="85" y="104"/>
                    <a:pt x="85" y="104"/>
                  </a:cubicBezTo>
                  <a:cubicBezTo>
                    <a:pt x="85" y="91"/>
                    <a:pt x="85" y="91"/>
                    <a:pt x="85" y="91"/>
                  </a:cubicBezTo>
                  <a:cubicBezTo>
                    <a:pt x="84" y="92"/>
                    <a:pt x="84" y="92"/>
                    <a:pt x="84" y="92"/>
                  </a:cubicBezTo>
                  <a:cubicBezTo>
                    <a:pt x="80" y="104"/>
                    <a:pt x="80" y="104"/>
                    <a:pt x="80" y="104"/>
                  </a:cubicBezTo>
                  <a:cubicBezTo>
                    <a:pt x="56" y="104"/>
                    <a:pt x="56" y="104"/>
                    <a:pt x="56" y="104"/>
                  </a:cubicBezTo>
                  <a:cubicBezTo>
                    <a:pt x="50" y="104"/>
                    <a:pt x="50" y="104"/>
                    <a:pt x="50" y="104"/>
                  </a:cubicBezTo>
                  <a:cubicBezTo>
                    <a:pt x="25" y="104"/>
                    <a:pt x="25" y="104"/>
                    <a:pt x="25" y="104"/>
                  </a:cubicBezTo>
                  <a:cubicBezTo>
                    <a:pt x="21" y="92"/>
                    <a:pt x="21" y="92"/>
                    <a:pt x="21" y="92"/>
                  </a:cubicBezTo>
                  <a:cubicBezTo>
                    <a:pt x="20" y="91"/>
                    <a:pt x="20" y="91"/>
                    <a:pt x="20" y="91"/>
                  </a:cubicBezTo>
                  <a:cubicBezTo>
                    <a:pt x="20" y="104"/>
                    <a:pt x="20" y="104"/>
                    <a:pt x="20" y="104"/>
                  </a:cubicBezTo>
                  <a:cubicBezTo>
                    <a:pt x="0" y="104"/>
                    <a:pt x="0" y="104"/>
                    <a:pt x="0" y="104"/>
                  </a:cubicBezTo>
                  <a:cubicBezTo>
                    <a:pt x="0" y="86"/>
                    <a:pt x="1" y="74"/>
                    <a:pt x="5" y="67"/>
                  </a:cubicBezTo>
                  <a:close/>
                </a:path>
              </a:pathLst>
            </a:custGeom>
            <a:solidFill>
              <a:srgbClr val="1A2CB3"/>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135" b="0" i="0" u="none" strike="noStrike" kern="1200" cap="none" spc="0" normalizeH="0" baseline="0" noProof="0">
                <a:ln>
                  <a:noFill/>
                </a:ln>
                <a:solidFill>
                  <a:srgbClr val="00B0F0"/>
                </a:solidFill>
                <a:effectLst/>
                <a:uLnTx/>
                <a:uFillTx/>
                <a:latin typeface="微软雅黑" charset="0"/>
                <a:ea typeface="微软雅黑" charset="0"/>
                <a:cs typeface="+mn-ea"/>
                <a:sym typeface="+mn-lt"/>
              </a:endParaRPr>
            </a:p>
          </p:txBody>
        </p:sp>
        <p:sp>
          <p:nvSpPr>
            <p:cNvPr id="19" name="图标"/>
            <p:cNvSpPr>
              <a:spLocks noChangeAspect="1" noEditPoints="1" noChangeArrowheads="1"/>
            </p:cNvSpPr>
            <p:nvPr>
              <p:custDataLst>
                <p:tags r:id="rId7"/>
              </p:custDataLst>
            </p:nvPr>
          </p:nvSpPr>
          <p:spPr bwMode="auto">
            <a:xfrm flipH="1">
              <a:off x="8692" y="1530"/>
              <a:ext cx="614" cy="726"/>
            </a:xfrm>
            <a:custGeom>
              <a:avLst/>
              <a:gdLst>
                <a:gd name="T0" fmla="*/ 2147483647 w 92"/>
                <a:gd name="T1" fmla="*/ 2147483647 h 102"/>
                <a:gd name="T2" fmla="*/ 2147483647 w 92"/>
                <a:gd name="T3" fmla="*/ 2147483647 h 102"/>
                <a:gd name="T4" fmla="*/ 2147483647 w 92"/>
                <a:gd name="T5" fmla="*/ 2147483647 h 102"/>
                <a:gd name="T6" fmla="*/ 2147483647 w 92"/>
                <a:gd name="T7" fmla="*/ 2147483647 h 102"/>
                <a:gd name="T8" fmla="*/ 2147483647 w 92"/>
                <a:gd name="T9" fmla="*/ 2147483647 h 102"/>
                <a:gd name="T10" fmla="*/ 2147483647 w 92"/>
                <a:gd name="T11" fmla="*/ 2147483647 h 102"/>
                <a:gd name="T12" fmla="*/ 2147483647 w 92"/>
                <a:gd name="T13" fmla="*/ 2147483647 h 102"/>
                <a:gd name="T14" fmla="*/ 2147483647 w 92"/>
                <a:gd name="T15" fmla="*/ 2147483647 h 102"/>
                <a:gd name="T16" fmla="*/ 2147483647 w 92"/>
                <a:gd name="T17" fmla="*/ 2147483647 h 102"/>
                <a:gd name="T18" fmla="*/ 2147483647 w 92"/>
                <a:gd name="T19" fmla="*/ 2147483647 h 102"/>
                <a:gd name="T20" fmla="*/ 2147483647 w 92"/>
                <a:gd name="T21" fmla="*/ 2147483647 h 102"/>
                <a:gd name="T22" fmla="*/ 2147483647 w 92"/>
                <a:gd name="T23" fmla="*/ 2147483647 h 102"/>
                <a:gd name="T24" fmla="*/ 2147483647 w 92"/>
                <a:gd name="T25" fmla="*/ 2147483647 h 102"/>
                <a:gd name="T26" fmla="*/ 2147483647 w 92"/>
                <a:gd name="T27" fmla="*/ 2147483647 h 102"/>
                <a:gd name="T28" fmla="*/ 2147483647 w 92"/>
                <a:gd name="T29" fmla="*/ 2147483647 h 102"/>
                <a:gd name="T30" fmla="*/ 2147483647 w 92"/>
                <a:gd name="T31" fmla="*/ 2147483647 h 102"/>
                <a:gd name="T32" fmla="*/ 2147483647 w 92"/>
                <a:gd name="T33" fmla="*/ 2147483647 h 102"/>
                <a:gd name="T34" fmla="*/ 2147483647 w 92"/>
                <a:gd name="T35" fmla="*/ 2147483647 h 102"/>
                <a:gd name="T36" fmla="*/ 2147483647 w 92"/>
                <a:gd name="T37" fmla="*/ 2147483647 h 102"/>
                <a:gd name="T38" fmla="*/ 2147483647 w 92"/>
                <a:gd name="T39" fmla="*/ 2147483647 h 102"/>
                <a:gd name="T40" fmla="*/ 2147483647 w 92"/>
                <a:gd name="T41" fmla="*/ 2147483647 h 102"/>
                <a:gd name="T42" fmla="*/ 2147483647 w 92"/>
                <a:gd name="T43" fmla="*/ 2147483647 h 102"/>
                <a:gd name="T44" fmla="*/ 2147483647 w 92"/>
                <a:gd name="T45" fmla="*/ 2147483647 h 102"/>
                <a:gd name="T46" fmla="*/ 2147483647 w 92"/>
                <a:gd name="T47" fmla="*/ 2147483647 h 102"/>
                <a:gd name="T48" fmla="*/ 2147483647 w 92"/>
                <a:gd name="T49" fmla="*/ 2147483647 h 102"/>
                <a:gd name="T50" fmla="*/ 2147483647 w 92"/>
                <a:gd name="T51" fmla="*/ 2147483647 h 102"/>
                <a:gd name="T52" fmla="*/ 2147483647 w 92"/>
                <a:gd name="T53" fmla="*/ 2147483647 h 102"/>
                <a:gd name="T54" fmla="*/ 2147483647 w 92"/>
                <a:gd name="T55" fmla="*/ 2147483647 h 102"/>
                <a:gd name="T56" fmla="*/ 2147483647 w 92"/>
                <a:gd name="T57" fmla="*/ 2147483647 h 102"/>
                <a:gd name="T58" fmla="*/ 2147483647 w 92"/>
                <a:gd name="T59" fmla="*/ 2147483647 h 102"/>
                <a:gd name="T60" fmla="*/ 0 w 92"/>
                <a:gd name="T61" fmla="*/ 2147483647 h 102"/>
                <a:gd name="T62" fmla="*/ 2147483647 w 92"/>
                <a:gd name="T63" fmla="*/ 2147483647 h 102"/>
                <a:gd name="T64" fmla="*/ 2147483647 w 92"/>
                <a:gd name="T65" fmla="*/ 2147483647 h 102"/>
                <a:gd name="T66" fmla="*/ 2147483647 w 92"/>
                <a:gd name="T67" fmla="*/ 2147483647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2"/>
                <a:gd name="T103" fmla="*/ 0 h 102"/>
                <a:gd name="T104" fmla="*/ 92 w 92"/>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2" h="102">
                  <a:moveTo>
                    <a:pt x="30" y="63"/>
                  </a:moveTo>
                  <a:cubicBezTo>
                    <a:pt x="32" y="62"/>
                    <a:pt x="35" y="61"/>
                    <a:pt x="37" y="60"/>
                  </a:cubicBezTo>
                  <a:cubicBezTo>
                    <a:pt x="37" y="59"/>
                    <a:pt x="38" y="58"/>
                    <a:pt x="38" y="57"/>
                  </a:cubicBezTo>
                  <a:cubicBezTo>
                    <a:pt x="38" y="57"/>
                    <a:pt x="37" y="56"/>
                    <a:pt x="37" y="56"/>
                  </a:cubicBezTo>
                  <a:cubicBezTo>
                    <a:pt x="31" y="50"/>
                    <a:pt x="30" y="41"/>
                    <a:pt x="30" y="30"/>
                  </a:cubicBezTo>
                  <a:cubicBezTo>
                    <a:pt x="31" y="30"/>
                    <a:pt x="61" y="30"/>
                    <a:pt x="63" y="30"/>
                  </a:cubicBezTo>
                  <a:cubicBezTo>
                    <a:pt x="63" y="42"/>
                    <a:pt x="62" y="50"/>
                    <a:pt x="55" y="57"/>
                  </a:cubicBezTo>
                  <a:cubicBezTo>
                    <a:pt x="55" y="57"/>
                    <a:pt x="55" y="57"/>
                    <a:pt x="55" y="57"/>
                  </a:cubicBezTo>
                  <a:cubicBezTo>
                    <a:pt x="55" y="58"/>
                    <a:pt x="55" y="59"/>
                    <a:pt x="56" y="60"/>
                  </a:cubicBezTo>
                  <a:cubicBezTo>
                    <a:pt x="58" y="61"/>
                    <a:pt x="60" y="62"/>
                    <a:pt x="62" y="63"/>
                  </a:cubicBezTo>
                  <a:cubicBezTo>
                    <a:pt x="58" y="76"/>
                    <a:pt x="54" y="83"/>
                    <a:pt x="50" y="85"/>
                  </a:cubicBezTo>
                  <a:cubicBezTo>
                    <a:pt x="49" y="83"/>
                    <a:pt x="49" y="80"/>
                    <a:pt x="50" y="77"/>
                  </a:cubicBezTo>
                  <a:cubicBezTo>
                    <a:pt x="49" y="77"/>
                    <a:pt x="49" y="77"/>
                    <a:pt x="48" y="77"/>
                  </a:cubicBezTo>
                  <a:cubicBezTo>
                    <a:pt x="48" y="77"/>
                    <a:pt x="47" y="78"/>
                    <a:pt x="47" y="79"/>
                  </a:cubicBezTo>
                  <a:cubicBezTo>
                    <a:pt x="46" y="78"/>
                    <a:pt x="46" y="77"/>
                    <a:pt x="45" y="77"/>
                  </a:cubicBezTo>
                  <a:cubicBezTo>
                    <a:pt x="45" y="77"/>
                    <a:pt x="44" y="77"/>
                    <a:pt x="44" y="77"/>
                  </a:cubicBezTo>
                  <a:cubicBezTo>
                    <a:pt x="44" y="81"/>
                    <a:pt x="44" y="83"/>
                    <a:pt x="44" y="86"/>
                  </a:cubicBezTo>
                  <a:cubicBezTo>
                    <a:pt x="39" y="84"/>
                    <a:pt x="34" y="76"/>
                    <a:pt x="30" y="63"/>
                  </a:cubicBezTo>
                  <a:close/>
                  <a:moveTo>
                    <a:pt x="75" y="65"/>
                  </a:moveTo>
                  <a:cubicBezTo>
                    <a:pt x="74" y="62"/>
                    <a:pt x="73" y="58"/>
                    <a:pt x="74" y="54"/>
                  </a:cubicBezTo>
                  <a:cubicBezTo>
                    <a:pt x="76" y="46"/>
                    <a:pt x="74" y="38"/>
                    <a:pt x="73" y="36"/>
                  </a:cubicBezTo>
                  <a:cubicBezTo>
                    <a:pt x="71" y="30"/>
                    <a:pt x="74" y="24"/>
                    <a:pt x="72" y="20"/>
                  </a:cubicBezTo>
                  <a:cubicBezTo>
                    <a:pt x="71" y="13"/>
                    <a:pt x="68" y="8"/>
                    <a:pt x="63" y="4"/>
                  </a:cubicBezTo>
                  <a:cubicBezTo>
                    <a:pt x="56" y="0"/>
                    <a:pt x="45" y="0"/>
                    <a:pt x="36" y="2"/>
                  </a:cubicBezTo>
                  <a:cubicBezTo>
                    <a:pt x="29" y="4"/>
                    <a:pt x="21" y="8"/>
                    <a:pt x="22" y="14"/>
                  </a:cubicBezTo>
                  <a:cubicBezTo>
                    <a:pt x="22" y="19"/>
                    <a:pt x="21" y="22"/>
                    <a:pt x="19" y="25"/>
                  </a:cubicBezTo>
                  <a:cubicBezTo>
                    <a:pt x="18" y="27"/>
                    <a:pt x="18" y="29"/>
                    <a:pt x="18" y="32"/>
                  </a:cubicBezTo>
                  <a:cubicBezTo>
                    <a:pt x="19" y="38"/>
                    <a:pt x="23" y="41"/>
                    <a:pt x="21" y="47"/>
                  </a:cubicBezTo>
                  <a:cubicBezTo>
                    <a:pt x="19" y="53"/>
                    <a:pt x="16" y="61"/>
                    <a:pt x="16" y="66"/>
                  </a:cubicBezTo>
                  <a:cubicBezTo>
                    <a:pt x="12" y="68"/>
                    <a:pt x="8" y="69"/>
                    <a:pt x="4" y="71"/>
                  </a:cubicBezTo>
                  <a:cubicBezTo>
                    <a:pt x="1" y="77"/>
                    <a:pt x="0" y="85"/>
                    <a:pt x="0" y="102"/>
                  </a:cubicBezTo>
                  <a:cubicBezTo>
                    <a:pt x="31" y="102"/>
                    <a:pt x="61" y="102"/>
                    <a:pt x="91" y="102"/>
                  </a:cubicBezTo>
                  <a:cubicBezTo>
                    <a:pt x="92" y="89"/>
                    <a:pt x="91" y="76"/>
                    <a:pt x="87" y="68"/>
                  </a:cubicBezTo>
                  <a:cubicBezTo>
                    <a:pt x="83" y="67"/>
                    <a:pt x="79" y="66"/>
                    <a:pt x="75" y="65"/>
                  </a:cubicBezTo>
                  <a:close/>
                </a:path>
              </a:pathLst>
            </a:custGeom>
            <a:solidFill>
              <a:srgbClr val="1A2CB3"/>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135" b="0" i="0" u="none" strike="noStrike" kern="1200" cap="none" spc="0" normalizeH="0" baseline="0" noProof="0">
                <a:ln>
                  <a:noFill/>
                </a:ln>
                <a:solidFill>
                  <a:srgbClr val="00B0F0"/>
                </a:solidFill>
                <a:effectLst/>
                <a:uLnTx/>
                <a:uFillTx/>
                <a:latin typeface="微软雅黑" charset="0"/>
                <a:ea typeface="微软雅黑" charset="0"/>
                <a:cs typeface="+mn-ea"/>
                <a:sym typeface="+mn-lt"/>
              </a:endParaRPr>
            </a:p>
          </p:txBody>
        </p:sp>
        <p:sp>
          <p:nvSpPr>
            <p:cNvPr id="20" name="图标"/>
            <p:cNvSpPr>
              <a:spLocks noChangeAspect="1" noEditPoints="1" noChangeArrowheads="1"/>
            </p:cNvSpPr>
            <p:nvPr>
              <p:custDataLst>
                <p:tags r:id="rId8"/>
              </p:custDataLst>
            </p:nvPr>
          </p:nvSpPr>
          <p:spPr bwMode="auto">
            <a:xfrm flipH="1">
              <a:off x="10329" y="1530"/>
              <a:ext cx="597" cy="726"/>
            </a:xfrm>
            <a:custGeom>
              <a:avLst/>
              <a:gdLst>
                <a:gd name="T0" fmla="*/ 2147483647 w 90"/>
                <a:gd name="T1" fmla="*/ 2147483647 h 103"/>
                <a:gd name="T2" fmla="*/ 2147483647 w 90"/>
                <a:gd name="T3" fmla="*/ 2147483647 h 103"/>
                <a:gd name="T4" fmla="*/ 2147483647 w 90"/>
                <a:gd name="T5" fmla="*/ 2147483647 h 103"/>
                <a:gd name="T6" fmla="*/ 2147483647 w 90"/>
                <a:gd name="T7" fmla="*/ 2147483647 h 103"/>
                <a:gd name="T8" fmla="*/ 2147483647 w 90"/>
                <a:gd name="T9" fmla="*/ 2147483647 h 103"/>
                <a:gd name="T10" fmla="*/ 2147483647 w 90"/>
                <a:gd name="T11" fmla="*/ 2147483647 h 103"/>
                <a:gd name="T12" fmla="*/ 2147483647 w 90"/>
                <a:gd name="T13" fmla="*/ 2147483647 h 103"/>
                <a:gd name="T14" fmla="*/ 2147483647 w 90"/>
                <a:gd name="T15" fmla="*/ 2147483647 h 103"/>
                <a:gd name="T16" fmla="*/ 2147483647 w 90"/>
                <a:gd name="T17" fmla="*/ 2147483647 h 103"/>
                <a:gd name="T18" fmla="*/ 2147483647 w 90"/>
                <a:gd name="T19" fmla="*/ 2147483647 h 103"/>
                <a:gd name="T20" fmla="*/ 2147483647 w 90"/>
                <a:gd name="T21" fmla="*/ 2147483647 h 103"/>
                <a:gd name="T22" fmla="*/ 2147483647 w 90"/>
                <a:gd name="T23" fmla="*/ 2147483647 h 103"/>
                <a:gd name="T24" fmla="*/ 2147483647 w 90"/>
                <a:gd name="T25" fmla="*/ 2147483647 h 103"/>
                <a:gd name="T26" fmla="*/ 2147483647 w 90"/>
                <a:gd name="T27" fmla="*/ 2147483647 h 103"/>
                <a:gd name="T28" fmla="*/ 2147483647 w 90"/>
                <a:gd name="T29" fmla="*/ 2147483647 h 103"/>
                <a:gd name="T30" fmla="*/ 2147483647 w 90"/>
                <a:gd name="T31" fmla="*/ 2147483647 h 103"/>
                <a:gd name="T32" fmla="*/ 2147483647 w 90"/>
                <a:gd name="T33" fmla="*/ 2147483647 h 103"/>
                <a:gd name="T34" fmla="*/ 2147483647 w 90"/>
                <a:gd name="T35" fmla="*/ 2147483647 h 103"/>
                <a:gd name="T36" fmla="*/ 2147483647 w 90"/>
                <a:gd name="T37" fmla="*/ 2147483647 h 103"/>
                <a:gd name="T38" fmla="*/ 2147483647 w 90"/>
                <a:gd name="T39" fmla="*/ 2147483647 h 103"/>
                <a:gd name="T40" fmla="*/ 2147483647 w 90"/>
                <a:gd name="T41" fmla="*/ 2147483647 h 103"/>
                <a:gd name="T42" fmla="*/ 2147483647 w 90"/>
                <a:gd name="T43" fmla="*/ 2147483647 h 103"/>
                <a:gd name="T44" fmla="*/ 2147483647 w 90"/>
                <a:gd name="T45" fmla="*/ 2147483647 h 103"/>
                <a:gd name="T46" fmla="*/ 2147483647 w 90"/>
                <a:gd name="T47" fmla="*/ 2147483647 h 103"/>
                <a:gd name="T48" fmla="*/ 2147483647 w 90"/>
                <a:gd name="T49" fmla="*/ 2147483647 h 103"/>
                <a:gd name="T50" fmla="*/ 2147483647 w 90"/>
                <a:gd name="T51" fmla="*/ 2147483647 h 103"/>
                <a:gd name="T52" fmla="*/ 2147483647 w 90"/>
                <a:gd name="T53" fmla="*/ 2147483647 h 103"/>
                <a:gd name="T54" fmla="*/ 2147483647 w 90"/>
                <a:gd name="T55" fmla="*/ 2147483647 h 103"/>
                <a:gd name="T56" fmla="*/ 2147483647 w 90"/>
                <a:gd name="T57" fmla="*/ 2147483647 h 103"/>
                <a:gd name="T58" fmla="*/ 2147483647 w 90"/>
                <a:gd name="T59" fmla="*/ 2147483647 h 103"/>
                <a:gd name="T60" fmla="*/ 2147483647 w 90"/>
                <a:gd name="T61" fmla="*/ 2147483647 h 103"/>
                <a:gd name="T62" fmla="*/ 2147483647 w 90"/>
                <a:gd name="T63" fmla="*/ 2147483647 h 103"/>
                <a:gd name="T64" fmla="*/ 2147483647 w 90"/>
                <a:gd name="T65" fmla="*/ 2147483647 h 103"/>
                <a:gd name="T66" fmla="*/ 2147483647 w 90"/>
                <a:gd name="T67" fmla="*/ 2147483647 h 103"/>
                <a:gd name="T68" fmla="*/ 2147483647 w 90"/>
                <a:gd name="T69" fmla="*/ 2147483647 h 103"/>
                <a:gd name="T70" fmla="*/ 2147483647 w 90"/>
                <a:gd name="T71" fmla="*/ 2147483647 h 103"/>
                <a:gd name="T72" fmla="*/ 2147483647 w 90"/>
                <a:gd name="T73" fmla="*/ 2147483647 h 103"/>
                <a:gd name="T74" fmla="*/ 2147483647 w 90"/>
                <a:gd name="T75" fmla="*/ 2147483647 h 103"/>
                <a:gd name="T76" fmla="*/ 2147483647 w 90"/>
                <a:gd name="T77" fmla="*/ 2147483647 h 103"/>
                <a:gd name="T78" fmla="*/ 0 w 90"/>
                <a:gd name="T79" fmla="*/ 2147483647 h 103"/>
                <a:gd name="T80" fmla="*/ 0 w 90"/>
                <a:gd name="T81" fmla="*/ 2147483647 h 103"/>
                <a:gd name="T82" fmla="*/ 0 w 90"/>
                <a:gd name="T83" fmla="*/ 2147483647 h 103"/>
                <a:gd name="T84" fmla="*/ 2147483647 w 90"/>
                <a:gd name="T85" fmla="*/ 2147483647 h 103"/>
                <a:gd name="T86" fmla="*/ 2147483647 w 90"/>
                <a:gd name="T87" fmla="*/ 2147483647 h 103"/>
                <a:gd name="T88" fmla="*/ 2147483647 w 90"/>
                <a:gd name="T89" fmla="*/ 2147483647 h 103"/>
                <a:gd name="T90" fmla="*/ 2147483647 w 90"/>
                <a:gd name="T91" fmla="*/ 2147483647 h 103"/>
                <a:gd name="T92" fmla="*/ 2147483647 w 90"/>
                <a:gd name="T93" fmla="*/ 2147483647 h 103"/>
                <a:gd name="T94" fmla="*/ 2147483647 w 90"/>
                <a:gd name="T95" fmla="*/ 2147483647 h 103"/>
                <a:gd name="T96" fmla="*/ 2147483647 w 90"/>
                <a:gd name="T97" fmla="*/ 2147483647 h 103"/>
                <a:gd name="T98" fmla="*/ 2147483647 w 90"/>
                <a:gd name="T99" fmla="*/ 2147483647 h 103"/>
                <a:gd name="T100" fmla="*/ 2147483647 w 90"/>
                <a:gd name="T101" fmla="*/ 2147483647 h 103"/>
                <a:gd name="T102" fmla="*/ 2147483647 w 90"/>
                <a:gd name="T103" fmla="*/ 2147483647 h 103"/>
                <a:gd name="T104" fmla="*/ 2147483647 w 90"/>
                <a:gd name="T105" fmla="*/ 2147483647 h 103"/>
                <a:gd name="T106" fmla="*/ 2147483647 w 90"/>
                <a:gd name="T107" fmla="*/ 2147483647 h 103"/>
                <a:gd name="T108" fmla="*/ 2147483647 w 90"/>
                <a:gd name="T109" fmla="*/ 2147483647 h 103"/>
                <a:gd name="T110" fmla="*/ 2147483647 w 90"/>
                <a:gd name="T111" fmla="*/ 2147483647 h 1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
                <a:gd name="T169" fmla="*/ 0 h 103"/>
                <a:gd name="T170" fmla="*/ 90 w 90"/>
                <a:gd name="T171" fmla="*/ 103 h 1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 h="103">
                  <a:moveTo>
                    <a:pt x="5" y="65"/>
                  </a:moveTo>
                  <a:cubicBezTo>
                    <a:pt x="27" y="56"/>
                    <a:pt x="27" y="56"/>
                    <a:pt x="27" y="56"/>
                  </a:cubicBezTo>
                  <a:cubicBezTo>
                    <a:pt x="32" y="53"/>
                    <a:pt x="32" y="53"/>
                    <a:pt x="32" y="53"/>
                  </a:cubicBezTo>
                  <a:cubicBezTo>
                    <a:pt x="33" y="52"/>
                    <a:pt x="33" y="52"/>
                    <a:pt x="33" y="52"/>
                  </a:cubicBezTo>
                  <a:cubicBezTo>
                    <a:pt x="35" y="58"/>
                    <a:pt x="35" y="58"/>
                    <a:pt x="35" y="58"/>
                  </a:cubicBezTo>
                  <a:cubicBezTo>
                    <a:pt x="30" y="61"/>
                    <a:pt x="30" y="61"/>
                    <a:pt x="30" y="61"/>
                  </a:cubicBezTo>
                  <a:cubicBezTo>
                    <a:pt x="30" y="61"/>
                    <a:pt x="30" y="61"/>
                    <a:pt x="30" y="61"/>
                  </a:cubicBezTo>
                  <a:cubicBezTo>
                    <a:pt x="29" y="62"/>
                    <a:pt x="29" y="62"/>
                    <a:pt x="29" y="62"/>
                  </a:cubicBezTo>
                  <a:cubicBezTo>
                    <a:pt x="8" y="70"/>
                    <a:pt x="8" y="70"/>
                    <a:pt x="8" y="70"/>
                  </a:cubicBezTo>
                  <a:cubicBezTo>
                    <a:pt x="7" y="72"/>
                    <a:pt x="7" y="76"/>
                    <a:pt x="6" y="80"/>
                  </a:cubicBezTo>
                  <a:cubicBezTo>
                    <a:pt x="6" y="85"/>
                    <a:pt x="5" y="91"/>
                    <a:pt x="6" y="98"/>
                  </a:cubicBezTo>
                  <a:cubicBezTo>
                    <a:pt x="39" y="98"/>
                    <a:pt x="39" y="98"/>
                    <a:pt x="39" y="98"/>
                  </a:cubicBezTo>
                  <a:cubicBezTo>
                    <a:pt x="35" y="95"/>
                    <a:pt x="35" y="95"/>
                    <a:pt x="35" y="95"/>
                  </a:cubicBezTo>
                  <a:cubicBezTo>
                    <a:pt x="42" y="65"/>
                    <a:pt x="42" y="65"/>
                    <a:pt x="42" y="65"/>
                  </a:cubicBezTo>
                  <a:cubicBezTo>
                    <a:pt x="39" y="65"/>
                    <a:pt x="39" y="65"/>
                    <a:pt x="39" y="65"/>
                  </a:cubicBezTo>
                  <a:cubicBezTo>
                    <a:pt x="39" y="59"/>
                    <a:pt x="39" y="59"/>
                    <a:pt x="39" y="59"/>
                  </a:cubicBezTo>
                  <a:cubicBezTo>
                    <a:pt x="50" y="59"/>
                    <a:pt x="50" y="59"/>
                    <a:pt x="50" y="59"/>
                  </a:cubicBezTo>
                  <a:cubicBezTo>
                    <a:pt x="50" y="65"/>
                    <a:pt x="50" y="65"/>
                    <a:pt x="50" y="65"/>
                  </a:cubicBezTo>
                  <a:cubicBezTo>
                    <a:pt x="47" y="65"/>
                    <a:pt x="47" y="65"/>
                    <a:pt x="47" y="65"/>
                  </a:cubicBezTo>
                  <a:cubicBezTo>
                    <a:pt x="54" y="95"/>
                    <a:pt x="54" y="95"/>
                    <a:pt x="54" y="95"/>
                  </a:cubicBezTo>
                  <a:cubicBezTo>
                    <a:pt x="51" y="98"/>
                    <a:pt x="51" y="98"/>
                    <a:pt x="51" y="98"/>
                  </a:cubicBezTo>
                  <a:cubicBezTo>
                    <a:pt x="85" y="98"/>
                    <a:pt x="85" y="98"/>
                    <a:pt x="85" y="98"/>
                  </a:cubicBezTo>
                  <a:cubicBezTo>
                    <a:pt x="85" y="92"/>
                    <a:pt x="85" y="87"/>
                    <a:pt x="84" y="83"/>
                  </a:cubicBezTo>
                  <a:cubicBezTo>
                    <a:pt x="84" y="78"/>
                    <a:pt x="83" y="73"/>
                    <a:pt x="81" y="70"/>
                  </a:cubicBezTo>
                  <a:cubicBezTo>
                    <a:pt x="60" y="62"/>
                    <a:pt x="60" y="62"/>
                    <a:pt x="60" y="62"/>
                  </a:cubicBezTo>
                  <a:cubicBezTo>
                    <a:pt x="60" y="61"/>
                    <a:pt x="60" y="61"/>
                    <a:pt x="60" y="61"/>
                  </a:cubicBezTo>
                  <a:cubicBezTo>
                    <a:pt x="59" y="61"/>
                    <a:pt x="59" y="61"/>
                    <a:pt x="59" y="61"/>
                  </a:cubicBezTo>
                  <a:cubicBezTo>
                    <a:pt x="54" y="58"/>
                    <a:pt x="54" y="58"/>
                    <a:pt x="54" y="58"/>
                  </a:cubicBezTo>
                  <a:cubicBezTo>
                    <a:pt x="56" y="52"/>
                    <a:pt x="56" y="52"/>
                    <a:pt x="56" y="52"/>
                  </a:cubicBezTo>
                  <a:cubicBezTo>
                    <a:pt x="57" y="53"/>
                    <a:pt x="57" y="53"/>
                    <a:pt x="57" y="53"/>
                  </a:cubicBezTo>
                  <a:cubicBezTo>
                    <a:pt x="62" y="56"/>
                    <a:pt x="62" y="56"/>
                    <a:pt x="62" y="56"/>
                  </a:cubicBezTo>
                  <a:cubicBezTo>
                    <a:pt x="84" y="65"/>
                    <a:pt x="84" y="65"/>
                    <a:pt x="84" y="65"/>
                  </a:cubicBezTo>
                  <a:cubicBezTo>
                    <a:pt x="85" y="65"/>
                    <a:pt x="85" y="65"/>
                    <a:pt x="85" y="65"/>
                  </a:cubicBezTo>
                  <a:cubicBezTo>
                    <a:pt x="86" y="66"/>
                    <a:pt x="86" y="66"/>
                    <a:pt x="86" y="66"/>
                  </a:cubicBezTo>
                  <a:cubicBezTo>
                    <a:pt x="88" y="71"/>
                    <a:pt x="89" y="76"/>
                    <a:pt x="90" y="82"/>
                  </a:cubicBezTo>
                  <a:cubicBezTo>
                    <a:pt x="90" y="88"/>
                    <a:pt x="90" y="94"/>
                    <a:pt x="90" y="101"/>
                  </a:cubicBezTo>
                  <a:cubicBezTo>
                    <a:pt x="90" y="103"/>
                    <a:pt x="90" y="103"/>
                    <a:pt x="90" y="103"/>
                  </a:cubicBezTo>
                  <a:cubicBezTo>
                    <a:pt x="88" y="103"/>
                    <a:pt x="88" y="103"/>
                    <a:pt x="88" y="103"/>
                  </a:cubicBezTo>
                  <a:cubicBezTo>
                    <a:pt x="3" y="103"/>
                    <a:pt x="3" y="103"/>
                    <a:pt x="3" y="103"/>
                  </a:cubicBezTo>
                  <a:cubicBezTo>
                    <a:pt x="0" y="103"/>
                    <a:pt x="0" y="103"/>
                    <a:pt x="0" y="103"/>
                  </a:cubicBezTo>
                  <a:cubicBezTo>
                    <a:pt x="0" y="101"/>
                    <a:pt x="0" y="101"/>
                    <a:pt x="0" y="101"/>
                  </a:cubicBezTo>
                  <a:cubicBezTo>
                    <a:pt x="0" y="92"/>
                    <a:pt x="0" y="86"/>
                    <a:pt x="0" y="80"/>
                  </a:cubicBezTo>
                  <a:cubicBezTo>
                    <a:pt x="1" y="74"/>
                    <a:pt x="2" y="69"/>
                    <a:pt x="4" y="66"/>
                  </a:cubicBezTo>
                  <a:cubicBezTo>
                    <a:pt x="4" y="65"/>
                    <a:pt x="4" y="65"/>
                    <a:pt x="4" y="65"/>
                  </a:cubicBezTo>
                  <a:cubicBezTo>
                    <a:pt x="5" y="65"/>
                    <a:pt x="5" y="65"/>
                    <a:pt x="5" y="65"/>
                  </a:cubicBezTo>
                  <a:close/>
                  <a:moveTo>
                    <a:pt x="29" y="35"/>
                  </a:moveTo>
                  <a:cubicBezTo>
                    <a:pt x="28" y="28"/>
                    <a:pt x="28" y="25"/>
                    <a:pt x="30" y="18"/>
                  </a:cubicBezTo>
                  <a:cubicBezTo>
                    <a:pt x="34" y="21"/>
                    <a:pt x="45" y="20"/>
                    <a:pt x="49" y="18"/>
                  </a:cubicBezTo>
                  <a:cubicBezTo>
                    <a:pt x="52" y="21"/>
                    <a:pt x="56" y="22"/>
                    <a:pt x="60" y="21"/>
                  </a:cubicBezTo>
                  <a:cubicBezTo>
                    <a:pt x="61" y="27"/>
                    <a:pt x="61" y="27"/>
                    <a:pt x="61" y="35"/>
                  </a:cubicBezTo>
                  <a:cubicBezTo>
                    <a:pt x="61" y="35"/>
                    <a:pt x="65" y="31"/>
                    <a:pt x="66" y="28"/>
                  </a:cubicBezTo>
                  <a:cubicBezTo>
                    <a:pt x="67" y="25"/>
                    <a:pt x="65" y="12"/>
                    <a:pt x="64" y="9"/>
                  </a:cubicBezTo>
                  <a:cubicBezTo>
                    <a:pt x="62" y="5"/>
                    <a:pt x="57" y="2"/>
                    <a:pt x="49" y="3"/>
                  </a:cubicBezTo>
                  <a:cubicBezTo>
                    <a:pt x="40" y="0"/>
                    <a:pt x="30" y="3"/>
                    <a:pt x="26" y="8"/>
                  </a:cubicBezTo>
                  <a:cubicBezTo>
                    <a:pt x="25" y="10"/>
                    <a:pt x="22" y="28"/>
                    <a:pt x="24" y="31"/>
                  </a:cubicBezTo>
                  <a:cubicBezTo>
                    <a:pt x="26" y="34"/>
                    <a:pt x="29" y="35"/>
                    <a:pt x="29" y="35"/>
                  </a:cubicBezTo>
                  <a:close/>
                </a:path>
              </a:pathLst>
            </a:custGeom>
            <a:solidFill>
              <a:srgbClr val="1A2CB3"/>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135" b="0" i="0" u="none" strike="noStrike" kern="1200" cap="none" spc="0" normalizeH="0" baseline="0" noProof="0">
                <a:ln>
                  <a:noFill/>
                </a:ln>
                <a:solidFill>
                  <a:srgbClr val="00B0F0"/>
                </a:solidFill>
                <a:effectLst/>
                <a:uLnTx/>
                <a:uFillTx/>
                <a:latin typeface="微软雅黑" charset="0"/>
                <a:ea typeface="微软雅黑" charset="0"/>
                <a:cs typeface="+mn-ea"/>
                <a:sym typeface="+mn-lt"/>
              </a:endParaRPr>
            </a:p>
          </p:txBody>
        </p:sp>
        <p:cxnSp>
          <p:nvCxnSpPr>
            <p:cNvPr id="21" name="直线箭头连接符 50"/>
            <p:cNvCxnSpPr/>
            <p:nvPr>
              <p:custDataLst>
                <p:tags r:id="rId9"/>
              </p:custDataLst>
            </p:nvPr>
          </p:nvCxnSpPr>
          <p:spPr>
            <a:xfrm>
              <a:off x="9006" y="2448"/>
              <a:ext cx="0" cy="719"/>
            </a:xfrm>
            <a:prstGeom prst="straightConnector1">
              <a:avLst/>
            </a:prstGeom>
            <a:ln w="19050">
              <a:solidFill>
                <a:srgbClr val="1A2CB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51"/>
            <p:cNvCxnSpPr/>
            <p:nvPr>
              <p:custDataLst>
                <p:tags r:id="rId10"/>
              </p:custDataLst>
            </p:nvPr>
          </p:nvCxnSpPr>
          <p:spPr>
            <a:xfrm>
              <a:off x="7314" y="2448"/>
              <a:ext cx="1383" cy="719"/>
            </a:xfrm>
            <a:prstGeom prst="straightConnector1">
              <a:avLst/>
            </a:prstGeom>
            <a:ln w="19050">
              <a:solidFill>
                <a:srgbClr val="1A2CB3"/>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线箭头连接符 52"/>
            <p:cNvCxnSpPr/>
            <p:nvPr>
              <p:custDataLst>
                <p:tags r:id="rId11"/>
              </p:custDataLst>
            </p:nvPr>
          </p:nvCxnSpPr>
          <p:spPr>
            <a:xfrm flipH="1">
              <a:off x="9426" y="2468"/>
              <a:ext cx="1073" cy="718"/>
            </a:xfrm>
            <a:prstGeom prst="straightConnector1">
              <a:avLst/>
            </a:prstGeom>
            <a:ln w="19050">
              <a:solidFill>
                <a:srgbClr val="1A2CB3"/>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custDataLst>
                <p:tags r:id="rId12"/>
              </p:custDataLst>
            </p:nvPr>
          </p:nvSpPr>
          <p:spPr>
            <a:xfrm>
              <a:off x="9086" y="1080"/>
              <a:ext cx="2000" cy="4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65" b="1" i="0" u="none" strike="noStrike" kern="1200" cap="none" spc="0" normalizeH="0" baseline="0" noProof="0" dirty="0">
                  <a:ln>
                    <a:noFill/>
                  </a:ln>
                  <a:solidFill>
                    <a:srgbClr val="1A2CB3"/>
                  </a:solidFill>
                  <a:effectLst/>
                  <a:uLnTx/>
                  <a:uFillTx/>
                  <a:latin typeface="微软雅黑" charset="0"/>
                  <a:ea typeface="微软雅黑" charset="0"/>
                  <a:cs typeface="+mn-cs"/>
                </a:rPr>
                <a:t>用户算力业务需求</a:t>
              </a:r>
            </a:p>
          </p:txBody>
        </p:sp>
        <p:sp>
          <p:nvSpPr>
            <p:cNvPr id="25" name="文本框 24"/>
            <p:cNvSpPr txBox="1"/>
            <p:nvPr>
              <p:custDataLst>
                <p:tags r:id="rId13"/>
              </p:custDataLst>
            </p:nvPr>
          </p:nvSpPr>
          <p:spPr>
            <a:xfrm>
              <a:off x="7656" y="5379"/>
              <a:ext cx="3023" cy="4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65" b="0" i="0" u="none" strike="noStrike" kern="1200" cap="none" spc="0" normalizeH="0" baseline="0" noProof="0" dirty="0">
                  <a:ln>
                    <a:noFill/>
                  </a:ln>
                  <a:solidFill>
                    <a:srgbClr val="373545"/>
                  </a:solidFill>
                  <a:effectLst/>
                  <a:uLnTx/>
                  <a:uFillTx/>
                  <a:latin typeface="微软雅黑" charset="0"/>
                  <a:ea typeface="微软雅黑" charset="0"/>
                  <a:cs typeface="微软雅黑" charset="0"/>
                </a:rPr>
                <a:t>跨数据中心</a:t>
              </a:r>
              <a:r>
                <a:rPr kumimoji="0" lang="en-US" altLang="zh-CN" sz="1065" b="0" i="0" u="none" strike="noStrike" kern="1200" cap="none" spc="0" normalizeH="0" baseline="0" noProof="0" dirty="0">
                  <a:ln>
                    <a:noFill/>
                  </a:ln>
                  <a:solidFill>
                    <a:srgbClr val="373545"/>
                  </a:solidFill>
                  <a:effectLst/>
                  <a:uLnTx/>
                  <a:uFillTx/>
                  <a:latin typeface="微软雅黑" charset="0"/>
                  <a:ea typeface="微软雅黑" charset="0"/>
                  <a:cs typeface="微软雅黑" charset="0"/>
                </a:rPr>
                <a:t>/</a:t>
              </a:r>
              <a:r>
                <a:rPr kumimoji="0" lang="zh-CN" altLang="en-US" sz="1065" b="0" i="0" u="none" strike="noStrike" kern="1200" cap="none" spc="0" normalizeH="0" baseline="0" noProof="0" dirty="0">
                  <a:ln>
                    <a:noFill/>
                  </a:ln>
                  <a:solidFill>
                    <a:srgbClr val="373545"/>
                  </a:solidFill>
                  <a:effectLst/>
                  <a:uLnTx/>
                  <a:uFillTx/>
                  <a:latin typeface="微软雅黑" charset="0"/>
                  <a:ea typeface="微软雅黑" charset="0"/>
                  <a:cs typeface="微软雅黑" charset="0"/>
                </a:rPr>
                <a:t>跨云调度</a:t>
              </a:r>
            </a:p>
          </p:txBody>
        </p:sp>
        <p:grpSp>
          <p:nvGrpSpPr>
            <p:cNvPr id="26" name="组合 25"/>
            <p:cNvGrpSpPr/>
            <p:nvPr/>
          </p:nvGrpSpPr>
          <p:grpSpPr>
            <a:xfrm>
              <a:off x="6698" y="7004"/>
              <a:ext cx="5221" cy="2872"/>
              <a:chOff x="380" y="7365"/>
              <a:chExt cx="5221" cy="2872"/>
            </a:xfrm>
          </p:grpSpPr>
          <p:grpSp>
            <p:nvGrpSpPr>
              <p:cNvPr id="28" name="组合 27"/>
              <p:cNvGrpSpPr/>
              <p:nvPr/>
            </p:nvGrpSpPr>
            <p:grpSpPr>
              <a:xfrm>
                <a:off x="380" y="7365"/>
                <a:ext cx="5221" cy="2872"/>
                <a:chOff x="180240" y="3507988"/>
                <a:chExt cx="2505752" cy="1368000"/>
              </a:xfrm>
            </p:grpSpPr>
            <p:sp>
              <p:nvSpPr>
                <p:cNvPr id="29" name="箭头: 五边形 164"/>
                <p:cNvSpPr/>
                <p:nvPr>
                  <p:custDataLst>
                    <p:tags r:id="rId21"/>
                  </p:custDataLst>
                </p:nvPr>
              </p:nvSpPr>
              <p:spPr>
                <a:xfrm rot="16200000">
                  <a:off x="749116" y="2939112"/>
                  <a:ext cx="1368000" cy="2505752"/>
                </a:xfrm>
                <a:prstGeom prst="homePlate">
                  <a:avLst>
                    <a:gd name="adj" fmla="val 15024"/>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black"/>
                    </a:solidFill>
                    <a:effectLst/>
                    <a:uLnTx/>
                    <a:uFillTx/>
                    <a:latin typeface="微软雅黑" charset="0"/>
                    <a:ea typeface="微软雅黑" charset="0"/>
                    <a:cs typeface="+mn-cs"/>
                  </a:endParaRPr>
                </a:p>
              </p:txBody>
            </p:sp>
            <p:grpSp>
              <p:nvGrpSpPr>
                <p:cNvPr id="30" name="组合 29"/>
                <p:cNvGrpSpPr/>
                <p:nvPr/>
              </p:nvGrpSpPr>
              <p:grpSpPr>
                <a:xfrm>
                  <a:off x="252000" y="3939750"/>
                  <a:ext cx="2354092" cy="885961"/>
                  <a:chOff x="180000" y="3651750"/>
                  <a:chExt cx="4621017" cy="1549394"/>
                </a:xfrm>
              </p:grpSpPr>
              <p:sp>
                <p:nvSpPr>
                  <p:cNvPr id="31" name="矩形: 圆角 310"/>
                  <p:cNvSpPr/>
                  <p:nvPr>
                    <p:custDataLst>
                      <p:tags r:id="rId22"/>
                    </p:custDataLst>
                  </p:nvPr>
                </p:nvSpPr>
                <p:spPr>
                  <a:xfrm>
                    <a:off x="180000" y="3651750"/>
                    <a:ext cx="4621017" cy="1549394"/>
                  </a:xfrm>
                  <a:prstGeom prst="roundRect">
                    <a:avLst>
                      <a:gd name="adj" fmla="val 4766"/>
                    </a:avLst>
                  </a:prstGeom>
                  <a:solidFill>
                    <a:srgbClr val="1A2CB3"/>
                  </a:solidFill>
                  <a:ln w="12700" cap="flat" cmpd="sng" algn="ctr">
                    <a:noFill/>
                    <a:prstDash val="dash"/>
                    <a:miter lim="800000"/>
                  </a:ln>
                  <a:effectLst>
                    <a:outerShdw blurRad="50800" dist="38100" dir="2700000" algn="tl" rotWithShape="0">
                      <a:prstClr val="black">
                        <a:alpha val="40000"/>
                      </a:prstClr>
                    </a:outerShdw>
                  </a:effectLst>
                </p:spPr>
                <p:txBody>
                  <a:bodyPr lIns="0" tIns="0" rIns="0" bIns="0" rtlCol="0" anchor="ct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90204" pitchFamily="34" charset="0"/>
                      <a:buChar char="•"/>
                      <a:defRPr/>
                    </a:pPr>
                    <a:endParaRPr kumimoji="0" lang="en-US" altLang="zh-CN" sz="1335" b="1" i="0" u="none" strike="noStrike" kern="0" cap="none" spc="0" normalizeH="0" baseline="0" noProof="0" dirty="0">
                      <a:ln>
                        <a:noFill/>
                      </a:ln>
                      <a:solidFill>
                        <a:srgbClr val="595959"/>
                      </a:solidFill>
                      <a:effectLst/>
                      <a:uLnTx/>
                      <a:uFillTx/>
                      <a:latin typeface="微软雅黑" charset="0"/>
                      <a:ea typeface="微软雅黑" charset="0"/>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90204" pitchFamily="34" charset="0"/>
                      <a:buChar char="•"/>
                      <a:defRPr/>
                    </a:pPr>
                    <a:endParaRPr kumimoji="0" lang="en-US" altLang="zh-CN" sz="1335" b="1" i="0" u="none" strike="noStrike" kern="0" cap="none" spc="0" normalizeH="0" baseline="0" noProof="0" dirty="0">
                      <a:ln>
                        <a:noFill/>
                      </a:ln>
                      <a:solidFill>
                        <a:srgbClr val="595959"/>
                      </a:solidFill>
                      <a:effectLst/>
                      <a:uLnTx/>
                      <a:uFillTx/>
                      <a:latin typeface="微软雅黑" charset="0"/>
                      <a:ea typeface="微软雅黑" charset="0"/>
                      <a:cs typeface="+mn-cs"/>
                    </a:endParaRPr>
                  </a:p>
                </p:txBody>
              </p:sp>
              <p:sp>
                <p:nvSpPr>
                  <p:cNvPr id="32" name="矩形: 圆角 177"/>
                  <p:cNvSpPr/>
                  <p:nvPr>
                    <p:custDataLst>
                      <p:tags r:id="rId23"/>
                    </p:custDataLst>
                  </p:nvPr>
                </p:nvSpPr>
                <p:spPr>
                  <a:xfrm>
                    <a:off x="2586469" y="3795846"/>
                    <a:ext cx="2080184" cy="1309355"/>
                  </a:xfrm>
                  <a:prstGeom prst="roundRect">
                    <a:avLst>
                      <a:gd name="adj" fmla="val 10763"/>
                    </a:avLst>
                  </a:prstGeom>
                  <a:solidFill>
                    <a:sysClr val="window" lastClr="FFFFFF"/>
                  </a:solidFill>
                  <a:ln w="12700" cap="flat" cmpd="sng" algn="ctr">
                    <a:solidFill>
                      <a:srgbClr val="1A2CB3"/>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935" b="1" i="0" u="none" strike="noStrike" kern="1200" cap="none" spc="0" normalizeH="0" baseline="0" noProof="0" dirty="0">
                        <a:ln>
                          <a:noFill/>
                        </a:ln>
                        <a:solidFill>
                          <a:srgbClr val="1A2CB3"/>
                        </a:solidFill>
                        <a:effectLst/>
                        <a:uLnTx/>
                        <a:uFillTx/>
                        <a:latin typeface="微软雅黑" charset="0"/>
                        <a:ea typeface="微软雅黑" charset="0"/>
                        <a:cs typeface="阿里巴巴普惠体" panose="00020600040101010101" charset="-122"/>
                      </a:rPr>
                      <a:t>通用算力</a:t>
                    </a:r>
                  </a:p>
                </p:txBody>
              </p:sp>
              <p:sp>
                <p:nvSpPr>
                  <p:cNvPr id="33" name="矩形: 圆角 177"/>
                  <p:cNvSpPr/>
                  <p:nvPr>
                    <p:custDataLst>
                      <p:tags r:id="rId24"/>
                    </p:custDataLst>
                  </p:nvPr>
                </p:nvSpPr>
                <p:spPr>
                  <a:xfrm>
                    <a:off x="324912" y="3795846"/>
                    <a:ext cx="2080184" cy="1308522"/>
                  </a:xfrm>
                  <a:prstGeom prst="roundRect">
                    <a:avLst>
                      <a:gd name="adj" fmla="val 10763"/>
                    </a:avLst>
                  </a:prstGeom>
                  <a:solidFill>
                    <a:sysClr val="window" lastClr="FFFFFF"/>
                  </a:solidFill>
                  <a:ln w="12700" cap="flat" cmpd="sng" algn="ctr">
                    <a:solidFill>
                      <a:srgbClr val="1A2CB3"/>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935" b="1" i="0" u="none" strike="noStrike" kern="1200" cap="none" spc="0" normalizeH="0" baseline="0" noProof="0" dirty="0">
                        <a:ln>
                          <a:noFill/>
                        </a:ln>
                        <a:solidFill>
                          <a:srgbClr val="1A2CB3"/>
                        </a:solidFill>
                        <a:effectLst/>
                        <a:uLnTx/>
                        <a:uFillTx/>
                        <a:latin typeface="微软雅黑" charset="0"/>
                        <a:ea typeface="微软雅黑" charset="0"/>
                        <a:cs typeface="阿里巴巴普惠体" panose="00020600040101010101" charset="-122"/>
                      </a:rPr>
                      <a:t>智算算力</a:t>
                    </a:r>
                  </a:p>
                </p:txBody>
              </p:sp>
            </p:grpSp>
          </p:grpSp>
          <p:sp>
            <p:nvSpPr>
              <p:cNvPr id="34" name="文本框 33"/>
              <p:cNvSpPr txBox="1"/>
              <p:nvPr>
                <p:custDataLst>
                  <p:tags r:id="rId20"/>
                </p:custDataLst>
              </p:nvPr>
            </p:nvSpPr>
            <p:spPr>
              <a:xfrm>
                <a:off x="380" y="7636"/>
                <a:ext cx="5221" cy="4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35" b="1" i="0" u="none" strike="noStrike" kern="1200" cap="none" spc="0" normalizeH="0" baseline="0" noProof="0" dirty="0">
                    <a:ln>
                      <a:noFill/>
                    </a:ln>
                    <a:solidFill>
                      <a:srgbClr val="373545"/>
                    </a:solidFill>
                    <a:effectLst/>
                    <a:uLnTx/>
                    <a:uFillTx/>
                    <a:latin typeface="微软雅黑" charset="0"/>
                    <a:ea typeface="微软雅黑" charset="0"/>
                    <a:cs typeface="+mn-cs"/>
                  </a:rPr>
                  <a:t>乌兰察布节点</a:t>
                </a:r>
              </a:p>
            </p:txBody>
          </p:sp>
        </p:grpSp>
        <p:grpSp>
          <p:nvGrpSpPr>
            <p:cNvPr id="35" name="组合 34"/>
            <p:cNvGrpSpPr/>
            <p:nvPr/>
          </p:nvGrpSpPr>
          <p:grpSpPr>
            <a:xfrm>
              <a:off x="12300" y="7026"/>
              <a:ext cx="5221" cy="2872"/>
              <a:chOff x="380" y="7365"/>
              <a:chExt cx="5221" cy="2872"/>
            </a:xfrm>
          </p:grpSpPr>
          <p:grpSp>
            <p:nvGrpSpPr>
              <p:cNvPr id="36" name="组合 35"/>
              <p:cNvGrpSpPr/>
              <p:nvPr/>
            </p:nvGrpSpPr>
            <p:grpSpPr>
              <a:xfrm>
                <a:off x="380" y="7365"/>
                <a:ext cx="5221" cy="2872"/>
                <a:chOff x="180240" y="3507988"/>
                <a:chExt cx="2505752" cy="1368000"/>
              </a:xfrm>
            </p:grpSpPr>
            <p:sp>
              <p:nvSpPr>
                <p:cNvPr id="37" name="箭头: 五边形 164"/>
                <p:cNvSpPr/>
                <p:nvPr>
                  <p:custDataLst>
                    <p:tags r:id="rId16"/>
                  </p:custDataLst>
                </p:nvPr>
              </p:nvSpPr>
              <p:spPr>
                <a:xfrm rot="16200000">
                  <a:off x="749116" y="2939112"/>
                  <a:ext cx="1368000" cy="2505752"/>
                </a:xfrm>
                <a:prstGeom prst="homePlate">
                  <a:avLst>
                    <a:gd name="adj" fmla="val 15024"/>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black"/>
                    </a:solidFill>
                    <a:effectLst/>
                    <a:uLnTx/>
                    <a:uFillTx/>
                    <a:latin typeface="微软雅黑" charset="0"/>
                    <a:ea typeface="微软雅黑" charset="0"/>
                    <a:cs typeface="+mn-cs"/>
                  </a:endParaRPr>
                </a:p>
              </p:txBody>
            </p:sp>
            <p:grpSp>
              <p:nvGrpSpPr>
                <p:cNvPr id="38" name="组合 37"/>
                <p:cNvGrpSpPr/>
                <p:nvPr/>
              </p:nvGrpSpPr>
              <p:grpSpPr>
                <a:xfrm>
                  <a:off x="252000" y="3939750"/>
                  <a:ext cx="2354092" cy="885961"/>
                  <a:chOff x="180000" y="3651750"/>
                  <a:chExt cx="4621017" cy="1549394"/>
                </a:xfrm>
              </p:grpSpPr>
              <p:sp>
                <p:nvSpPr>
                  <p:cNvPr id="39" name="矩形: 圆角 310"/>
                  <p:cNvSpPr/>
                  <p:nvPr>
                    <p:custDataLst>
                      <p:tags r:id="rId17"/>
                    </p:custDataLst>
                  </p:nvPr>
                </p:nvSpPr>
                <p:spPr>
                  <a:xfrm>
                    <a:off x="180000" y="3651750"/>
                    <a:ext cx="4621017" cy="1549394"/>
                  </a:xfrm>
                  <a:prstGeom prst="roundRect">
                    <a:avLst>
                      <a:gd name="adj" fmla="val 4766"/>
                    </a:avLst>
                  </a:prstGeom>
                  <a:solidFill>
                    <a:srgbClr val="1A2CB3"/>
                  </a:solidFill>
                  <a:ln w="12700" cap="flat" cmpd="sng" algn="ctr">
                    <a:noFill/>
                    <a:prstDash val="dash"/>
                    <a:miter lim="800000"/>
                  </a:ln>
                  <a:effectLst>
                    <a:outerShdw blurRad="50800" dist="38100" dir="2700000" algn="tl" rotWithShape="0">
                      <a:prstClr val="black">
                        <a:alpha val="40000"/>
                      </a:prstClr>
                    </a:outerShdw>
                  </a:effectLst>
                </p:spPr>
                <p:txBody>
                  <a:bodyPr lIns="0" tIns="0" rIns="0" bIns="0" rtlCol="0" anchor="ct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90204" pitchFamily="34" charset="0"/>
                      <a:buChar char="•"/>
                      <a:defRPr/>
                    </a:pPr>
                    <a:endParaRPr kumimoji="0" lang="en-US" altLang="zh-CN" sz="1335" b="1" i="0" u="none" strike="noStrike" kern="0" cap="none" spc="0" normalizeH="0" baseline="0" noProof="0" dirty="0">
                      <a:ln>
                        <a:noFill/>
                      </a:ln>
                      <a:solidFill>
                        <a:srgbClr val="595959"/>
                      </a:solidFill>
                      <a:effectLst/>
                      <a:uLnTx/>
                      <a:uFillTx/>
                      <a:latin typeface="微软雅黑" charset="0"/>
                      <a:ea typeface="微软雅黑" charset="0"/>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90204" pitchFamily="34" charset="0"/>
                      <a:buChar char="•"/>
                      <a:defRPr/>
                    </a:pPr>
                    <a:endParaRPr kumimoji="0" lang="en-US" altLang="zh-CN" sz="1335" b="1" i="0" u="none" strike="noStrike" kern="0" cap="none" spc="0" normalizeH="0" baseline="0" noProof="0" dirty="0">
                      <a:ln>
                        <a:noFill/>
                      </a:ln>
                      <a:solidFill>
                        <a:srgbClr val="595959"/>
                      </a:solidFill>
                      <a:effectLst/>
                      <a:uLnTx/>
                      <a:uFillTx/>
                      <a:latin typeface="微软雅黑" charset="0"/>
                      <a:ea typeface="微软雅黑" charset="0"/>
                      <a:cs typeface="+mn-cs"/>
                    </a:endParaRPr>
                  </a:p>
                </p:txBody>
              </p:sp>
              <p:sp>
                <p:nvSpPr>
                  <p:cNvPr id="40" name="矩形: 圆角 177"/>
                  <p:cNvSpPr/>
                  <p:nvPr>
                    <p:custDataLst>
                      <p:tags r:id="rId18"/>
                    </p:custDataLst>
                  </p:nvPr>
                </p:nvSpPr>
                <p:spPr>
                  <a:xfrm>
                    <a:off x="2586469" y="3795846"/>
                    <a:ext cx="2080184" cy="1309355"/>
                  </a:xfrm>
                  <a:prstGeom prst="roundRect">
                    <a:avLst>
                      <a:gd name="adj" fmla="val 10763"/>
                    </a:avLst>
                  </a:prstGeom>
                  <a:solidFill>
                    <a:sysClr val="window" lastClr="FFFFFF"/>
                  </a:solidFill>
                  <a:ln w="12700" cap="flat" cmpd="sng" algn="ctr">
                    <a:solidFill>
                      <a:srgbClr val="1A2CB3"/>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935" b="1" i="0" u="none" strike="noStrike" kern="1200" cap="none" spc="0" normalizeH="0" baseline="0" noProof="0" dirty="0">
                        <a:ln>
                          <a:noFill/>
                        </a:ln>
                        <a:solidFill>
                          <a:srgbClr val="1A2CB3"/>
                        </a:solidFill>
                        <a:effectLst/>
                        <a:uLnTx/>
                        <a:uFillTx/>
                        <a:latin typeface="微软雅黑" charset="0"/>
                        <a:ea typeface="微软雅黑" charset="0"/>
                        <a:cs typeface="阿里巴巴普惠体" panose="00020600040101010101" charset="-122"/>
                      </a:rPr>
                      <a:t>通用算力</a:t>
                    </a:r>
                  </a:p>
                </p:txBody>
              </p:sp>
              <p:sp>
                <p:nvSpPr>
                  <p:cNvPr id="41" name="矩形: 圆角 177"/>
                  <p:cNvSpPr/>
                  <p:nvPr>
                    <p:custDataLst>
                      <p:tags r:id="rId19"/>
                    </p:custDataLst>
                  </p:nvPr>
                </p:nvSpPr>
                <p:spPr>
                  <a:xfrm>
                    <a:off x="324912" y="3795846"/>
                    <a:ext cx="2080184" cy="1308522"/>
                  </a:xfrm>
                  <a:prstGeom prst="roundRect">
                    <a:avLst>
                      <a:gd name="adj" fmla="val 10763"/>
                    </a:avLst>
                  </a:prstGeom>
                  <a:solidFill>
                    <a:sysClr val="window" lastClr="FFFFFF"/>
                  </a:solidFill>
                  <a:ln w="12700" cap="flat" cmpd="sng" algn="ctr">
                    <a:solidFill>
                      <a:srgbClr val="1A2CB3"/>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935" b="1" i="0" u="none" strike="noStrike" kern="1200" cap="none" spc="0" normalizeH="0" baseline="0" noProof="0" dirty="0">
                        <a:ln>
                          <a:noFill/>
                        </a:ln>
                        <a:solidFill>
                          <a:srgbClr val="1A2CB3"/>
                        </a:solidFill>
                        <a:effectLst/>
                        <a:uLnTx/>
                        <a:uFillTx/>
                        <a:latin typeface="微软雅黑" charset="0"/>
                        <a:ea typeface="微软雅黑" charset="0"/>
                        <a:cs typeface="阿里巴巴普惠体" panose="00020600040101010101" charset="-122"/>
                      </a:rPr>
                      <a:t>智算算力</a:t>
                    </a:r>
                  </a:p>
                </p:txBody>
              </p:sp>
            </p:grpSp>
          </p:grpSp>
          <p:sp>
            <p:nvSpPr>
              <p:cNvPr id="42" name="文本框 41"/>
              <p:cNvSpPr txBox="1"/>
              <p:nvPr>
                <p:custDataLst>
                  <p:tags r:id="rId15"/>
                </p:custDataLst>
              </p:nvPr>
            </p:nvSpPr>
            <p:spPr>
              <a:xfrm>
                <a:off x="380" y="7636"/>
                <a:ext cx="5221" cy="4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35" b="1" i="0" u="none" strike="noStrike" kern="1200" cap="none" spc="0" normalizeH="0" baseline="0" noProof="0" dirty="0">
                    <a:ln>
                      <a:noFill/>
                    </a:ln>
                    <a:solidFill>
                      <a:srgbClr val="373545"/>
                    </a:solidFill>
                    <a:effectLst/>
                    <a:uLnTx/>
                    <a:uFillTx/>
                    <a:latin typeface="微软雅黑" charset="0"/>
                    <a:ea typeface="微软雅黑" charset="0"/>
                    <a:cs typeface="+mn-cs"/>
                  </a:rPr>
                  <a:t>新疆节点</a:t>
                </a:r>
              </a:p>
            </p:txBody>
          </p:sp>
        </p:grpSp>
        <p:sp>
          <p:nvSpPr>
            <p:cNvPr id="43" name="文本框 42"/>
            <p:cNvSpPr txBox="1"/>
            <p:nvPr/>
          </p:nvSpPr>
          <p:spPr>
            <a:xfrm>
              <a:off x="16383" y="5990"/>
              <a:ext cx="1949" cy="1307"/>
            </a:xfrm>
            <a:prstGeom prst="rect">
              <a:avLst/>
            </a:prstGeom>
            <a:noFill/>
          </p:spPr>
          <p:txBody>
            <a:bodyPr wrap="square" rtlCol="0">
              <a:spAutoFit/>
            </a:bodyPr>
            <a:lstStyle/>
            <a:p>
              <a:r>
                <a:rPr lang="en-US" altLang="zh-CN" sz="4800" b="1">
                  <a:solidFill>
                    <a:schemeClr val="accent1"/>
                  </a:solidFill>
                  <a:effectLst>
                    <a:outerShdw blurRad="38100" dist="25400" dir="5400000" algn="ctr" rotWithShape="0">
                      <a:srgbClr val="6E747A">
                        <a:alpha val="43000"/>
                      </a:srgbClr>
                    </a:outerShdw>
                  </a:effectLst>
                  <a:latin typeface="微软雅黑" charset="0"/>
                  <a:ea typeface="微软雅黑" charset="0"/>
                </a:rPr>
                <a:t>...</a:t>
              </a:r>
            </a:p>
          </p:txBody>
        </p:sp>
        <p:cxnSp>
          <p:nvCxnSpPr>
            <p:cNvPr id="44" name="直接连接符 43"/>
            <p:cNvCxnSpPr/>
            <p:nvPr>
              <p:custDataLst>
                <p:tags r:id="rId14"/>
              </p:custDataLst>
            </p:nvPr>
          </p:nvCxnSpPr>
          <p:spPr>
            <a:xfrm>
              <a:off x="8983" y="4631"/>
              <a:ext cx="326" cy="2373"/>
            </a:xfrm>
            <a:prstGeom prst="line">
              <a:avLst/>
            </a:prstGeom>
            <a:ln w="19050">
              <a:solidFill>
                <a:srgbClr val="1A2CB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sz="2400">
                <a:latin typeface="微软雅黑" charset="0"/>
                <a:ea typeface="微软雅黑" charset="0"/>
              </a:rPr>
              <a:t>算力纳管平台：统一运营</a:t>
            </a:r>
          </a:p>
        </p:txBody>
      </p:sp>
      <p:sp>
        <p:nvSpPr>
          <p:cNvPr id="3" name="矩形 2"/>
          <p:cNvSpPr/>
          <p:nvPr>
            <p:custDataLst>
              <p:tags r:id="rId1"/>
            </p:custDataLst>
          </p:nvPr>
        </p:nvSpPr>
        <p:spPr>
          <a:xfrm>
            <a:off x="600" y="822795"/>
            <a:ext cx="12211477" cy="946030"/>
          </a:xfrm>
          <a:prstGeom prst="rect">
            <a:avLst/>
          </a:prstGeom>
          <a:solidFill>
            <a:srgbClr val="1A2BB3"/>
          </a:solidFill>
          <a:ln>
            <a:solidFill>
              <a:srgbClr val="1A2B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90204" pitchFamily="34" charset="0"/>
              <a:buChar char="•"/>
            </a:pPr>
            <a:r>
              <a:rPr lang="zh-CN" altLang="en-US" sz="1600" dirty="0">
                <a:solidFill>
                  <a:schemeClr val="bg1"/>
                </a:solidFill>
                <a:latin typeface="微软雅黑" charset="0"/>
                <a:ea typeface="微软雅黑" charset="0"/>
                <a:cs typeface="Arial" panose="020B0604020202090204" pitchFamily="34" charset="0"/>
              </a:rPr>
              <a:t>企业用户控制台可聚焦企业自身整体资源、费用情况，进行资源订购及费用明细查询，全面把控企业费用支出情况。</a:t>
            </a:r>
          </a:p>
          <a:p>
            <a:pPr marL="285750" indent="-285750">
              <a:lnSpc>
                <a:spcPct val="150000"/>
              </a:lnSpc>
              <a:buFont typeface="Arial" panose="020B0604020202090204" pitchFamily="34" charset="0"/>
              <a:buChar char="•"/>
            </a:pPr>
            <a:r>
              <a:rPr lang="zh-CN" altLang="en-US" sz="1600" dirty="0">
                <a:solidFill>
                  <a:schemeClr val="bg1"/>
                </a:solidFill>
                <a:latin typeface="微软雅黑" charset="0"/>
                <a:ea typeface="微软雅黑" charset="0"/>
                <a:cs typeface="Arial" panose="020B0604020202090204" pitchFamily="34" charset="0"/>
              </a:rPr>
              <a:t>对归属的资源进行管理，可续订及扩容，提供便捷式资源管理操作，降低管理难度；发起合同、发票的申请，规范化运营流程。</a:t>
            </a:r>
            <a:endParaRPr kumimoji="1" lang="zh-CN" altLang="en-US" sz="1600" b="1" dirty="0">
              <a:solidFill>
                <a:schemeClr val="bg1"/>
              </a:solidFill>
              <a:latin typeface="微软雅黑" charset="0"/>
              <a:ea typeface="微软雅黑" charset="0"/>
            </a:endParaRPr>
          </a:p>
        </p:txBody>
      </p:sp>
      <p:pic>
        <p:nvPicPr>
          <p:cNvPr id="4" name="图片 3"/>
          <p:cNvPicPr>
            <a:picLocks noChangeAspect="1"/>
          </p:cNvPicPr>
          <p:nvPr>
            <p:custDataLst>
              <p:tags r:id="rId2"/>
            </p:custDataLst>
          </p:nvPr>
        </p:nvPicPr>
        <p:blipFill rotWithShape="1">
          <a:blip r:embed="rId11"/>
          <a:srcRect t="7465"/>
          <a:stretch>
            <a:fillRect/>
          </a:stretch>
        </p:blipFill>
        <p:spPr>
          <a:xfrm>
            <a:off x="1296532" y="1893080"/>
            <a:ext cx="4553920" cy="211189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5" name="图片 4"/>
          <p:cNvPicPr>
            <a:picLocks noChangeAspect="1"/>
          </p:cNvPicPr>
          <p:nvPr>
            <p:custDataLst>
              <p:tags r:id="rId3"/>
            </p:custDataLst>
          </p:nvPr>
        </p:nvPicPr>
        <p:blipFill rotWithShape="1">
          <a:blip r:embed="rId12"/>
          <a:srcRect t="7465"/>
          <a:stretch>
            <a:fillRect/>
          </a:stretch>
        </p:blipFill>
        <p:spPr>
          <a:xfrm>
            <a:off x="1296532" y="4416188"/>
            <a:ext cx="4553920" cy="211189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6" name="图片 5"/>
          <p:cNvPicPr>
            <a:picLocks noChangeAspect="1"/>
          </p:cNvPicPr>
          <p:nvPr>
            <p:custDataLst>
              <p:tags r:id="rId4"/>
            </p:custDataLst>
          </p:nvPr>
        </p:nvPicPr>
        <p:blipFill rotWithShape="1">
          <a:blip r:embed="rId13"/>
          <a:srcRect t="9147"/>
          <a:stretch>
            <a:fillRect/>
          </a:stretch>
        </p:blipFill>
        <p:spPr>
          <a:xfrm>
            <a:off x="6424636" y="4416186"/>
            <a:ext cx="4514857" cy="211189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7" name="图片 6"/>
          <p:cNvPicPr>
            <a:picLocks noChangeAspect="1"/>
          </p:cNvPicPr>
          <p:nvPr>
            <p:custDataLst>
              <p:tags r:id="rId5"/>
            </p:custDataLst>
          </p:nvPr>
        </p:nvPicPr>
        <p:blipFill rotWithShape="1">
          <a:blip r:embed="rId14"/>
          <a:srcRect t="7465"/>
          <a:stretch>
            <a:fillRect/>
          </a:stretch>
        </p:blipFill>
        <p:spPr>
          <a:xfrm>
            <a:off x="6424636" y="1893080"/>
            <a:ext cx="4514857" cy="2111891"/>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8" name="文本框 7"/>
          <p:cNvSpPr txBox="1"/>
          <p:nvPr>
            <p:custDataLst>
              <p:tags r:id="rId6"/>
            </p:custDataLst>
          </p:nvPr>
        </p:nvSpPr>
        <p:spPr>
          <a:xfrm>
            <a:off x="3141692" y="4004970"/>
            <a:ext cx="863600" cy="297180"/>
          </a:xfrm>
          <a:prstGeom prst="rect">
            <a:avLst/>
          </a:prstGeom>
          <a:noFill/>
        </p:spPr>
        <p:txBody>
          <a:bodyPr wrap="none" rtlCol="0">
            <a:spAutoFit/>
          </a:bodyPr>
          <a:lstStyle/>
          <a:p>
            <a:pPr algn="ctr"/>
            <a:r>
              <a:rPr kumimoji="1" lang="zh-CN" altLang="en-US" sz="1335" dirty="0">
                <a:solidFill>
                  <a:srgbClr val="1A2CB3"/>
                </a:solidFill>
                <a:latin typeface="微软雅黑" charset="0"/>
                <a:ea typeface="微软雅黑" charset="0"/>
              </a:rPr>
              <a:t>账户总览</a:t>
            </a:r>
          </a:p>
        </p:txBody>
      </p:sp>
      <p:sp>
        <p:nvSpPr>
          <p:cNvPr id="9" name="文本框 8"/>
          <p:cNvSpPr txBox="1"/>
          <p:nvPr>
            <p:custDataLst>
              <p:tags r:id="rId7"/>
            </p:custDataLst>
          </p:nvPr>
        </p:nvSpPr>
        <p:spPr>
          <a:xfrm>
            <a:off x="8217003" y="4004969"/>
            <a:ext cx="863600" cy="297180"/>
          </a:xfrm>
          <a:prstGeom prst="rect">
            <a:avLst/>
          </a:prstGeom>
          <a:noFill/>
        </p:spPr>
        <p:txBody>
          <a:bodyPr wrap="none" rtlCol="0">
            <a:spAutoFit/>
          </a:bodyPr>
          <a:lstStyle/>
          <a:p>
            <a:r>
              <a:rPr kumimoji="1" lang="zh-CN" altLang="en-US" sz="1335" dirty="0">
                <a:solidFill>
                  <a:srgbClr val="1A2CB3"/>
                </a:solidFill>
                <a:latin typeface="微软雅黑" charset="0"/>
                <a:ea typeface="微软雅黑" charset="0"/>
              </a:rPr>
              <a:t>我的合同</a:t>
            </a:r>
          </a:p>
        </p:txBody>
      </p:sp>
      <p:sp>
        <p:nvSpPr>
          <p:cNvPr id="10" name="文本框 9"/>
          <p:cNvSpPr txBox="1"/>
          <p:nvPr>
            <p:custDataLst>
              <p:tags r:id="rId8"/>
            </p:custDataLst>
          </p:nvPr>
        </p:nvSpPr>
        <p:spPr>
          <a:xfrm>
            <a:off x="3141696" y="6528076"/>
            <a:ext cx="863600" cy="297180"/>
          </a:xfrm>
          <a:prstGeom prst="rect">
            <a:avLst/>
          </a:prstGeom>
          <a:noFill/>
        </p:spPr>
        <p:txBody>
          <a:bodyPr wrap="none" rtlCol="0">
            <a:spAutoFit/>
          </a:bodyPr>
          <a:lstStyle/>
          <a:p>
            <a:pPr algn="ctr"/>
            <a:r>
              <a:rPr kumimoji="1" lang="zh-CN" altLang="en-US" sz="1335" dirty="0">
                <a:solidFill>
                  <a:srgbClr val="1A2CB3"/>
                </a:solidFill>
                <a:latin typeface="微软雅黑" charset="0"/>
                <a:ea typeface="微软雅黑" charset="0"/>
              </a:rPr>
              <a:t>算力服务</a:t>
            </a:r>
          </a:p>
        </p:txBody>
      </p:sp>
      <p:sp>
        <p:nvSpPr>
          <p:cNvPr id="11" name="文本框 10"/>
          <p:cNvSpPr txBox="1"/>
          <p:nvPr>
            <p:custDataLst>
              <p:tags r:id="rId9"/>
            </p:custDataLst>
          </p:nvPr>
        </p:nvSpPr>
        <p:spPr>
          <a:xfrm>
            <a:off x="8217002" y="6528075"/>
            <a:ext cx="863600" cy="297180"/>
          </a:xfrm>
          <a:prstGeom prst="rect">
            <a:avLst/>
          </a:prstGeom>
          <a:noFill/>
        </p:spPr>
        <p:txBody>
          <a:bodyPr wrap="none" rtlCol="0">
            <a:spAutoFit/>
          </a:bodyPr>
          <a:lstStyle/>
          <a:p>
            <a:r>
              <a:rPr kumimoji="1" lang="zh-CN" altLang="en-US" sz="1335" dirty="0">
                <a:solidFill>
                  <a:srgbClr val="1A2CB3"/>
                </a:solidFill>
                <a:latin typeface="微软雅黑" charset="0"/>
                <a:ea typeface="微软雅黑" charset="0"/>
              </a:rPr>
              <a:t>我的发票</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sz="2400">
                <a:latin typeface="微软雅黑" charset="0"/>
                <a:ea typeface="微软雅黑" charset="0"/>
              </a:rPr>
              <a:t>算力纳管平台：数据可视化</a:t>
            </a:r>
          </a:p>
        </p:txBody>
      </p:sp>
      <p:sp>
        <p:nvSpPr>
          <p:cNvPr id="12" name="TextBox 2"/>
          <p:cNvSpPr txBox="1"/>
          <p:nvPr/>
        </p:nvSpPr>
        <p:spPr>
          <a:xfrm>
            <a:off x="76835" y="1207770"/>
            <a:ext cx="3186430" cy="4769485"/>
          </a:xfrm>
          <a:prstGeom prst="rect">
            <a:avLst/>
          </a:prstGeom>
          <a:noFill/>
          <a:ln>
            <a:solidFill>
              <a:schemeClr val="bg1"/>
            </a:solidFill>
          </a:ln>
        </p:spPr>
        <p:txBody>
          <a:bodyPr wrap="square" rtlCol="0">
            <a:spAutoFit/>
          </a:bodyPr>
          <a:lstStyle/>
          <a:p>
            <a:pPr>
              <a:lnSpc>
                <a:spcPct val="200000"/>
              </a:lnSpc>
            </a:pPr>
            <a:r>
              <a:rPr lang="en-US" sz="2400" b="1" dirty="0" err="1">
                <a:latin typeface="微软雅黑" charset="0"/>
                <a:ea typeface="微软雅黑" charset="0"/>
                <a:cs typeface="微软雅黑" charset="0"/>
              </a:rPr>
              <a:t>提供实时</a:t>
            </a:r>
            <a:r>
              <a:rPr lang="zh-CN" altLang="en-US" sz="2400" b="1" dirty="0" err="1">
                <a:latin typeface="微软雅黑" charset="0"/>
                <a:ea typeface="微软雅黑" charset="0"/>
                <a:cs typeface="微软雅黑" charset="0"/>
              </a:rPr>
              <a:t>的</a:t>
            </a:r>
            <a:endParaRPr lang="en-US" sz="2400" b="1" dirty="0">
              <a:latin typeface="微软雅黑" charset="0"/>
              <a:ea typeface="微软雅黑" charset="0"/>
              <a:cs typeface="微软雅黑" charset="0"/>
            </a:endParaRPr>
          </a:p>
          <a:p>
            <a:pPr marL="285750" indent="-285750">
              <a:lnSpc>
                <a:spcPct val="200000"/>
              </a:lnSpc>
              <a:buFont typeface="Arial" panose="020B0604020202090204" pitchFamily="34" charset="0"/>
              <a:buChar char="•"/>
            </a:pPr>
            <a:r>
              <a:rPr lang="en-US" sz="1600" dirty="0" err="1">
                <a:latin typeface="微软雅黑" charset="0"/>
                <a:ea typeface="微软雅黑" charset="0"/>
                <a:cs typeface="微软雅黑" charset="0"/>
              </a:rPr>
              <a:t>算力容量</a:t>
            </a:r>
            <a:r>
              <a:rPr lang="zh-CN" altLang="en-US" sz="1600" dirty="0">
                <a:latin typeface="微软雅黑" charset="0"/>
                <a:ea typeface="微软雅黑" charset="0"/>
                <a:cs typeface="微软雅黑" charset="0"/>
              </a:rPr>
              <a:t>， 转换率，地域分布</a:t>
            </a:r>
            <a:endParaRPr lang="en-SG" altLang="zh-CN" sz="1600" dirty="0">
              <a:latin typeface="微软雅黑" charset="0"/>
              <a:ea typeface="微软雅黑" charset="0"/>
              <a:cs typeface="微软雅黑" charset="0"/>
            </a:endParaRPr>
          </a:p>
          <a:p>
            <a:pPr marL="285750" indent="-285750">
              <a:lnSpc>
                <a:spcPct val="200000"/>
              </a:lnSpc>
              <a:buFont typeface="Arial" panose="020B0604020202090204" pitchFamily="34" charset="0"/>
              <a:buChar char="•"/>
            </a:pPr>
            <a:r>
              <a:rPr lang="zh-CN" altLang="en-US" sz="1600" dirty="0">
                <a:latin typeface="微软雅黑" charset="0"/>
                <a:ea typeface="微软雅黑" charset="0"/>
                <a:cs typeface="微软雅黑" charset="0"/>
              </a:rPr>
              <a:t>注册客户数量，转换率，在线客户数，地域分布</a:t>
            </a:r>
            <a:endParaRPr lang="en-SG" altLang="zh-CN" sz="1600" dirty="0">
              <a:latin typeface="微软雅黑" charset="0"/>
              <a:ea typeface="微软雅黑" charset="0"/>
              <a:cs typeface="微软雅黑" charset="0"/>
            </a:endParaRPr>
          </a:p>
          <a:p>
            <a:pPr marL="285750" indent="-285750">
              <a:lnSpc>
                <a:spcPct val="200000"/>
              </a:lnSpc>
              <a:buFont typeface="Arial" panose="020B0604020202090204" pitchFamily="34" charset="0"/>
              <a:buChar char="•"/>
            </a:pPr>
            <a:r>
              <a:rPr lang="zh-CN" altLang="en-SG" sz="1600" dirty="0">
                <a:latin typeface="微软雅黑" charset="0"/>
                <a:ea typeface="微软雅黑" charset="0"/>
                <a:cs typeface="微软雅黑" charset="0"/>
              </a:rPr>
              <a:t>客户</a:t>
            </a:r>
            <a:r>
              <a:rPr lang="zh-CN" altLang="en-US" sz="1600" dirty="0">
                <a:latin typeface="微软雅黑" charset="0"/>
                <a:ea typeface="微软雅黑" charset="0"/>
                <a:cs typeface="微软雅黑" charset="0"/>
              </a:rPr>
              <a:t>行业排名</a:t>
            </a:r>
            <a:endParaRPr lang="en-SG" altLang="zh-CN" sz="1600" dirty="0">
              <a:latin typeface="微软雅黑" charset="0"/>
              <a:ea typeface="微软雅黑" charset="0"/>
              <a:cs typeface="微软雅黑" charset="0"/>
            </a:endParaRPr>
          </a:p>
          <a:p>
            <a:pPr marL="285750" indent="-285750">
              <a:lnSpc>
                <a:spcPct val="200000"/>
              </a:lnSpc>
              <a:buFont typeface="Arial" panose="020B0604020202090204" pitchFamily="34" charset="0"/>
              <a:buChar char="•"/>
            </a:pPr>
            <a:r>
              <a:rPr lang="zh-CN" altLang="en-SG" sz="1600" dirty="0">
                <a:latin typeface="微软雅黑" charset="0"/>
                <a:ea typeface="微软雅黑" charset="0"/>
                <a:cs typeface="微软雅黑" charset="0"/>
              </a:rPr>
              <a:t>分销商</a:t>
            </a:r>
            <a:r>
              <a:rPr lang="zh-CN" altLang="en-US" sz="1600" dirty="0">
                <a:latin typeface="微软雅黑" charset="0"/>
                <a:ea typeface="微软雅黑" charset="0"/>
                <a:cs typeface="微软雅黑" charset="0"/>
              </a:rPr>
              <a:t>排名</a:t>
            </a:r>
            <a:endParaRPr lang="en-SG" altLang="zh-CN" sz="1600" dirty="0">
              <a:latin typeface="微软雅黑" charset="0"/>
              <a:ea typeface="微软雅黑" charset="0"/>
              <a:cs typeface="微软雅黑" charset="0"/>
            </a:endParaRPr>
          </a:p>
          <a:p>
            <a:pPr marL="285750" indent="-285750">
              <a:lnSpc>
                <a:spcPct val="200000"/>
              </a:lnSpc>
              <a:buFont typeface="Arial" panose="020B0604020202090204" pitchFamily="34" charset="0"/>
              <a:buChar char="•"/>
            </a:pPr>
            <a:r>
              <a:rPr lang="zh-CN" altLang="en-US" sz="1600" dirty="0">
                <a:latin typeface="微软雅黑" charset="0"/>
                <a:ea typeface="微软雅黑" charset="0"/>
                <a:cs typeface="微软雅黑" charset="0"/>
              </a:rPr>
              <a:t>热销产品排名</a:t>
            </a:r>
            <a:endParaRPr lang="en-SG" altLang="zh-CN" sz="1600" dirty="0">
              <a:latin typeface="微软雅黑" charset="0"/>
              <a:ea typeface="微软雅黑" charset="0"/>
              <a:cs typeface="微软雅黑" charset="0"/>
            </a:endParaRPr>
          </a:p>
          <a:p>
            <a:pPr marL="285750" indent="-285750">
              <a:lnSpc>
                <a:spcPct val="200000"/>
              </a:lnSpc>
              <a:buFont typeface="Arial" panose="020B0604020202090204" pitchFamily="34" charset="0"/>
              <a:buChar char="•"/>
            </a:pPr>
            <a:r>
              <a:rPr lang="zh-CN" altLang="en-US" sz="1600" dirty="0">
                <a:latin typeface="微软雅黑" charset="0"/>
                <a:ea typeface="微软雅黑" charset="0"/>
                <a:cs typeface="微软雅黑" charset="0"/>
              </a:rPr>
              <a:t>优质供应商排名</a:t>
            </a:r>
            <a:endParaRPr lang="en-US" dirty="0">
              <a:latin typeface="微软雅黑" charset="0"/>
              <a:ea typeface="微软雅黑" charset="0"/>
              <a:cs typeface="微软雅黑" charset="0"/>
            </a:endParaRPr>
          </a:p>
        </p:txBody>
      </p:sp>
      <p:pic>
        <p:nvPicPr>
          <p:cNvPr id="13" name="图片 12"/>
          <p:cNvPicPr>
            <a:picLocks noChangeAspect="1"/>
          </p:cNvPicPr>
          <p:nvPr/>
        </p:nvPicPr>
        <p:blipFill>
          <a:blip r:embed="rId2"/>
          <a:stretch>
            <a:fillRect/>
          </a:stretch>
        </p:blipFill>
        <p:spPr>
          <a:xfrm>
            <a:off x="3263265" y="1207770"/>
            <a:ext cx="8710295" cy="478599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sz="2400">
                <a:latin typeface="微软雅黑" charset="0"/>
                <a:ea typeface="微软雅黑" charset="0"/>
              </a:rPr>
              <a:t>技术服务平台：产品架构</a:t>
            </a:r>
          </a:p>
        </p:txBody>
      </p:sp>
      <p:grpSp>
        <p:nvGrpSpPr>
          <p:cNvPr id="7" name="组合 6"/>
          <p:cNvGrpSpPr/>
          <p:nvPr/>
        </p:nvGrpSpPr>
        <p:grpSpPr>
          <a:xfrm>
            <a:off x="836295" y="5567680"/>
            <a:ext cx="8662670" cy="676275"/>
            <a:chOff x="2840" y="8767"/>
            <a:chExt cx="9894" cy="1065"/>
          </a:xfrm>
        </p:grpSpPr>
        <p:sp>
          <p:nvSpPr>
            <p:cNvPr id="70" name="Rectangle 8"/>
            <p:cNvSpPr/>
            <p:nvPr/>
          </p:nvSpPr>
          <p:spPr>
            <a:xfrm>
              <a:off x="2840" y="8767"/>
              <a:ext cx="1638" cy="1065"/>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latin typeface="微软雅黑" charset="0"/>
                  <a:ea typeface="微软雅黑" charset="0"/>
                </a:rPr>
                <a:t>基础设施层</a:t>
              </a:r>
            </a:p>
          </p:txBody>
        </p:sp>
        <p:sp>
          <p:nvSpPr>
            <p:cNvPr id="3" name="Rectangle 8"/>
            <p:cNvSpPr/>
            <p:nvPr/>
          </p:nvSpPr>
          <p:spPr>
            <a:xfrm>
              <a:off x="4585" y="8768"/>
              <a:ext cx="1933" cy="1064"/>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err="1">
                  <a:latin typeface="微软雅黑" charset="0"/>
                  <a:ea typeface="微软雅黑" charset="0"/>
                </a:rPr>
                <a:t>云服务</a:t>
              </a:r>
            </a:p>
          </p:txBody>
        </p:sp>
        <p:sp>
          <p:nvSpPr>
            <p:cNvPr id="74" name="Rectangle 8"/>
            <p:cNvSpPr/>
            <p:nvPr/>
          </p:nvSpPr>
          <p:spPr>
            <a:xfrm>
              <a:off x="6657" y="8768"/>
              <a:ext cx="1933" cy="1064"/>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err="1">
                  <a:latin typeface="微软雅黑" charset="0"/>
                  <a:ea typeface="微软雅黑" charset="0"/>
                </a:rPr>
                <a:t>容器化</a:t>
              </a:r>
            </a:p>
          </p:txBody>
        </p:sp>
        <p:sp>
          <p:nvSpPr>
            <p:cNvPr id="75" name="Rectangle 8"/>
            <p:cNvSpPr/>
            <p:nvPr/>
          </p:nvSpPr>
          <p:spPr>
            <a:xfrm>
              <a:off x="8729" y="8768"/>
              <a:ext cx="1933" cy="1064"/>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err="1">
                  <a:latin typeface="微软雅黑" charset="0"/>
                  <a:ea typeface="微软雅黑" charset="0"/>
                </a:rPr>
                <a:t>网格服务</a:t>
              </a:r>
            </a:p>
          </p:txBody>
        </p:sp>
        <p:sp>
          <p:nvSpPr>
            <p:cNvPr id="4" name="Rectangle 8"/>
            <p:cNvSpPr/>
            <p:nvPr/>
          </p:nvSpPr>
          <p:spPr>
            <a:xfrm>
              <a:off x="10801" y="8768"/>
              <a:ext cx="1933" cy="1064"/>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err="1">
                  <a:latin typeface="微软雅黑" charset="0"/>
                  <a:ea typeface="微软雅黑" charset="0"/>
                  <a:cs typeface="微软雅黑" charset="0"/>
                </a:rPr>
                <a:t>DevOps</a:t>
              </a:r>
              <a:r>
                <a:rPr lang="zh-CN" altLang="en-US" sz="1200" b="1" dirty="0" err="1">
                  <a:latin typeface="微软雅黑" charset="0"/>
                  <a:ea typeface="微软雅黑" charset="0"/>
                  <a:cs typeface="微软雅黑" charset="0"/>
                </a:rPr>
                <a:t>工具链</a:t>
              </a:r>
            </a:p>
          </p:txBody>
        </p:sp>
      </p:grpSp>
      <p:sp>
        <p:nvSpPr>
          <p:cNvPr id="84" name="Rectangle 15"/>
          <p:cNvSpPr/>
          <p:nvPr/>
        </p:nvSpPr>
        <p:spPr>
          <a:xfrm>
            <a:off x="812165" y="4460875"/>
            <a:ext cx="1040130" cy="9658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微软雅黑" charset="0"/>
                <a:ea typeface="微软雅黑" charset="0"/>
                <a:cs typeface="仿宋" panose="02010609060101010101" charset="-122"/>
                <a:sym typeface="+mn-ea"/>
              </a:rPr>
              <a:t>数据层</a:t>
            </a:r>
          </a:p>
        </p:txBody>
      </p:sp>
      <p:sp>
        <p:nvSpPr>
          <p:cNvPr id="16" name="Rectangle 8"/>
          <p:cNvSpPr/>
          <p:nvPr/>
        </p:nvSpPr>
        <p:spPr>
          <a:xfrm>
            <a:off x="1944370" y="4461510"/>
            <a:ext cx="7581900" cy="965200"/>
          </a:xfrm>
          <a:prstGeom prst="rect">
            <a:avLst/>
          </a:prstGeom>
          <a:solidFill>
            <a:schemeClr val="accent1"/>
          </a:solidFill>
          <a:ln>
            <a:gradFill>
              <a:gsLst>
                <a:gs pos="55000">
                  <a:schemeClr val="accent2">
                    <a:lumMod val="26000"/>
                    <a:lumOff val="74000"/>
                    <a:alpha val="0"/>
                  </a:schemeClr>
                </a:gs>
                <a:gs pos="26000">
                  <a:srgbClr val="7030A0"/>
                </a:gs>
                <a:gs pos="83000">
                  <a:srgbClr val="7030A0"/>
                </a:gs>
              </a:gsLst>
              <a:lin ang="1902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b="1" dirty="0" err="1">
              <a:latin typeface="微软雅黑" charset="0"/>
              <a:ea typeface="微软雅黑" charset="0"/>
            </a:endParaRPr>
          </a:p>
        </p:txBody>
      </p:sp>
      <p:sp>
        <p:nvSpPr>
          <p:cNvPr id="30" name="Rectangle 12"/>
          <p:cNvSpPr/>
          <p:nvPr/>
        </p:nvSpPr>
        <p:spPr>
          <a:xfrm>
            <a:off x="2066925" y="4606290"/>
            <a:ext cx="257810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结构化数据库</a:t>
            </a:r>
          </a:p>
        </p:txBody>
      </p:sp>
      <p:sp>
        <p:nvSpPr>
          <p:cNvPr id="12" name="Rectangle 15"/>
          <p:cNvSpPr/>
          <p:nvPr/>
        </p:nvSpPr>
        <p:spPr>
          <a:xfrm>
            <a:off x="817880" y="3154680"/>
            <a:ext cx="1040130" cy="12319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sym typeface="+mn-ea"/>
              </a:rPr>
              <a:t>服务层</a:t>
            </a:r>
          </a:p>
        </p:txBody>
      </p:sp>
      <p:sp>
        <p:nvSpPr>
          <p:cNvPr id="15" name="Rectangle 8"/>
          <p:cNvSpPr/>
          <p:nvPr/>
        </p:nvSpPr>
        <p:spPr>
          <a:xfrm>
            <a:off x="1917065" y="3143885"/>
            <a:ext cx="7582535" cy="126619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b="1" dirty="0" err="1">
              <a:latin typeface="微软雅黑" charset="0"/>
              <a:ea typeface="微软雅黑" charset="0"/>
            </a:endParaRPr>
          </a:p>
        </p:txBody>
      </p:sp>
      <p:sp>
        <p:nvSpPr>
          <p:cNvPr id="18" name="Rectangle 12"/>
          <p:cNvSpPr/>
          <p:nvPr/>
        </p:nvSpPr>
        <p:spPr>
          <a:xfrm>
            <a:off x="2066925" y="3209925"/>
            <a:ext cx="3499485"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微服务</a:t>
            </a:r>
          </a:p>
        </p:txBody>
      </p:sp>
      <p:sp>
        <p:nvSpPr>
          <p:cNvPr id="19" name="Rectangle 12"/>
          <p:cNvSpPr/>
          <p:nvPr/>
        </p:nvSpPr>
        <p:spPr>
          <a:xfrm>
            <a:off x="2082165" y="3597275"/>
            <a:ext cx="810260" cy="33528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err="1">
                <a:solidFill>
                  <a:schemeClr val="bg1"/>
                </a:solidFill>
                <a:latin typeface="微软雅黑" charset="0"/>
                <a:ea typeface="微软雅黑" charset="0"/>
              </a:rPr>
              <a:t>用户服务</a:t>
            </a:r>
          </a:p>
        </p:txBody>
      </p:sp>
      <p:sp>
        <p:nvSpPr>
          <p:cNvPr id="20" name="Rectangle 12"/>
          <p:cNvSpPr/>
          <p:nvPr/>
        </p:nvSpPr>
        <p:spPr>
          <a:xfrm>
            <a:off x="7554595" y="3597910"/>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分布式配置中心</a:t>
            </a:r>
          </a:p>
        </p:txBody>
      </p:sp>
      <p:sp>
        <p:nvSpPr>
          <p:cNvPr id="21" name="Rectangle 12"/>
          <p:cNvSpPr/>
          <p:nvPr/>
        </p:nvSpPr>
        <p:spPr>
          <a:xfrm>
            <a:off x="6626860" y="3605530"/>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缓存</a:t>
            </a:r>
          </a:p>
        </p:txBody>
      </p:sp>
      <p:sp>
        <p:nvSpPr>
          <p:cNvPr id="22" name="Rectangle 12"/>
          <p:cNvSpPr/>
          <p:nvPr/>
        </p:nvSpPr>
        <p:spPr>
          <a:xfrm>
            <a:off x="5737225" y="3601085"/>
            <a:ext cx="79692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err="1">
                <a:solidFill>
                  <a:schemeClr val="bg1"/>
                </a:solidFill>
                <a:latin typeface="微软雅黑" charset="0"/>
                <a:ea typeface="微软雅黑" charset="0"/>
              </a:rPr>
              <a:t>消息队列</a:t>
            </a:r>
          </a:p>
        </p:txBody>
      </p:sp>
      <p:sp>
        <p:nvSpPr>
          <p:cNvPr id="23" name="Rectangle 12"/>
          <p:cNvSpPr/>
          <p:nvPr/>
        </p:nvSpPr>
        <p:spPr>
          <a:xfrm>
            <a:off x="3817620" y="3593465"/>
            <a:ext cx="88836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err="1">
                <a:solidFill>
                  <a:schemeClr val="bg1"/>
                </a:solidFill>
                <a:latin typeface="微软雅黑" charset="0"/>
                <a:ea typeface="微软雅黑" charset="0"/>
                <a:cs typeface="仿宋_GB2312" charset="0"/>
              </a:rPr>
              <a:t>日志服务</a:t>
            </a:r>
          </a:p>
        </p:txBody>
      </p:sp>
      <p:sp>
        <p:nvSpPr>
          <p:cNvPr id="24" name="Rectangle 12"/>
          <p:cNvSpPr/>
          <p:nvPr/>
        </p:nvSpPr>
        <p:spPr>
          <a:xfrm>
            <a:off x="2950210" y="3596640"/>
            <a:ext cx="809625"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err="1">
                <a:solidFill>
                  <a:schemeClr val="bg1"/>
                </a:solidFill>
                <a:latin typeface="微软雅黑" charset="0"/>
                <a:ea typeface="微软雅黑" charset="0"/>
              </a:rPr>
              <a:t>权限服务</a:t>
            </a:r>
          </a:p>
        </p:txBody>
      </p:sp>
      <p:sp>
        <p:nvSpPr>
          <p:cNvPr id="25" name="Rectangle 12"/>
          <p:cNvSpPr/>
          <p:nvPr/>
        </p:nvSpPr>
        <p:spPr>
          <a:xfrm>
            <a:off x="4763770" y="3589655"/>
            <a:ext cx="810260"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err="1">
                <a:solidFill>
                  <a:schemeClr val="bg1"/>
                </a:solidFill>
                <a:latin typeface="微软雅黑" charset="0"/>
                <a:ea typeface="微软雅黑" charset="0"/>
              </a:rPr>
              <a:t>订单服务</a:t>
            </a:r>
          </a:p>
        </p:txBody>
      </p:sp>
      <p:sp>
        <p:nvSpPr>
          <p:cNvPr id="36" name="Rectangle 12"/>
          <p:cNvSpPr/>
          <p:nvPr/>
        </p:nvSpPr>
        <p:spPr>
          <a:xfrm>
            <a:off x="5723890" y="3209925"/>
            <a:ext cx="364363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中间件</a:t>
            </a:r>
          </a:p>
        </p:txBody>
      </p:sp>
      <p:sp>
        <p:nvSpPr>
          <p:cNvPr id="38" name="Rectangle 12"/>
          <p:cNvSpPr/>
          <p:nvPr/>
        </p:nvSpPr>
        <p:spPr>
          <a:xfrm>
            <a:off x="8478520" y="3596005"/>
            <a:ext cx="889000"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a:solidFill>
                  <a:schemeClr val="bg1"/>
                </a:solidFill>
                <a:latin typeface="微软雅黑" charset="0"/>
                <a:ea typeface="微软雅黑" charset="0"/>
                <a:sym typeface="+mn-ea"/>
              </a:rPr>
              <a:t>分布式事务</a:t>
            </a:r>
          </a:p>
        </p:txBody>
      </p:sp>
      <p:sp>
        <p:nvSpPr>
          <p:cNvPr id="43" name="Rectangle 12"/>
          <p:cNvSpPr/>
          <p:nvPr/>
        </p:nvSpPr>
        <p:spPr>
          <a:xfrm>
            <a:off x="2074545" y="4017645"/>
            <a:ext cx="810260" cy="33528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err="1">
                <a:solidFill>
                  <a:schemeClr val="bg1"/>
                </a:solidFill>
                <a:latin typeface="微软雅黑" charset="0"/>
                <a:ea typeface="微软雅黑" charset="0"/>
              </a:rPr>
              <a:t>支付服务</a:t>
            </a:r>
          </a:p>
        </p:txBody>
      </p:sp>
      <p:sp>
        <p:nvSpPr>
          <p:cNvPr id="46" name="Rectangle 12"/>
          <p:cNvSpPr/>
          <p:nvPr/>
        </p:nvSpPr>
        <p:spPr>
          <a:xfrm>
            <a:off x="2978150" y="4031615"/>
            <a:ext cx="809625" cy="32194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lvl="1" algn="ctr"/>
            <a:r>
              <a:rPr lang="zh-CN" altLang="en-US" sz="1200" b="1" dirty="0" err="1">
                <a:solidFill>
                  <a:schemeClr val="bg1"/>
                </a:solidFill>
                <a:latin typeface="微软雅黑" charset="0"/>
                <a:ea typeface="微软雅黑" charset="0"/>
                <a:cs typeface="仿宋" panose="02010609060101010101" charset="-122"/>
              </a:rPr>
              <a:t>消息推送</a:t>
            </a:r>
          </a:p>
        </p:txBody>
      </p:sp>
      <p:sp>
        <p:nvSpPr>
          <p:cNvPr id="69" name="Rectangle 15"/>
          <p:cNvSpPr/>
          <p:nvPr/>
        </p:nvSpPr>
        <p:spPr>
          <a:xfrm>
            <a:off x="817880" y="2157730"/>
            <a:ext cx="1040130" cy="8947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应用层</a:t>
            </a:r>
          </a:p>
        </p:txBody>
      </p:sp>
      <p:sp>
        <p:nvSpPr>
          <p:cNvPr id="71" name="Rectangle 8"/>
          <p:cNvSpPr/>
          <p:nvPr/>
        </p:nvSpPr>
        <p:spPr>
          <a:xfrm>
            <a:off x="1934845" y="2157730"/>
            <a:ext cx="7563485" cy="894715"/>
          </a:xfrm>
          <a:prstGeom prst="rect">
            <a:avLst/>
          </a:prstGeom>
          <a:solidFill>
            <a:schemeClr val="accent1"/>
          </a:solidFill>
          <a:ln>
            <a:gradFill>
              <a:gsLst>
                <a:gs pos="55000">
                  <a:schemeClr val="accent2">
                    <a:lumMod val="26000"/>
                    <a:lumOff val="74000"/>
                    <a:alpha val="0"/>
                  </a:schemeClr>
                </a:gs>
                <a:gs pos="26000">
                  <a:srgbClr val="7030A0"/>
                </a:gs>
                <a:gs pos="83000">
                  <a:srgbClr val="7030A0"/>
                </a:gs>
              </a:gsLst>
              <a:lin ang="1902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b="1" dirty="0" err="1">
              <a:latin typeface="微软雅黑" charset="0"/>
              <a:ea typeface="微软雅黑" charset="0"/>
            </a:endParaRPr>
          </a:p>
        </p:txBody>
      </p:sp>
      <p:sp>
        <p:nvSpPr>
          <p:cNvPr id="72" name="Rectangle 12"/>
          <p:cNvSpPr/>
          <p:nvPr/>
        </p:nvSpPr>
        <p:spPr>
          <a:xfrm>
            <a:off x="2082165" y="2237740"/>
            <a:ext cx="152908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用户中心</a:t>
            </a:r>
          </a:p>
        </p:txBody>
      </p:sp>
      <p:sp>
        <p:nvSpPr>
          <p:cNvPr id="94" name="Rectangle 15"/>
          <p:cNvSpPr/>
          <p:nvPr/>
        </p:nvSpPr>
        <p:spPr>
          <a:xfrm>
            <a:off x="836295" y="1522095"/>
            <a:ext cx="104013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服务应用</a:t>
            </a:r>
          </a:p>
        </p:txBody>
      </p:sp>
      <p:sp>
        <p:nvSpPr>
          <p:cNvPr id="95" name="Rectangle 15"/>
          <p:cNvSpPr/>
          <p:nvPr/>
        </p:nvSpPr>
        <p:spPr>
          <a:xfrm>
            <a:off x="1935480" y="1522095"/>
            <a:ext cx="110236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模型服务</a:t>
            </a:r>
          </a:p>
        </p:txBody>
      </p:sp>
      <p:sp>
        <p:nvSpPr>
          <p:cNvPr id="96" name="Rectangle 15"/>
          <p:cNvSpPr/>
          <p:nvPr/>
        </p:nvSpPr>
        <p:spPr>
          <a:xfrm>
            <a:off x="3037840" y="1522095"/>
            <a:ext cx="104013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数据服务</a:t>
            </a:r>
          </a:p>
        </p:txBody>
      </p:sp>
      <p:sp>
        <p:nvSpPr>
          <p:cNvPr id="97" name="Rectangle 15"/>
          <p:cNvSpPr/>
          <p:nvPr/>
        </p:nvSpPr>
        <p:spPr>
          <a:xfrm>
            <a:off x="4077970" y="1522095"/>
            <a:ext cx="110236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计算服务</a:t>
            </a:r>
          </a:p>
        </p:txBody>
      </p:sp>
      <p:sp>
        <p:nvSpPr>
          <p:cNvPr id="98" name="Rectangle 15"/>
          <p:cNvSpPr/>
          <p:nvPr/>
        </p:nvSpPr>
        <p:spPr>
          <a:xfrm>
            <a:off x="5180330" y="1522095"/>
            <a:ext cx="110236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应用服务</a:t>
            </a:r>
          </a:p>
        </p:txBody>
      </p:sp>
      <p:sp>
        <p:nvSpPr>
          <p:cNvPr id="99" name="Rectangle 15"/>
          <p:cNvSpPr/>
          <p:nvPr/>
        </p:nvSpPr>
        <p:spPr>
          <a:xfrm>
            <a:off x="6282690" y="1522095"/>
            <a:ext cx="110236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环境服务</a:t>
            </a:r>
          </a:p>
        </p:txBody>
      </p:sp>
      <p:sp>
        <p:nvSpPr>
          <p:cNvPr id="100" name="Rectangle 15"/>
          <p:cNvSpPr/>
          <p:nvPr/>
        </p:nvSpPr>
        <p:spPr>
          <a:xfrm>
            <a:off x="7385050" y="1522095"/>
            <a:ext cx="110236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接口服务</a:t>
            </a:r>
          </a:p>
        </p:txBody>
      </p:sp>
      <p:sp>
        <p:nvSpPr>
          <p:cNvPr id="101" name="Rectangle 15"/>
          <p:cNvSpPr/>
          <p:nvPr/>
        </p:nvSpPr>
        <p:spPr>
          <a:xfrm>
            <a:off x="8487410" y="1522095"/>
            <a:ext cx="2007870" cy="53721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zh-CN" altLang="en-US" sz="1400" b="1" dirty="0" err="1">
                <a:solidFill>
                  <a:schemeClr val="bg1"/>
                </a:solidFill>
                <a:latin typeface="微软雅黑" charset="0"/>
                <a:ea typeface="微软雅黑" charset="0"/>
                <a:cs typeface="仿宋" panose="02010609060101010101" charset="-122"/>
              </a:rPr>
              <a:t>其他</a:t>
            </a:r>
          </a:p>
        </p:txBody>
      </p:sp>
      <p:sp>
        <p:nvSpPr>
          <p:cNvPr id="102" name="Rectangle 15"/>
          <p:cNvSpPr/>
          <p:nvPr/>
        </p:nvSpPr>
        <p:spPr>
          <a:xfrm>
            <a:off x="9523730" y="2110740"/>
            <a:ext cx="943610" cy="6038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b="1" dirty="0" err="1">
                <a:solidFill>
                  <a:schemeClr val="bg1"/>
                </a:solidFill>
                <a:latin typeface="微软雅黑" charset="0"/>
                <a:ea typeface="微软雅黑" charset="0"/>
                <a:cs typeface="仿宋" panose="02010609060101010101" charset="-122"/>
              </a:rPr>
              <a:t>平台运维</a:t>
            </a:r>
          </a:p>
        </p:txBody>
      </p:sp>
      <p:sp>
        <p:nvSpPr>
          <p:cNvPr id="108" name="Rectangle 15"/>
          <p:cNvSpPr/>
          <p:nvPr/>
        </p:nvSpPr>
        <p:spPr>
          <a:xfrm>
            <a:off x="9551035" y="2746375"/>
            <a:ext cx="943610" cy="34969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b="1" dirty="0" err="1">
              <a:solidFill>
                <a:schemeClr val="bg1"/>
              </a:solidFill>
              <a:latin typeface="微软雅黑" charset="0"/>
              <a:ea typeface="微软雅黑" charset="0"/>
              <a:cs typeface="仿宋" panose="02010609060101010101" charset="-122"/>
            </a:endParaRPr>
          </a:p>
        </p:txBody>
      </p:sp>
      <p:sp>
        <p:nvSpPr>
          <p:cNvPr id="110" name="Rectangle 12"/>
          <p:cNvSpPr/>
          <p:nvPr/>
        </p:nvSpPr>
        <p:spPr>
          <a:xfrm>
            <a:off x="9561830" y="2822575"/>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sz="1200" b="1" kern="0" spc="-10" dirty="0">
                <a:solidFill>
                  <a:schemeClr val="bg1">
                    <a:alpha val="100000"/>
                  </a:schemeClr>
                </a:solidFill>
                <a:latin typeface="微软雅黑" charset="0"/>
                <a:ea typeface="微软雅黑" charset="0"/>
                <a:cs typeface="PingFang SC" panose="020B0400000000000000" charset="-122"/>
                <a:sym typeface="+mn-ea"/>
              </a:rPr>
              <a:t>任务</a:t>
            </a:r>
            <a:r>
              <a:rPr sz="1200" b="1" kern="0" spc="-10" dirty="0">
                <a:solidFill>
                  <a:schemeClr val="bg1">
                    <a:alpha val="100000"/>
                  </a:schemeClr>
                </a:solidFill>
                <a:latin typeface="微软雅黑" charset="0"/>
                <a:ea typeface="微软雅黑" charset="0"/>
                <a:cs typeface="PingFang SC" panose="020B0400000000000000" charset="-122"/>
                <a:sym typeface="+mn-ea"/>
              </a:rPr>
              <a:t>监控</a:t>
            </a:r>
            <a:endParaRPr lang="zh-CN" altLang="en-US" sz="1200" b="1" kern="0" spc="-10" dirty="0">
              <a:solidFill>
                <a:schemeClr val="bg1">
                  <a:alpha val="100000"/>
                </a:schemeClr>
              </a:solidFill>
              <a:latin typeface="微软雅黑" charset="0"/>
              <a:ea typeface="微软雅黑" charset="0"/>
              <a:cs typeface="PingFang SC" panose="020B0400000000000000" charset="-122"/>
              <a:sym typeface="+mn-ea"/>
            </a:endParaRPr>
          </a:p>
        </p:txBody>
      </p:sp>
      <p:sp>
        <p:nvSpPr>
          <p:cNvPr id="112" name="Rectangle 12"/>
          <p:cNvSpPr/>
          <p:nvPr/>
        </p:nvSpPr>
        <p:spPr>
          <a:xfrm>
            <a:off x="9575800" y="3422650"/>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sz="1200" b="1" kern="0" spc="-10" dirty="0">
                <a:solidFill>
                  <a:schemeClr val="bg1">
                    <a:alpha val="100000"/>
                  </a:schemeClr>
                </a:solidFill>
                <a:latin typeface="微软雅黑" charset="0"/>
                <a:ea typeface="微软雅黑" charset="0"/>
                <a:cs typeface="PingFang SC" panose="020B0400000000000000" charset="-122"/>
                <a:sym typeface="+mn-ea"/>
              </a:rPr>
              <a:t>日志管理</a:t>
            </a:r>
          </a:p>
        </p:txBody>
      </p:sp>
      <p:sp>
        <p:nvSpPr>
          <p:cNvPr id="113" name="Rectangle 12"/>
          <p:cNvSpPr/>
          <p:nvPr/>
        </p:nvSpPr>
        <p:spPr>
          <a:xfrm>
            <a:off x="9589770" y="4022725"/>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服务监控</a:t>
            </a:r>
          </a:p>
        </p:txBody>
      </p:sp>
      <p:sp>
        <p:nvSpPr>
          <p:cNvPr id="114" name="Rectangle 12"/>
          <p:cNvSpPr/>
          <p:nvPr/>
        </p:nvSpPr>
        <p:spPr>
          <a:xfrm>
            <a:off x="9603740" y="4622800"/>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网络监控</a:t>
            </a:r>
          </a:p>
        </p:txBody>
      </p:sp>
      <p:sp>
        <p:nvSpPr>
          <p:cNvPr id="115" name="Rectangle 12"/>
          <p:cNvSpPr/>
          <p:nvPr/>
        </p:nvSpPr>
        <p:spPr>
          <a:xfrm>
            <a:off x="9617710" y="5222875"/>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告警管理</a:t>
            </a:r>
          </a:p>
        </p:txBody>
      </p:sp>
      <p:sp>
        <p:nvSpPr>
          <p:cNvPr id="116" name="Rectangle 12"/>
          <p:cNvSpPr/>
          <p:nvPr/>
        </p:nvSpPr>
        <p:spPr>
          <a:xfrm>
            <a:off x="9631680" y="5822950"/>
            <a:ext cx="810895" cy="321310"/>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 algn="l" rtl="0" eaLnBrk="0">
              <a:lnSpc>
                <a:spcPct val="94000"/>
              </a:lnSpc>
              <a:spcBef>
                <a:spcPts val="245"/>
              </a:spcBef>
            </a:pPr>
            <a:r>
              <a:rPr lang="zh-CN" altLang="en-US" sz="1200" b="1" kern="0" spc="-10" dirty="0">
                <a:solidFill>
                  <a:schemeClr val="bg1">
                    <a:alpha val="100000"/>
                  </a:schemeClr>
                </a:solidFill>
                <a:latin typeface="微软雅黑" charset="0"/>
                <a:ea typeface="微软雅黑" charset="0"/>
                <a:cs typeface="PingFang SC" panose="020B0400000000000000" charset="-122"/>
                <a:sym typeface="+mn-ea"/>
              </a:rPr>
              <a:t>自动化运维</a:t>
            </a:r>
          </a:p>
        </p:txBody>
      </p:sp>
      <p:sp>
        <p:nvSpPr>
          <p:cNvPr id="8" name="Rectangle 12"/>
          <p:cNvSpPr/>
          <p:nvPr/>
        </p:nvSpPr>
        <p:spPr>
          <a:xfrm>
            <a:off x="2074545" y="5020945"/>
            <a:ext cx="2571115"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kern="0" dirty="0">
                <a:solidFill>
                  <a:schemeClr val="bg1">
                    <a:alpha val="100000"/>
                  </a:schemeClr>
                </a:solidFill>
                <a:latin typeface="微软雅黑" charset="0"/>
                <a:ea typeface="微软雅黑" charset="0"/>
                <a:cs typeface="微软雅黑" charset="0"/>
                <a:sym typeface="+mn-ea"/>
              </a:rPr>
              <a:t>NoSQL</a:t>
            </a:r>
            <a:r>
              <a:rPr lang="zh-CN" altLang="en-US" sz="1200" b="1" kern="0" dirty="0">
                <a:solidFill>
                  <a:schemeClr val="bg1">
                    <a:alpha val="100000"/>
                  </a:schemeClr>
                </a:solidFill>
                <a:latin typeface="微软雅黑" charset="0"/>
                <a:ea typeface="微软雅黑" charset="0"/>
                <a:cs typeface="微软雅黑" charset="0"/>
                <a:sym typeface="+mn-ea"/>
              </a:rPr>
              <a:t>数据库</a:t>
            </a:r>
          </a:p>
        </p:txBody>
      </p:sp>
      <p:sp>
        <p:nvSpPr>
          <p:cNvPr id="13" name="Rectangle 12"/>
          <p:cNvSpPr/>
          <p:nvPr/>
        </p:nvSpPr>
        <p:spPr>
          <a:xfrm>
            <a:off x="4769485" y="4606290"/>
            <a:ext cx="257810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大数据平台</a:t>
            </a:r>
          </a:p>
        </p:txBody>
      </p:sp>
      <p:sp>
        <p:nvSpPr>
          <p:cNvPr id="14" name="Rectangle 12"/>
          <p:cNvSpPr/>
          <p:nvPr/>
        </p:nvSpPr>
        <p:spPr>
          <a:xfrm>
            <a:off x="7433945" y="4606290"/>
            <a:ext cx="195834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数据仓库</a:t>
            </a:r>
          </a:p>
        </p:txBody>
      </p:sp>
      <p:sp>
        <p:nvSpPr>
          <p:cNvPr id="17" name="Rectangle 12"/>
          <p:cNvSpPr/>
          <p:nvPr/>
        </p:nvSpPr>
        <p:spPr>
          <a:xfrm>
            <a:off x="4769485" y="5020945"/>
            <a:ext cx="257810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文件存储</a:t>
            </a:r>
          </a:p>
        </p:txBody>
      </p:sp>
      <p:sp>
        <p:nvSpPr>
          <p:cNvPr id="26" name="Rectangle 12"/>
          <p:cNvSpPr/>
          <p:nvPr/>
        </p:nvSpPr>
        <p:spPr>
          <a:xfrm>
            <a:off x="2082165" y="2684780"/>
            <a:ext cx="152908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订单系统</a:t>
            </a:r>
          </a:p>
        </p:txBody>
      </p:sp>
      <p:sp>
        <p:nvSpPr>
          <p:cNvPr id="27" name="Rectangle 12"/>
          <p:cNvSpPr/>
          <p:nvPr/>
        </p:nvSpPr>
        <p:spPr>
          <a:xfrm>
            <a:off x="3936365" y="2237740"/>
            <a:ext cx="152908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交易系统</a:t>
            </a:r>
          </a:p>
        </p:txBody>
      </p:sp>
      <p:sp>
        <p:nvSpPr>
          <p:cNvPr id="28" name="Rectangle 12"/>
          <p:cNvSpPr/>
          <p:nvPr/>
        </p:nvSpPr>
        <p:spPr>
          <a:xfrm>
            <a:off x="3936365" y="2684780"/>
            <a:ext cx="152908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内容管理系统</a:t>
            </a:r>
          </a:p>
        </p:txBody>
      </p:sp>
      <p:sp>
        <p:nvSpPr>
          <p:cNvPr id="29" name="Rectangle 12"/>
          <p:cNvSpPr/>
          <p:nvPr/>
        </p:nvSpPr>
        <p:spPr>
          <a:xfrm>
            <a:off x="5818505" y="2237740"/>
            <a:ext cx="152908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数据分析与报表</a:t>
            </a:r>
          </a:p>
        </p:txBody>
      </p:sp>
      <p:sp>
        <p:nvSpPr>
          <p:cNvPr id="39" name="Rectangle 12"/>
          <p:cNvSpPr/>
          <p:nvPr/>
        </p:nvSpPr>
        <p:spPr>
          <a:xfrm>
            <a:off x="5818505" y="2684780"/>
            <a:ext cx="152908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任务调度引擎</a:t>
            </a:r>
          </a:p>
        </p:txBody>
      </p:sp>
      <p:sp>
        <p:nvSpPr>
          <p:cNvPr id="40" name="Rectangle 12"/>
          <p:cNvSpPr/>
          <p:nvPr/>
        </p:nvSpPr>
        <p:spPr>
          <a:xfrm>
            <a:off x="7554595" y="2237740"/>
            <a:ext cx="1529080" cy="287655"/>
          </a:xfrm>
          <a:prstGeom prst="rect">
            <a:avLst/>
          </a:prstGeom>
          <a:noFill/>
          <a:extLst>
            <a:ext uri="{909E8E84-426E-40DD-AFC4-6F175D3DCCD1}">
              <a14:hiddenFill xmlns:a14="http://schemas.microsoft.com/office/drawing/2010/main">
                <a:solidFill>
                  <a:srgbClr val="7D5CF5"/>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kern="0" dirty="0">
                <a:solidFill>
                  <a:schemeClr val="bg1">
                    <a:alpha val="100000"/>
                  </a:schemeClr>
                </a:solidFill>
                <a:latin typeface="微软雅黑" charset="0"/>
                <a:ea typeface="微软雅黑" charset="0"/>
                <a:cs typeface="PingFang SC" panose="020B0400000000000000" charset="-122"/>
                <a:sym typeface="+mn-ea"/>
              </a:rPr>
              <a:t>第三方集成服务</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sz="2400">
                <a:latin typeface="微软雅黑" charset="0"/>
                <a:ea typeface="微软雅黑" charset="0"/>
              </a:rPr>
              <a:t>技术服务平台：服务及应用</a:t>
            </a:r>
          </a:p>
        </p:txBody>
      </p:sp>
      <p:sp>
        <p:nvSpPr>
          <p:cNvPr id="3" name="圆角矩形 1"/>
          <p:cNvSpPr/>
          <p:nvPr>
            <p:custDataLst>
              <p:tags r:id="rId1"/>
            </p:custDataLst>
          </p:nvPr>
        </p:nvSpPr>
        <p:spPr>
          <a:xfrm>
            <a:off x="1298554" y="1445594"/>
            <a:ext cx="4509392" cy="2226819"/>
          </a:xfrm>
          <a:prstGeom prst="roundRect">
            <a:avLst>
              <a:gd name="adj" fmla="val 0"/>
            </a:avLst>
          </a:prstGeom>
          <a:solidFill>
            <a:schemeClr val="accent1">
              <a:alpha val="10000"/>
            </a:schemeClr>
          </a:solidFill>
          <a:ln w="254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charset="0"/>
              <a:ea typeface="微软雅黑" charset="0"/>
            </a:endParaRPr>
          </a:p>
        </p:txBody>
      </p:sp>
      <p:sp>
        <p:nvSpPr>
          <p:cNvPr id="4" name="矩形 1"/>
          <p:cNvSpPr/>
          <p:nvPr>
            <p:custDataLst>
              <p:tags r:id="rId2"/>
            </p:custDataLst>
          </p:nvPr>
        </p:nvSpPr>
        <p:spPr>
          <a:xfrm>
            <a:off x="1813521" y="2107876"/>
            <a:ext cx="3651368" cy="1392730"/>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400" dirty="0">
                <a:ln>
                  <a:noFill/>
                  <a:prstDash val="sysDot"/>
                </a:ln>
                <a:solidFill>
                  <a:schemeClr val="tx1">
                    <a:lumMod val="85000"/>
                    <a:lumOff val="15000"/>
                  </a:schemeClr>
                </a:solidFill>
                <a:latin typeface="微软雅黑" charset="0"/>
                <a:ea typeface="微软雅黑" charset="0"/>
                <a:cs typeface="+mn-ea"/>
                <a:sym typeface="+mn-ea"/>
              </a:rPr>
              <a:t>集中管理的服务知识库，为技术服务提供了坚实的后盾，确保服务的专业性和准确性。</a:t>
            </a:r>
          </a:p>
        </p:txBody>
      </p:sp>
      <p:sp>
        <p:nvSpPr>
          <p:cNvPr id="5" name="矩形 2"/>
          <p:cNvSpPr/>
          <p:nvPr>
            <p:custDataLst>
              <p:tags r:id="rId3"/>
            </p:custDataLst>
          </p:nvPr>
        </p:nvSpPr>
        <p:spPr>
          <a:xfrm>
            <a:off x="1813521" y="1543380"/>
            <a:ext cx="3651368" cy="564184"/>
          </a:xfrm>
          <a:prstGeom prst="rect">
            <a:avLst/>
          </a:prstGeom>
          <a:noFill/>
        </p:spPr>
        <p:txBody>
          <a:bodyPr wrap="square" lIns="0" tIns="0" rIns="0" bIns="0" rtlCol="0" anchor="ctr">
            <a:noAutofit/>
          </a:bodyPr>
          <a:lstStyle/>
          <a:p>
            <a:pPr>
              <a:spcBef>
                <a:spcPct val="0"/>
              </a:spcBef>
              <a:spcAft>
                <a:spcPct val="0"/>
              </a:spcAft>
            </a:pPr>
            <a:r>
              <a:rPr lang="zh-CN" altLang="en-US" sz="2200" b="1">
                <a:solidFill>
                  <a:schemeClr val="accent1"/>
                </a:solidFill>
                <a:latin typeface="微软雅黑" charset="0"/>
                <a:ea typeface="微软雅黑" charset="0"/>
                <a:cs typeface="+mn-ea"/>
                <a:sym typeface="+mn-ea"/>
              </a:rPr>
              <a:t>知识库</a:t>
            </a:r>
          </a:p>
        </p:txBody>
      </p:sp>
      <p:sp>
        <p:nvSpPr>
          <p:cNvPr id="18" name="矩形 3"/>
          <p:cNvSpPr/>
          <p:nvPr>
            <p:custDataLst>
              <p:tags r:id="rId4"/>
            </p:custDataLst>
          </p:nvPr>
        </p:nvSpPr>
        <p:spPr>
          <a:xfrm>
            <a:off x="695960" y="1445594"/>
            <a:ext cx="921753" cy="1644105"/>
          </a:xfrm>
          <a:prstGeom prst="rect">
            <a:avLst/>
          </a:prstGeom>
          <a:noFill/>
        </p:spPr>
        <p:txBody>
          <a:bodyPr wrap="none" lIns="0" tIns="0" rIns="0" bIns="0" rtlCol="0" anchor="t" anchorCtr="0">
            <a:noAutofit/>
          </a:bodyPr>
          <a:lstStyle/>
          <a:p>
            <a:pPr algn="ctr">
              <a:spcBef>
                <a:spcPct val="0"/>
              </a:spcBef>
              <a:spcAft>
                <a:spcPct val="0"/>
              </a:spcAft>
            </a:pPr>
            <a:r>
              <a:rPr lang="en-US" altLang="zh-CN" sz="11500" b="1" dirty="0">
                <a:gradFill flip="none" rotWithShape="1">
                  <a:gsLst>
                    <a:gs pos="0">
                      <a:schemeClr val="accent1">
                        <a:lumMod val="40000"/>
                        <a:lumOff val="60000"/>
                      </a:schemeClr>
                    </a:gs>
                    <a:gs pos="72000">
                      <a:schemeClr val="accent1"/>
                    </a:gs>
                  </a:gsLst>
                  <a:lin ang="2700000" scaled="1"/>
                  <a:tileRect/>
                </a:gradFill>
                <a:latin typeface="微软雅黑" charset="0"/>
                <a:ea typeface="微软雅黑" charset="0"/>
                <a:cs typeface="+mn-ea"/>
                <a:sym typeface="+mn-ea"/>
              </a:rPr>
              <a:t>1</a:t>
            </a:r>
          </a:p>
        </p:txBody>
      </p:sp>
      <p:grpSp>
        <p:nvGrpSpPr>
          <p:cNvPr id="36" name="组合 35"/>
          <p:cNvGrpSpPr/>
          <p:nvPr>
            <p:custDataLst>
              <p:tags r:id="rId5"/>
            </p:custDataLst>
          </p:nvPr>
        </p:nvGrpSpPr>
        <p:grpSpPr>
          <a:xfrm>
            <a:off x="6197600" y="1518920"/>
            <a:ext cx="5111750" cy="2226310"/>
            <a:chOff x="4886" y="6203"/>
            <a:chExt cx="8050" cy="3506"/>
          </a:xfrm>
        </p:grpSpPr>
        <p:sp>
          <p:nvSpPr>
            <p:cNvPr id="9" name="圆角矩形 1"/>
            <p:cNvSpPr/>
            <p:nvPr>
              <p:custDataLst>
                <p:tags r:id="rId11"/>
              </p:custDataLst>
            </p:nvPr>
          </p:nvSpPr>
          <p:spPr>
            <a:xfrm>
              <a:off x="5836" y="6203"/>
              <a:ext cx="7101" cy="3507"/>
            </a:xfrm>
            <a:prstGeom prst="roundRect">
              <a:avLst>
                <a:gd name="adj" fmla="val 0"/>
              </a:avLst>
            </a:prstGeom>
            <a:solidFill>
              <a:schemeClr val="accent1">
                <a:alpha val="10000"/>
              </a:schemeClr>
            </a:solidFill>
            <a:ln w="254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charset="0"/>
                <a:ea typeface="微软雅黑" charset="0"/>
              </a:endParaRPr>
            </a:p>
          </p:txBody>
        </p:sp>
        <p:sp>
          <p:nvSpPr>
            <p:cNvPr id="10" name="矩形 5"/>
            <p:cNvSpPr/>
            <p:nvPr>
              <p:custDataLst>
                <p:tags r:id="rId12"/>
              </p:custDataLst>
            </p:nvPr>
          </p:nvSpPr>
          <p:spPr>
            <a:xfrm>
              <a:off x="6647" y="7246"/>
              <a:ext cx="5750" cy="2193"/>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400" dirty="0">
                  <a:ln>
                    <a:noFill/>
                    <a:prstDash val="sysDot"/>
                  </a:ln>
                  <a:solidFill>
                    <a:schemeClr val="tx1">
                      <a:lumMod val="85000"/>
                      <a:lumOff val="15000"/>
                    </a:schemeClr>
                  </a:solidFill>
                  <a:latin typeface="微软雅黑" charset="0"/>
                  <a:ea typeface="微软雅黑" charset="0"/>
                  <a:cs typeface="+mn-ea"/>
                  <a:sym typeface="+mn-ea"/>
                </a:rPr>
                <a:t>平台提供覆盖算力调度、模型训练优化、数据治理的全栈式技术解决方案。</a:t>
              </a:r>
            </a:p>
          </p:txBody>
        </p:sp>
        <p:sp>
          <p:nvSpPr>
            <p:cNvPr id="11" name="矩形 6"/>
            <p:cNvSpPr/>
            <p:nvPr>
              <p:custDataLst>
                <p:tags r:id="rId13"/>
              </p:custDataLst>
            </p:nvPr>
          </p:nvSpPr>
          <p:spPr>
            <a:xfrm>
              <a:off x="6647" y="6357"/>
              <a:ext cx="5750" cy="888"/>
            </a:xfrm>
            <a:prstGeom prst="rect">
              <a:avLst/>
            </a:prstGeom>
            <a:noFill/>
          </p:spPr>
          <p:txBody>
            <a:bodyPr wrap="square" lIns="0" tIns="0" rIns="0" bIns="0" rtlCol="0" anchor="ctr">
              <a:noAutofit/>
            </a:bodyPr>
            <a:lstStyle/>
            <a:p>
              <a:pPr>
                <a:spcBef>
                  <a:spcPct val="0"/>
                </a:spcBef>
                <a:spcAft>
                  <a:spcPct val="0"/>
                </a:spcAft>
              </a:pPr>
              <a:r>
                <a:rPr lang="zh-CN" altLang="en-US" sz="2200" b="1">
                  <a:solidFill>
                    <a:schemeClr val="accent1"/>
                  </a:solidFill>
                  <a:latin typeface="微软雅黑" charset="0"/>
                  <a:ea typeface="微软雅黑" charset="0"/>
                  <a:cs typeface="+mn-ea"/>
                  <a:sym typeface="+mn-ea"/>
                </a:rPr>
                <a:t>配套服务</a:t>
              </a:r>
            </a:p>
          </p:txBody>
        </p:sp>
        <p:sp>
          <p:nvSpPr>
            <p:cNvPr id="24" name="矩形 7"/>
            <p:cNvSpPr/>
            <p:nvPr>
              <p:custDataLst>
                <p:tags r:id="rId14"/>
              </p:custDataLst>
            </p:nvPr>
          </p:nvSpPr>
          <p:spPr>
            <a:xfrm>
              <a:off x="4886" y="6203"/>
              <a:ext cx="1452" cy="2589"/>
            </a:xfrm>
            <a:prstGeom prst="rect">
              <a:avLst/>
            </a:prstGeom>
            <a:noFill/>
          </p:spPr>
          <p:txBody>
            <a:bodyPr wrap="none" lIns="0" tIns="0" rIns="0" bIns="0" rtlCol="0" anchor="t" anchorCtr="0">
              <a:noAutofit/>
            </a:bodyPr>
            <a:lstStyle/>
            <a:p>
              <a:pPr algn="ctr">
                <a:spcBef>
                  <a:spcPct val="0"/>
                </a:spcBef>
                <a:spcAft>
                  <a:spcPct val="0"/>
                </a:spcAft>
              </a:pPr>
              <a:r>
                <a:rPr lang="en-US" altLang="zh-CN" sz="11500" b="1">
                  <a:gradFill flip="none" rotWithShape="1">
                    <a:gsLst>
                      <a:gs pos="0">
                        <a:schemeClr val="accent1">
                          <a:lumMod val="40000"/>
                          <a:lumOff val="60000"/>
                        </a:schemeClr>
                      </a:gs>
                      <a:gs pos="72000">
                        <a:schemeClr val="accent1"/>
                      </a:gs>
                    </a:gsLst>
                    <a:lin ang="2700000" scaled="1"/>
                    <a:tileRect/>
                  </a:gradFill>
                  <a:latin typeface="微软雅黑" charset="0"/>
                  <a:ea typeface="微软雅黑" charset="0"/>
                  <a:cs typeface="+mn-ea"/>
                  <a:sym typeface="+mn-ea"/>
                </a:rPr>
                <a:t>3</a:t>
              </a:r>
            </a:p>
          </p:txBody>
        </p:sp>
      </p:grpSp>
      <p:grpSp>
        <p:nvGrpSpPr>
          <p:cNvPr id="35" name="组合 34"/>
          <p:cNvGrpSpPr/>
          <p:nvPr>
            <p:custDataLst>
              <p:tags r:id="rId6"/>
            </p:custDataLst>
          </p:nvPr>
        </p:nvGrpSpPr>
        <p:grpSpPr>
          <a:xfrm>
            <a:off x="3310255" y="3997960"/>
            <a:ext cx="5111750" cy="2233930"/>
            <a:chOff x="10052" y="2265"/>
            <a:chExt cx="8050" cy="3518"/>
          </a:xfrm>
        </p:grpSpPr>
        <p:sp>
          <p:nvSpPr>
            <p:cNvPr id="7" name="圆角矩形 1"/>
            <p:cNvSpPr/>
            <p:nvPr>
              <p:custDataLst>
                <p:tags r:id="rId7"/>
              </p:custDataLst>
            </p:nvPr>
          </p:nvSpPr>
          <p:spPr>
            <a:xfrm>
              <a:off x="11002" y="2277"/>
              <a:ext cx="7101" cy="3507"/>
            </a:xfrm>
            <a:prstGeom prst="roundRect">
              <a:avLst>
                <a:gd name="adj" fmla="val 0"/>
              </a:avLst>
            </a:prstGeom>
            <a:solidFill>
              <a:schemeClr val="accent1">
                <a:alpha val="10000"/>
              </a:schemeClr>
            </a:solidFill>
            <a:ln w="254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charset="0"/>
                <a:ea typeface="微软雅黑" charset="0"/>
              </a:endParaRPr>
            </a:p>
          </p:txBody>
        </p:sp>
        <p:sp>
          <p:nvSpPr>
            <p:cNvPr id="8" name="矩形 4"/>
            <p:cNvSpPr/>
            <p:nvPr>
              <p:custDataLst>
                <p:tags r:id="rId8"/>
              </p:custDataLst>
            </p:nvPr>
          </p:nvSpPr>
          <p:spPr>
            <a:xfrm>
              <a:off x="10052" y="2265"/>
              <a:ext cx="1452" cy="2589"/>
            </a:xfrm>
            <a:prstGeom prst="rect">
              <a:avLst/>
            </a:prstGeom>
            <a:noFill/>
          </p:spPr>
          <p:txBody>
            <a:bodyPr wrap="none" lIns="0" tIns="0" rIns="0" bIns="0" rtlCol="0" anchor="t" anchorCtr="0">
              <a:noAutofit/>
            </a:bodyPr>
            <a:lstStyle/>
            <a:p>
              <a:pPr algn="ctr">
                <a:spcBef>
                  <a:spcPct val="0"/>
                </a:spcBef>
                <a:spcAft>
                  <a:spcPct val="0"/>
                </a:spcAft>
              </a:pPr>
              <a:r>
                <a:rPr lang="en-US" altLang="zh-CN" sz="11500" b="1">
                  <a:gradFill flip="none" rotWithShape="1">
                    <a:gsLst>
                      <a:gs pos="0">
                        <a:schemeClr val="accent1">
                          <a:lumMod val="40000"/>
                          <a:lumOff val="60000"/>
                        </a:schemeClr>
                      </a:gs>
                      <a:gs pos="72000">
                        <a:schemeClr val="accent1"/>
                      </a:gs>
                    </a:gsLst>
                    <a:lin ang="2700000" scaled="1"/>
                    <a:tileRect/>
                  </a:gradFill>
                  <a:latin typeface="微软雅黑" charset="0"/>
                  <a:ea typeface="微软雅黑" charset="0"/>
                  <a:cs typeface="+mn-ea"/>
                  <a:sym typeface="+mn-ea"/>
                </a:rPr>
                <a:t>2</a:t>
              </a:r>
            </a:p>
          </p:txBody>
        </p:sp>
        <p:sp>
          <p:nvSpPr>
            <p:cNvPr id="16" name="矩形 9"/>
            <p:cNvSpPr/>
            <p:nvPr>
              <p:custDataLst>
                <p:tags r:id="rId9"/>
              </p:custDataLst>
            </p:nvPr>
          </p:nvSpPr>
          <p:spPr>
            <a:xfrm>
              <a:off x="11813" y="3319"/>
              <a:ext cx="5750" cy="2193"/>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400">
                  <a:ln>
                    <a:noFill/>
                    <a:prstDash val="sysDot"/>
                  </a:ln>
                  <a:solidFill>
                    <a:schemeClr val="tx1">
                      <a:lumMod val="85000"/>
                      <a:lumOff val="15000"/>
                    </a:schemeClr>
                  </a:solidFill>
                  <a:latin typeface="微软雅黑" charset="0"/>
                  <a:ea typeface="微软雅黑" charset="0"/>
                  <a:cs typeface="+mn-ea"/>
                  <a:sym typeface="+mn-ea"/>
                </a:rPr>
                <a:t>将服务产品化，对接商城客户可便捷选购并使用，享受线上线下融合的一站式高效服务体验。</a:t>
              </a:r>
            </a:p>
          </p:txBody>
        </p:sp>
        <p:sp>
          <p:nvSpPr>
            <p:cNvPr id="29" name="矩形 10"/>
            <p:cNvSpPr/>
            <p:nvPr>
              <p:custDataLst>
                <p:tags r:id="rId10"/>
              </p:custDataLst>
            </p:nvPr>
          </p:nvSpPr>
          <p:spPr>
            <a:xfrm>
              <a:off x="11813" y="2431"/>
              <a:ext cx="5750" cy="888"/>
            </a:xfrm>
            <a:prstGeom prst="rect">
              <a:avLst/>
            </a:prstGeom>
            <a:noFill/>
          </p:spPr>
          <p:txBody>
            <a:bodyPr wrap="square" lIns="0" tIns="0" rIns="0" bIns="0" rtlCol="0" anchor="ctr">
              <a:noAutofit/>
            </a:bodyPr>
            <a:lstStyle/>
            <a:p>
              <a:pPr>
                <a:spcBef>
                  <a:spcPct val="0"/>
                </a:spcBef>
                <a:spcAft>
                  <a:spcPct val="0"/>
                </a:spcAft>
              </a:pPr>
              <a:r>
                <a:rPr lang="zh-CN" altLang="en-US" sz="2200" b="1">
                  <a:solidFill>
                    <a:schemeClr val="accent1"/>
                  </a:solidFill>
                  <a:latin typeface="微软雅黑" charset="0"/>
                  <a:ea typeface="微软雅黑" charset="0"/>
                  <a:cs typeface="+mn-ea"/>
                  <a:sym typeface="+mn-ea"/>
                </a:rPr>
                <a:t>一站式服务体验</a:t>
              </a:r>
            </a:p>
          </p:txBody>
        </p:sp>
      </p:grpSp>
      <p:sp>
        <p:nvSpPr>
          <p:cNvPr id="34" name="灯片编号占位符 1"/>
          <p:cNvSpPr>
            <a:spLocks noGrp="1"/>
          </p:cNvSpPr>
          <p:nvPr/>
        </p:nvSpPr>
        <p:spPr>
          <a:xfrm>
            <a:off x="8610605" y="6356351"/>
            <a:ext cx="2743201" cy="365126"/>
          </a:xfrm>
          <a:prstGeom prst="rect">
            <a:avLst/>
          </a:prstGeom>
        </p:spPr>
        <p:txBody>
          <a:bodyPr vert="horz" wrap="square" lIns="91440" tIns="45720" rIns="91440" bIns="45720" rtlCol="0" anchor="ctr">
            <a:normAutofit/>
          </a:bodyPr>
          <a:lstStyle>
            <a:defPPr>
              <a:defRPr lang="zh-CN"/>
            </a:defPPr>
            <a:lvl1pPr marL="0" algn="r" defTabSz="914400" rtl="0" eaLnBrk="1" latinLnBrk="0" hangingPunct="1">
              <a:defRPr sz="1410" kern="1200">
                <a:solidFill>
                  <a:schemeClr val="tx1"/>
                </a:solidFill>
                <a:latin typeface="+mn-lt"/>
                <a:ea typeface="+mn-ea"/>
                <a:cs typeface="+mn-cs"/>
              </a:defRPr>
            </a:lvl1pPr>
            <a:lvl2pPr marL="457200" algn="l" defTabSz="914400" rtl="0" eaLnBrk="1" latinLnBrk="0" hangingPunct="1">
              <a:defRPr sz="1805" kern="1200">
                <a:solidFill>
                  <a:schemeClr val="tx1"/>
                </a:solidFill>
                <a:latin typeface="+mn-lt"/>
                <a:ea typeface="+mn-ea"/>
                <a:cs typeface="+mn-cs"/>
              </a:defRPr>
            </a:lvl2pPr>
            <a:lvl3pPr marL="914400" algn="l" defTabSz="914400" rtl="0" eaLnBrk="1" latinLnBrk="0" hangingPunct="1">
              <a:defRPr sz="1805" kern="1200">
                <a:solidFill>
                  <a:schemeClr val="tx1"/>
                </a:solidFill>
                <a:latin typeface="+mn-lt"/>
                <a:ea typeface="+mn-ea"/>
                <a:cs typeface="+mn-cs"/>
              </a:defRPr>
            </a:lvl3pPr>
            <a:lvl4pPr marL="1371600" algn="l" defTabSz="914400" rtl="0" eaLnBrk="1" latinLnBrk="0" hangingPunct="1">
              <a:defRPr sz="1805" kern="1200">
                <a:solidFill>
                  <a:schemeClr val="tx1"/>
                </a:solidFill>
                <a:latin typeface="+mn-lt"/>
                <a:ea typeface="+mn-ea"/>
                <a:cs typeface="+mn-cs"/>
              </a:defRPr>
            </a:lvl4pPr>
            <a:lvl5pPr marL="1829435" algn="l" defTabSz="914400" rtl="0" eaLnBrk="1" latinLnBrk="0" hangingPunct="1">
              <a:defRPr sz="1805" kern="1200">
                <a:solidFill>
                  <a:schemeClr val="tx1"/>
                </a:solidFill>
                <a:latin typeface="+mn-lt"/>
                <a:ea typeface="+mn-ea"/>
                <a:cs typeface="+mn-cs"/>
              </a:defRPr>
            </a:lvl5pPr>
            <a:lvl6pPr marL="2286635" algn="l" defTabSz="914400" rtl="0" eaLnBrk="1" latinLnBrk="0" hangingPunct="1">
              <a:defRPr sz="1805" kern="1200">
                <a:solidFill>
                  <a:schemeClr val="tx1"/>
                </a:solidFill>
                <a:latin typeface="+mn-lt"/>
                <a:ea typeface="+mn-ea"/>
                <a:cs typeface="+mn-cs"/>
              </a:defRPr>
            </a:lvl6pPr>
            <a:lvl7pPr marL="2743835" algn="l" defTabSz="914400" rtl="0" eaLnBrk="1" latinLnBrk="0" hangingPunct="1">
              <a:defRPr sz="1805" kern="1200">
                <a:solidFill>
                  <a:schemeClr val="tx1"/>
                </a:solidFill>
                <a:latin typeface="+mn-lt"/>
                <a:ea typeface="+mn-ea"/>
                <a:cs typeface="+mn-cs"/>
              </a:defRPr>
            </a:lvl7pPr>
            <a:lvl8pPr marL="3201035" algn="l" defTabSz="914400" rtl="0" eaLnBrk="1" latinLnBrk="0" hangingPunct="1">
              <a:defRPr sz="1805" kern="1200">
                <a:solidFill>
                  <a:schemeClr val="tx1"/>
                </a:solidFill>
                <a:latin typeface="+mn-lt"/>
                <a:ea typeface="+mn-ea"/>
                <a:cs typeface="+mn-cs"/>
              </a:defRPr>
            </a:lvl8pPr>
            <a:lvl9pPr marL="3658235" algn="l" defTabSz="914400" rtl="0" eaLnBrk="1" latinLnBrk="0" hangingPunct="1">
              <a:defRPr sz="1805" kern="1200">
                <a:solidFill>
                  <a:schemeClr val="tx1"/>
                </a:solidFill>
                <a:latin typeface="+mn-lt"/>
                <a:ea typeface="+mn-ea"/>
                <a:cs typeface="+mn-cs"/>
              </a:defRPr>
            </a:lvl9pPr>
          </a:lstStyle>
          <a:p>
            <a:fld id="{BE5F26B5-172A-4DC2-B0B7-181CFC56B87C}" type="slidenum">
              <a:rPr lang="zh-CN" altLang="en-US" smtClean="0">
                <a:latin typeface="微软雅黑" charset="0"/>
                <a:ea typeface="微软雅黑" charset="0"/>
              </a:rPr>
              <a:t>34</a:t>
            </a:fld>
            <a:endParaRPr lang="zh-CN" altLang="en-US">
              <a:latin typeface="微软雅黑" charset="0"/>
              <a:ea typeface="微软雅黑"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sz="2400">
                <a:latin typeface="微软雅黑" charset="0"/>
                <a:ea typeface="微软雅黑" charset="0"/>
              </a:rPr>
              <a:t>大模型平台：产品架构</a:t>
            </a:r>
          </a:p>
        </p:txBody>
      </p:sp>
      <p:grpSp>
        <p:nvGrpSpPr>
          <p:cNvPr id="28" name="组合 27"/>
          <p:cNvGrpSpPr/>
          <p:nvPr/>
        </p:nvGrpSpPr>
        <p:grpSpPr>
          <a:xfrm>
            <a:off x="877570" y="1452245"/>
            <a:ext cx="10376535" cy="4148455"/>
            <a:chOff x="1382" y="2287"/>
            <a:chExt cx="16341" cy="6533"/>
          </a:xfrm>
        </p:grpSpPr>
        <p:sp>
          <p:nvSpPr>
            <p:cNvPr id="64" name="Rectangle 63"/>
            <p:cNvSpPr/>
            <p:nvPr/>
          </p:nvSpPr>
          <p:spPr>
            <a:xfrm>
              <a:off x="5793" y="6608"/>
              <a:ext cx="2140" cy="990"/>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模型微调工具</a:t>
              </a:r>
            </a:p>
          </p:txBody>
        </p:sp>
        <p:sp>
          <p:nvSpPr>
            <p:cNvPr id="66" name="Rectangle 65"/>
            <p:cNvSpPr/>
            <p:nvPr/>
          </p:nvSpPr>
          <p:spPr>
            <a:xfrm>
              <a:off x="3394" y="6609"/>
              <a:ext cx="2206" cy="990"/>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预训练框架</a:t>
              </a:r>
            </a:p>
          </p:txBody>
        </p:sp>
        <p:sp>
          <p:nvSpPr>
            <p:cNvPr id="67" name="Rectangle 66"/>
            <p:cNvSpPr/>
            <p:nvPr/>
          </p:nvSpPr>
          <p:spPr>
            <a:xfrm>
              <a:off x="3396" y="5059"/>
              <a:ext cx="2206" cy="636"/>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latin typeface="微软雅黑" charset="0"/>
                  <a:ea typeface="微软雅黑" charset="0"/>
                </a:rPr>
                <a:t>数据治理</a:t>
              </a:r>
            </a:p>
          </p:txBody>
        </p:sp>
        <p:sp>
          <p:nvSpPr>
            <p:cNvPr id="68" name="Rectangle 67"/>
            <p:cNvSpPr/>
            <p:nvPr/>
          </p:nvSpPr>
          <p:spPr>
            <a:xfrm>
              <a:off x="5802" y="5076"/>
              <a:ext cx="2165" cy="636"/>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en-US" sz="1400" dirty="0" err="1">
                  <a:latin typeface="微软雅黑" charset="0"/>
                  <a:ea typeface="微软雅黑" charset="0"/>
                  <a:cs typeface="微软雅黑" charset="0"/>
                </a:rPr>
                <a:t>IDE</a:t>
              </a:r>
              <a:r>
                <a:rPr lang="zh-CN" altLang="en-US" sz="1400" dirty="0" err="1">
                  <a:latin typeface="微软雅黑" charset="0"/>
                  <a:ea typeface="微软雅黑" charset="0"/>
                  <a:cs typeface="微软雅黑" charset="0"/>
                </a:rPr>
                <a:t>插件</a:t>
              </a:r>
            </a:p>
          </p:txBody>
        </p:sp>
        <p:sp>
          <p:nvSpPr>
            <p:cNvPr id="69" name="Rectangle 68"/>
            <p:cNvSpPr/>
            <p:nvPr/>
          </p:nvSpPr>
          <p:spPr>
            <a:xfrm>
              <a:off x="3396" y="3616"/>
              <a:ext cx="2285" cy="1287"/>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en-US" sz="1400" dirty="0" err="1">
                  <a:solidFill>
                    <a:schemeClr val="bg1"/>
                  </a:solidFill>
                  <a:latin typeface="微软雅黑" charset="0"/>
                  <a:ea typeface="微软雅黑" charset="0"/>
                  <a:cs typeface="微软雅黑" charset="0"/>
                </a:rPr>
                <a:t>API</a:t>
              </a:r>
              <a:r>
                <a:rPr lang="zh-CN" altLang="en-US" sz="1400" dirty="0" err="1">
                  <a:solidFill>
                    <a:schemeClr val="bg1"/>
                  </a:solidFill>
                  <a:latin typeface="微软雅黑" charset="0"/>
                  <a:ea typeface="微软雅黑" charset="0"/>
                  <a:cs typeface="微软雅黑" charset="0"/>
                </a:rPr>
                <a:t>服务</a:t>
              </a:r>
            </a:p>
          </p:txBody>
        </p:sp>
        <p:sp>
          <p:nvSpPr>
            <p:cNvPr id="70" name="Rectangle 69"/>
            <p:cNvSpPr/>
            <p:nvPr/>
          </p:nvSpPr>
          <p:spPr>
            <a:xfrm>
              <a:off x="8160" y="6594"/>
              <a:ext cx="2128" cy="990"/>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推理引擎</a:t>
              </a:r>
            </a:p>
          </p:txBody>
        </p:sp>
        <p:sp>
          <p:nvSpPr>
            <p:cNvPr id="71" name="Rectangle 70"/>
            <p:cNvSpPr/>
            <p:nvPr/>
          </p:nvSpPr>
          <p:spPr>
            <a:xfrm>
              <a:off x="5807" y="5834"/>
              <a:ext cx="2145" cy="637"/>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a:latin typeface="微软雅黑" charset="0"/>
                  <a:ea typeface="微软雅黑" charset="0"/>
                </a:rPr>
                <a:t>自动化评估</a:t>
              </a:r>
            </a:p>
          </p:txBody>
        </p:sp>
        <p:sp>
          <p:nvSpPr>
            <p:cNvPr id="75" name="Rectangle 74"/>
            <p:cNvSpPr/>
            <p:nvPr/>
          </p:nvSpPr>
          <p:spPr>
            <a:xfrm>
              <a:off x="1399" y="6609"/>
              <a:ext cx="1802" cy="990"/>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模型层</a:t>
              </a:r>
            </a:p>
          </p:txBody>
        </p:sp>
        <p:sp>
          <p:nvSpPr>
            <p:cNvPr id="76" name="Rectangle 75"/>
            <p:cNvSpPr/>
            <p:nvPr/>
          </p:nvSpPr>
          <p:spPr>
            <a:xfrm>
              <a:off x="1383" y="5091"/>
              <a:ext cx="1802" cy="1330"/>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latin typeface="微软雅黑" charset="0"/>
                  <a:ea typeface="微软雅黑" charset="0"/>
                </a:rPr>
                <a:t>平台服务层</a:t>
              </a:r>
            </a:p>
          </p:txBody>
        </p:sp>
        <p:sp>
          <p:nvSpPr>
            <p:cNvPr id="77" name="Rectangle 76"/>
            <p:cNvSpPr/>
            <p:nvPr/>
          </p:nvSpPr>
          <p:spPr>
            <a:xfrm>
              <a:off x="5803" y="3614"/>
              <a:ext cx="2207" cy="1286"/>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en-US" sz="1400" dirty="0" err="1">
                  <a:solidFill>
                    <a:schemeClr val="bg1"/>
                  </a:solidFill>
                  <a:latin typeface="微软雅黑" charset="0"/>
                  <a:ea typeface="微软雅黑" charset="0"/>
                </a:rPr>
                <a:t>专属模型建设</a:t>
              </a:r>
            </a:p>
          </p:txBody>
        </p:sp>
        <p:sp>
          <p:nvSpPr>
            <p:cNvPr id="78" name="Rectangle 77"/>
            <p:cNvSpPr/>
            <p:nvPr/>
          </p:nvSpPr>
          <p:spPr>
            <a:xfrm>
              <a:off x="8235" y="3613"/>
              <a:ext cx="2047" cy="1318"/>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en-US" sz="1400" dirty="0" err="1">
                  <a:solidFill>
                    <a:schemeClr val="bg1"/>
                  </a:solidFill>
                  <a:latin typeface="微软雅黑" charset="0"/>
                  <a:ea typeface="微软雅黑" charset="0"/>
                </a:rPr>
                <a:t>行业应用开发</a:t>
              </a:r>
            </a:p>
          </p:txBody>
        </p:sp>
        <p:sp>
          <p:nvSpPr>
            <p:cNvPr id="79" name="Rectangle 78"/>
            <p:cNvSpPr/>
            <p:nvPr/>
          </p:nvSpPr>
          <p:spPr>
            <a:xfrm>
              <a:off x="1406" y="3616"/>
              <a:ext cx="1803" cy="1287"/>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en-US" sz="1400" dirty="0" err="1">
                  <a:solidFill>
                    <a:schemeClr val="bg1"/>
                  </a:solidFill>
                  <a:latin typeface="微软雅黑" charset="0"/>
                  <a:ea typeface="微软雅黑" charset="0"/>
                </a:rPr>
                <a:t>应用层</a:t>
              </a:r>
            </a:p>
          </p:txBody>
        </p:sp>
        <p:sp>
          <p:nvSpPr>
            <p:cNvPr id="80" name="Rectangle 79"/>
            <p:cNvSpPr/>
            <p:nvPr/>
          </p:nvSpPr>
          <p:spPr>
            <a:xfrm>
              <a:off x="3394" y="2287"/>
              <a:ext cx="9372" cy="1075"/>
            </a:xfrm>
            <a:prstGeom prst="rect">
              <a:avLst/>
            </a:prstGeom>
            <a:solidFill>
              <a:schemeClr val="bg1">
                <a:lumMod val="6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latin typeface="微软雅黑" charset="0"/>
                  <a:ea typeface="微软雅黑" charset="0"/>
                </a:rPr>
                <a:t>统一服务入口</a:t>
              </a:r>
            </a:p>
          </p:txBody>
        </p:sp>
        <p:sp>
          <p:nvSpPr>
            <p:cNvPr id="81" name="Rectangle 80"/>
            <p:cNvSpPr/>
            <p:nvPr/>
          </p:nvSpPr>
          <p:spPr>
            <a:xfrm>
              <a:off x="10515" y="6609"/>
              <a:ext cx="2285" cy="990"/>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模型仓库</a:t>
              </a:r>
            </a:p>
          </p:txBody>
        </p:sp>
        <p:sp>
          <p:nvSpPr>
            <p:cNvPr id="83" name="Rectangle 82"/>
            <p:cNvSpPr/>
            <p:nvPr/>
          </p:nvSpPr>
          <p:spPr>
            <a:xfrm>
              <a:off x="1399" y="2329"/>
              <a:ext cx="1828" cy="1034"/>
            </a:xfrm>
            <a:prstGeom prst="rect">
              <a:avLst/>
            </a:prstGeom>
            <a:solidFill>
              <a:schemeClr val="bg1">
                <a:lumMod val="6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latin typeface="微软雅黑" charset="0"/>
                  <a:ea typeface="微软雅黑" charset="0"/>
                </a:rPr>
                <a:t>产品层</a:t>
              </a:r>
            </a:p>
          </p:txBody>
        </p:sp>
        <p:grpSp>
          <p:nvGrpSpPr>
            <p:cNvPr id="6" name="组合 5"/>
            <p:cNvGrpSpPr/>
            <p:nvPr/>
          </p:nvGrpSpPr>
          <p:grpSpPr>
            <a:xfrm>
              <a:off x="1382" y="7754"/>
              <a:ext cx="11421" cy="1066"/>
              <a:chOff x="1382" y="7754"/>
              <a:chExt cx="11421" cy="1066"/>
            </a:xfrm>
          </p:grpSpPr>
          <p:sp>
            <p:nvSpPr>
              <p:cNvPr id="63" name="Rectangle 62"/>
              <p:cNvSpPr/>
              <p:nvPr/>
            </p:nvSpPr>
            <p:spPr>
              <a:xfrm>
                <a:off x="3394" y="7788"/>
                <a:ext cx="2047" cy="1032"/>
              </a:xfrm>
              <a:prstGeom prst="rect">
                <a:avLst/>
              </a:prstGeom>
              <a:solidFill>
                <a:schemeClr val="bg1">
                  <a:lumMod val="6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err="1">
                    <a:latin typeface="微软雅黑" charset="0"/>
                    <a:ea typeface="微软雅黑" charset="0"/>
                  </a:rPr>
                  <a:t>算力资源池</a:t>
                </a:r>
              </a:p>
            </p:txBody>
          </p:sp>
          <p:sp>
            <p:nvSpPr>
              <p:cNvPr id="74" name="Rectangle 73"/>
              <p:cNvSpPr/>
              <p:nvPr/>
            </p:nvSpPr>
            <p:spPr>
              <a:xfrm>
                <a:off x="1382" y="7787"/>
                <a:ext cx="1802" cy="1032"/>
              </a:xfrm>
              <a:prstGeom prst="rect">
                <a:avLst/>
              </a:prstGeom>
              <a:solidFill>
                <a:schemeClr val="bg1">
                  <a:lumMod val="6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err="1">
                    <a:latin typeface="微软雅黑" charset="0"/>
                    <a:ea typeface="微软雅黑" charset="0"/>
                  </a:rPr>
                  <a:t>基础设施层</a:t>
                </a:r>
              </a:p>
            </p:txBody>
          </p:sp>
          <p:sp>
            <p:nvSpPr>
              <p:cNvPr id="3" name="Rectangle 62"/>
              <p:cNvSpPr/>
              <p:nvPr/>
            </p:nvSpPr>
            <p:spPr>
              <a:xfrm>
                <a:off x="5599" y="7778"/>
                <a:ext cx="2296" cy="1032"/>
              </a:xfrm>
              <a:prstGeom prst="rect">
                <a:avLst/>
              </a:prstGeom>
              <a:solidFill>
                <a:schemeClr val="bg1">
                  <a:lumMod val="6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err="1">
                    <a:latin typeface="微软雅黑" charset="0"/>
                    <a:ea typeface="微软雅黑" charset="0"/>
                  </a:rPr>
                  <a:t>分布式存储系统</a:t>
                </a:r>
              </a:p>
            </p:txBody>
          </p:sp>
          <p:sp>
            <p:nvSpPr>
              <p:cNvPr id="4" name="Rectangle 62"/>
              <p:cNvSpPr/>
              <p:nvPr/>
            </p:nvSpPr>
            <p:spPr>
              <a:xfrm>
                <a:off x="8053" y="7778"/>
                <a:ext cx="2296" cy="1032"/>
              </a:xfrm>
              <a:prstGeom prst="rect">
                <a:avLst/>
              </a:prstGeom>
              <a:solidFill>
                <a:schemeClr val="bg1">
                  <a:lumMod val="6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err="1">
                    <a:latin typeface="微软雅黑" charset="0"/>
                    <a:ea typeface="微软雅黑" charset="0"/>
                  </a:rPr>
                  <a:t>网络</a:t>
                </a:r>
              </a:p>
            </p:txBody>
          </p:sp>
          <p:sp>
            <p:nvSpPr>
              <p:cNvPr id="5" name="Rectangle 62"/>
              <p:cNvSpPr/>
              <p:nvPr/>
            </p:nvSpPr>
            <p:spPr>
              <a:xfrm>
                <a:off x="10507" y="7754"/>
                <a:ext cx="2296" cy="1032"/>
              </a:xfrm>
              <a:prstGeom prst="rect">
                <a:avLst/>
              </a:prstGeom>
              <a:solidFill>
                <a:schemeClr val="bg1">
                  <a:lumMod val="6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err="1">
                    <a:latin typeface="微软雅黑" charset="0"/>
                    <a:ea typeface="微软雅黑" charset="0"/>
                  </a:rPr>
                  <a:t>虚拟化与容器</a:t>
                </a:r>
              </a:p>
            </p:txBody>
          </p:sp>
        </p:grpSp>
        <p:sp>
          <p:nvSpPr>
            <p:cNvPr id="9" name="Rectangle 66"/>
            <p:cNvSpPr/>
            <p:nvPr/>
          </p:nvSpPr>
          <p:spPr>
            <a:xfrm>
              <a:off x="3396" y="5834"/>
              <a:ext cx="2206" cy="667"/>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latin typeface="微软雅黑" charset="0"/>
                  <a:ea typeface="微软雅黑" charset="0"/>
                </a:rPr>
                <a:t>数据版本控制</a:t>
              </a:r>
            </a:p>
          </p:txBody>
        </p:sp>
        <p:sp>
          <p:nvSpPr>
            <p:cNvPr id="12" name="Rectangle 67"/>
            <p:cNvSpPr/>
            <p:nvPr/>
          </p:nvSpPr>
          <p:spPr>
            <a:xfrm>
              <a:off x="8167" y="5091"/>
              <a:ext cx="2140" cy="636"/>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latin typeface="微软雅黑" charset="0"/>
                  <a:ea typeface="微软雅黑" charset="0"/>
                  <a:cs typeface="方正仿宋_GB2312" panose="02000000000000000000" charset="-122"/>
                </a:rPr>
                <a:t>任务队列管理</a:t>
              </a:r>
            </a:p>
          </p:txBody>
        </p:sp>
        <p:sp>
          <p:nvSpPr>
            <p:cNvPr id="13" name="Rectangle 70"/>
            <p:cNvSpPr/>
            <p:nvPr/>
          </p:nvSpPr>
          <p:spPr>
            <a:xfrm>
              <a:off x="8175" y="5849"/>
              <a:ext cx="2117" cy="637"/>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a:latin typeface="微软雅黑" charset="0"/>
                  <a:ea typeface="微软雅黑" charset="0"/>
                </a:rPr>
                <a:t>分布式训练优化</a:t>
              </a:r>
            </a:p>
          </p:txBody>
        </p:sp>
        <p:sp>
          <p:nvSpPr>
            <p:cNvPr id="14" name="Rectangle 67"/>
            <p:cNvSpPr/>
            <p:nvPr/>
          </p:nvSpPr>
          <p:spPr>
            <a:xfrm>
              <a:off x="10476" y="5081"/>
              <a:ext cx="2285" cy="636"/>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latin typeface="微软雅黑" charset="0"/>
                  <a:ea typeface="微软雅黑" charset="0"/>
                  <a:cs typeface="方正仿宋_GB2312" panose="02000000000000000000" charset="-122"/>
                </a:rPr>
                <a:t>微调与蒸馏</a:t>
              </a:r>
            </a:p>
          </p:txBody>
        </p:sp>
        <p:sp>
          <p:nvSpPr>
            <p:cNvPr id="15" name="Rectangle 67"/>
            <p:cNvSpPr/>
            <p:nvPr/>
          </p:nvSpPr>
          <p:spPr>
            <a:xfrm>
              <a:off x="10505" y="5846"/>
              <a:ext cx="2267" cy="636"/>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latin typeface="微软雅黑" charset="0"/>
                  <a:ea typeface="微软雅黑" charset="0"/>
                  <a:cs typeface="方正仿宋_GB2312" panose="02000000000000000000" charset="-122"/>
                </a:rPr>
                <a:t>实验管理</a:t>
              </a:r>
            </a:p>
          </p:txBody>
        </p:sp>
        <p:sp>
          <p:nvSpPr>
            <p:cNvPr id="16" name="Rectangle 77"/>
            <p:cNvSpPr/>
            <p:nvPr/>
          </p:nvSpPr>
          <p:spPr>
            <a:xfrm>
              <a:off x="10507" y="3611"/>
              <a:ext cx="2259" cy="1341"/>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多模态支持</a:t>
              </a:r>
            </a:p>
          </p:txBody>
        </p:sp>
        <p:sp>
          <p:nvSpPr>
            <p:cNvPr id="17" name="Rectangle 82"/>
            <p:cNvSpPr/>
            <p:nvPr/>
          </p:nvSpPr>
          <p:spPr>
            <a:xfrm>
              <a:off x="12933" y="2287"/>
              <a:ext cx="2259" cy="1034"/>
            </a:xfrm>
            <a:prstGeom prst="rect">
              <a:avLst/>
            </a:prstGeom>
            <a:solidFill>
              <a:schemeClr val="bg1">
                <a:lumMod val="6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err="1">
                  <a:latin typeface="微软雅黑" charset="0"/>
                  <a:ea typeface="微软雅黑" charset="0"/>
                </a:rPr>
                <a:t>运维与监控</a:t>
              </a:r>
            </a:p>
          </p:txBody>
        </p:sp>
        <p:sp>
          <p:nvSpPr>
            <p:cNvPr id="18" name="Rectangle 80"/>
            <p:cNvSpPr/>
            <p:nvPr/>
          </p:nvSpPr>
          <p:spPr>
            <a:xfrm>
              <a:off x="12931" y="3611"/>
              <a:ext cx="2285" cy="1173"/>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资源监控</a:t>
              </a:r>
            </a:p>
          </p:txBody>
        </p:sp>
        <p:sp>
          <p:nvSpPr>
            <p:cNvPr id="20" name="Rectangle 80"/>
            <p:cNvSpPr/>
            <p:nvPr/>
          </p:nvSpPr>
          <p:spPr>
            <a:xfrm>
              <a:off x="12912" y="4903"/>
              <a:ext cx="2285" cy="1174"/>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健康监控</a:t>
              </a:r>
            </a:p>
          </p:txBody>
        </p:sp>
        <p:sp>
          <p:nvSpPr>
            <p:cNvPr id="21" name="Rectangle 80"/>
            <p:cNvSpPr/>
            <p:nvPr/>
          </p:nvSpPr>
          <p:spPr>
            <a:xfrm>
              <a:off x="12950" y="6196"/>
              <a:ext cx="2285" cy="1173"/>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日志告警</a:t>
              </a:r>
            </a:p>
          </p:txBody>
        </p:sp>
        <p:sp>
          <p:nvSpPr>
            <p:cNvPr id="22" name="Rectangle 80"/>
            <p:cNvSpPr/>
            <p:nvPr/>
          </p:nvSpPr>
          <p:spPr>
            <a:xfrm>
              <a:off x="12969" y="7570"/>
              <a:ext cx="2285" cy="1174"/>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模型漂移检测</a:t>
              </a:r>
            </a:p>
          </p:txBody>
        </p:sp>
        <p:sp>
          <p:nvSpPr>
            <p:cNvPr id="23" name="Rectangle 82"/>
            <p:cNvSpPr/>
            <p:nvPr/>
          </p:nvSpPr>
          <p:spPr>
            <a:xfrm>
              <a:off x="15377" y="2287"/>
              <a:ext cx="2259" cy="1034"/>
            </a:xfrm>
            <a:prstGeom prst="rect">
              <a:avLst/>
            </a:prstGeom>
            <a:solidFill>
              <a:schemeClr val="bg1">
                <a:lumMod val="65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err="1">
                  <a:latin typeface="微软雅黑" charset="0"/>
                  <a:ea typeface="微软雅黑" charset="0"/>
                </a:rPr>
                <a:t>安全与合规</a:t>
              </a:r>
            </a:p>
          </p:txBody>
        </p:sp>
        <p:sp>
          <p:nvSpPr>
            <p:cNvPr id="24" name="Rectangle 80"/>
            <p:cNvSpPr/>
            <p:nvPr/>
          </p:nvSpPr>
          <p:spPr>
            <a:xfrm>
              <a:off x="15401" y="3653"/>
              <a:ext cx="2285" cy="1173"/>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数据加密</a:t>
              </a:r>
            </a:p>
          </p:txBody>
        </p:sp>
        <p:sp>
          <p:nvSpPr>
            <p:cNvPr id="25" name="Rectangle 80"/>
            <p:cNvSpPr/>
            <p:nvPr/>
          </p:nvSpPr>
          <p:spPr>
            <a:xfrm>
              <a:off x="15382" y="4945"/>
              <a:ext cx="2285" cy="1174"/>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权限控制</a:t>
              </a:r>
            </a:p>
          </p:txBody>
        </p:sp>
        <p:sp>
          <p:nvSpPr>
            <p:cNvPr id="26" name="Rectangle 80"/>
            <p:cNvSpPr/>
            <p:nvPr/>
          </p:nvSpPr>
          <p:spPr>
            <a:xfrm>
              <a:off x="15420" y="6238"/>
              <a:ext cx="2285" cy="1173"/>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内容安全</a:t>
              </a:r>
            </a:p>
          </p:txBody>
        </p:sp>
        <p:sp>
          <p:nvSpPr>
            <p:cNvPr id="27" name="Rectangle 80"/>
            <p:cNvSpPr/>
            <p:nvPr/>
          </p:nvSpPr>
          <p:spPr>
            <a:xfrm>
              <a:off x="15439" y="7612"/>
              <a:ext cx="2285" cy="1174"/>
            </a:xfrm>
            <a:prstGeom prst="rect">
              <a:avLst/>
            </a:prstGeom>
            <a:solidFill>
              <a:schemeClr val="bg1">
                <a:lumMod val="65000"/>
              </a:schemeClr>
            </a:solidFill>
          </p:spPr>
          <p:style>
            <a:lnRef idx="2">
              <a:schemeClr val="lt1"/>
            </a:lnRef>
            <a:fillRef idx="1">
              <a:schemeClr val="accent1"/>
            </a:fillRef>
            <a:effectRef idx="1">
              <a:schemeClr val="accent1"/>
            </a:effectRef>
            <a:fontRef idx="minor">
              <a:schemeClr val="lt1"/>
            </a:fontRef>
          </p:style>
          <p:txBody>
            <a:bodyPr rtlCol="0" anchor="ctr"/>
            <a:lstStyle/>
            <a:p>
              <a:pPr algn="ctr"/>
              <a:r>
                <a:rPr lang="zh-CN" altLang="en-US" sz="1400" dirty="0" err="1">
                  <a:solidFill>
                    <a:schemeClr val="bg1"/>
                  </a:solidFill>
                  <a:latin typeface="微软雅黑" charset="0"/>
                  <a:ea typeface="微软雅黑" charset="0"/>
                </a:rPr>
                <a:t>合规审计</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sz="2400">
                <a:latin typeface="微软雅黑" charset="0"/>
                <a:ea typeface="微软雅黑" charset="0"/>
              </a:rPr>
              <a:t>大模型平台：前沿技术的试验田</a:t>
            </a:r>
          </a:p>
        </p:txBody>
      </p:sp>
      <p:sp>
        <p:nvSpPr>
          <p:cNvPr id="21" name="矩形 20"/>
          <p:cNvSpPr/>
          <p:nvPr>
            <p:custDataLst>
              <p:tags r:id="rId1"/>
            </p:custDataLst>
          </p:nvPr>
        </p:nvSpPr>
        <p:spPr>
          <a:xfrm>
            <a:off x="4442067" y="3864178"/>
            <a:ext cx="3308627" cy="2599572"/>
          </a:xfrm>
          <a:prstGeom prst="rect">
            <a:avLst/>
          </a:prstGeom>
        </p:spPr>
        <p:txBody>
          <a:bodyPr wrap="square" lIns="0" tIns="0" rIns="0" bIns="0" anchor="t" anchorCtr="0">
            <a:noAutofit/>
          </a:bodyPr>
          <a:lstStyle/>
          <a:p>
            <a:pPr algn="just">
              <a:lnSpc>
                <a:spcPct val="140000"/>
              </a:lnSpc>
              <a:spcBef>
                <a:spcPct val="0"/>
              </a:spcBef>
              <a:spcAft>
                <a:spcPct val="0"/>
              </a:spcAft>
            </a:pPr>
            <a:r>
              <a:rPr lang="zh-CN" altLang="en-US" sz="1400">
                <a:solidFill>
                  <a:srgbClr val="FFFFFF"/>
                </a:solidFill>
                <a:latin typeface="微软雅黑" charset="0"/>
                <a:ea typeface="微软雅黑" charset="0"/>
                <a:cs typeface="+mn-ea"/>
              </a:rPr>
              <a:t>集中管理的服务知识库，为技术服务提供了坚实的后盾，确保服务的专业性和准确性。</a:t>
            </a:r>
          </a:p>
        </p:txBody>
      </p:sp>
      <p:sp>
        <p:nvSpPr>
          <p:cNvPr id="3" name="任意多边形: 形状 4"/>
          <p:cNvSpPr/>
          <p:nvPr>
            <p:custDataLst>
              <p:tags r:id="rId2"/>
            </p:custDataLst>
          </p:nvPr>
        </p:nvSpPr>
        <p:spPr>
          <a:xfrm>
            <a:off x="4538458" y="1338968"/>
            <a:ext cx="3145248" cy="2095562"/>
          </a:xfrm>
          <a:custGeom>
            <a:avLst/>
            <a:gdLst>
              <a:gd name="connsiteX0" fmla="*/ 0 w 4953"/>
              <a:gd name="connsiteY0" fmla="*/ 0 h 3300"/>
              <a:gd name="connsiteX1" fmla="*/ 1425 w 4953"/>
              <a:gd name="connsiteY1" fmla="*/ 0 h 3300"/>
              <a:gd name="connsiteX2" fmla="*/ 3528 w 4953"/>
              <a:gd name="connsiteY2" fmla="*/ 0 h 3300"/>
              <a:gd name="connsiteX3" fmla="*/ 4953 w 4953"/>
              <a:gd name="connsiteY3" fmla="*/ 0 h 3300"/>
              <a:gd name="connsiteX4" fmla="*/ 4953 w 4953"/>
              <a:gd name="connsiteY4" fmla="*/ 2877 h 3300"/>
              <a:gd name="connsiteX5" fmla="*/ 4065 w 4953"/>
              <a:gd name="connsiteY5" fmla="*/ 2883 h 3300"/>
              <a:gd name="connsiteX6" fmla="*/ 3639 w 4953"/>
              <a:gd name="connsiteY6" fmla="*/ 3291 h 3300"/>
              <a:gd name="connsiteX7" fmla="*/ 2189 w 4953"/>
              <a:gd name="connsiteY7" fmla="*/ 3300 h 3300"/>
              <a:gd name="connsiteX8" fmla="*/ 1425 w 4953"/>
              <a:gd name="connsiteY8" fmla="*/ 3300 h 3300"/>
              <a:gd name="connsiteX9" fmla="*/ 0 w 4953"/>
              <a:gd name="connsiteY9" fmla="*/ 3300 h 3300"/>
              <a:gd name="connsiteX10" fmla="*/ 0 w 4953"/>
              <a:gd name="connsiteY10" fmla="*/ 0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 h="3300">
                <a:moveTo>
                  <a:pt x="0" y="0"/>
                </a:moveTo>
                <a:lnTo>
                  <a:pt x="1425" y="0"/>
                </a:lnTo>
                <a:lnTo>
                  <a:pt x="3528" y="0"/>
                </a:lnTo>
                <a:lnTo>
                  <a:pt x="4953" y="0"/>
                </a:lnTo>
                <a:lnTo>
                  <a:pt x="4953" y="2877"/>
                </a:lnTo>
                <a:lnTo>
                  <a:pt x="4065" y="2883"/>
                </a:lnTo>
                <a:lnTo>
                  <a:pt x="3639" y="3291"/>
                </a:lnTo>
                <a:lnTo>
                  <a:pt x="2189" y="3300"/>
                </a:lnTo>
                <a:lnTo>
                  <a:pt x="1425" y="3300"/>
                </a:lnTo>
                <a:lnTo>
                  <a:pt x="0" y="3300"/>
                </a:lnTo>
                <a:lnTo>
                  <a:pt x="0" y="0"/>
                </a:lnTo>
                <a:close/>
              </a:path>
            </a:pathLst>
          </a:custGeom>
          <a:noFill/>
          <a:ln w="6350" cap="flat">
            <a:gradFill>
              <a:gsLst>
                <a:gs pos="0">
                  <a:schemeClr val="accent1">
                    <a:alpha val="0"/>
                  </a:schemeClr>
                </a:gs>
                <a:gs pos="100000">
                  <a:schemeClr val="accent1"/>
                </a:gs>
              </a:gsLst>
              <a:lin ang="13500000" scaled="1"/>
            </a:gradFill>
            <a:prstDash val="solid"/>
            <a:miter/>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charset="0"/>
              <a:ea typeface="微软雅黑" charset="0"/>
              <a:sym typeface="+mn-ea"/>
            </a:endParaRPr>
          </a:p>
        </p:txBody>
      </p:sp>
      <p:pic>
        <p:nvPicPr>
          <p:cNvPr id="4" name="图片 23" descr="E:/设计图片素材/7968523_.jpg7968523_"/>
          <p:cNvPicPr>
            <a:picLocks noChangeAspect="1"/>
          </p:cNvPicPr>
          <p:nvPr>
            <p:custDataLst>
              <p:tags r:id="rId3"/>
            </p:custDataLst>
          </p:nvPr>
        </p:nvPicPr>
        <p:blipFill>
          <a:blip r:embed="rId24"/>
          <a:srcRect l="7874" r="7874"/>
          <a:stretch>
            <a:fillRect/>
          </a:stretch>
        </p:blipFill>
        <p:spPr>
          <a:xfrm>
            <a:off x="4600055" y="1401200"/>
            <a:ext cx="3022054" cy="1971733"/>
          </a:xfrm>
          <a:custGeom>
            <a:avLst/>
            <a:gdLst/>
            <a:ahLst/>
            <a:cxnLst>
              <a:cxn ang="3">
                <a:pos x="hc" y="t"/>
              </a:cxn>
              <a:cxn ang="cd2">
                <a:pos x="l" y="vc"/>
              </a:cxn>
              <a:cxn ang="cd4">
                <a:pos x="hc" y="b"/>
              </a:cxn>
              <a:cxn ang="0">
                <a:pos x="r" y="vc"/>
              </a:cxn>
            </a:cxnLst>
            <a:rect l="l" t="t" r="r" b="b"/>
            <a:pathLst>
              <a:path w="4759" h="3105">
                <a:moveTo>
                  <a:pt x="0" y="0"/>
                </a:moveTo>
                <a:lnTo>
                  <a:pt x="1369" y="0"/>
                </a:lnTo>
                <a:lnTo>
                  <a:pt x="3390" y="0"/>
                </a:lnTo>
                <a:lnTo>
                  <a:pt x="4759" y="0"/>
                </a:lnTo>
                <a:lnTo>
                  <a:pt x="4759" y="2679"/>
                </a:lnTo>
                <a:lnTo>
                  <a:pt x="3928" y="2679"/>
                </a:lnTo>
                <a:lnTo>
                  <a:pt x="3472" y="3105"/>
                </a:lnTo>
                <a:lnTo>
                  <a:pt x="2103" y="3105"/>
                </a:lnTo>
                <a:lnTo>
                  <a:pt x="1369" y="3105"/>
                </a:lnTo>
                <a:lnTo>
                  <a:pt x="0" y="3105"/>
                </a:lnTo>
                <a:lnTo>
                  <a:pt x="0" y="0"/>
                </a:lnTo>
                <a:close/>
              </a:path>
            </a:pathLst>
          </a:custGeom>
          <a:ln w="6350">
            <a:solidFill>
              <a:schemeClr val="accent1">
                <a:alpha val="70000"/>
              </a:schemeClr>
            </a:solidFill>
          </a:ln>
        </p:spPr>
      </p:pic>
      <p:sp>
        <p:nvSpPr>
          <p:cNvPr id="5" name="任意多边形: 形状 155"/>
          <p:cNvSpPr/>
          <p:nvPr>
            <p:custDataLst>
              <p:tags r:id="rId4"/>
            </p:custDataLst>
          </p:nvPr>
        </p:nvSpPr>
        <p:spPr>
          <a:xfrm>
            <a:off x="4507977" y="1273561"/>
            <a:ext cx="459754" cy="318779"/>
          </a:xfrm>
          <a:custGeom>
            <a:avLst/>
            <a:gdLst>
              <a:gd name="connsiteX0" fmla="*/ 41529 w 614933"/>
              <a:gd name="connsiteY0" fmla="*/ 385477 h 385476"/>
              <a:gd name="connsiteX1" fmla="*/ 0 w 614933"/>
              <a:gd name="connsiteY1" fmla="*/ 343853 h 385476"/>
              <a:gd name="connsiteX2" fmla="*/ 0 w 614933"/>
              <a:gd name="connsiteY2" fmla="*/ 32099 h 385476"/>
              <a:gd name="connsiteX3" fmla="*/ 237935 w 614933"/>
              <a:gd name="connsiteY3" fmla="*/ 32099 h 385476"/>
              <a:gd name="connsiteX4" fmla="*/ 270034 w 614933"/>
              <a:gd name="connsiteY4" fmla="*/ 0 h 385476"/>
              <a:gd name="connsiteX5" fmla="*/ 538258 w 614933"/>
              <a:gd name="connsiteY5" fmla="*/ 0 h 385476"/>
              <a:gd name="connsiteX6" fmla="*/ 614934 w 614933"/>
              <a:gd name="connsiteY6" fmla="*/ 76676 h 385476"/>
              <a:gd name="connsiteX7" fmla="*/ 41529 w 614933"/>
              <a:gd name="connsiteY7" fmla="*/ 76676 h 385476"/>
              <a:gd name="connsiteX8" fmla="*/ 41529 w 614933"/>
              <a:gd name="connsiteY8" fmla="*/ 385477 h 38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933" h="385476">
                <a:moveTo>
                  <a:pt x="41529" y="385477"/>
                </a:moveTo>
                <a:lnTo>
                  <a:pt x="0" y="343853"/>
                </a:lnTo>
                <a:lnTo>
                  <a:pt x="0" y="32099"/>
                </a:lnTo>
                <a:lnTo>
                  <a:pt x="237935" y="32099"/>
                </a:lnTo>
                <a:lnTo>
                  <a:pt x="270034" y="0"/>
                </a:lnTo>
                <a:lnTo>
                  <a:pt x="538258" y="0"/>
                </a:lnTo>
                <a:lnTo>
                  <a:pt x="614934" y="76676"/>
                </a:lnTo>
                <a:lnTo>
                  <a:pt x="41529" y="76676"/>
                </a:lnTo>
                <a:lnTo>
                  <a:pt x="41529" y="385477"/>
                </a:lnTo>
                <a:close/>
              </a:path>
            </a:pathLst>
          </a:custGeom>
          <a:solidFill>
            <a:schemeClr val="accent1">
              <a:alpha val="7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charset="0"/>
              <a:ea typeface="微软雅黑" charset="0"/>
            </a:endParaRPr>
          </a:p>
        </p:txBody>
      </p:sp>
      <p:sp>
        <p:nvSpPr>
          <p:cNvPr id="10" name="任意多边形: 形状 156"/>
          <p:cNvSpPr/>
          <p:nvPr>
            <p:custDataLst>
              <p:tags r:id="rId5"/>
            </p:custDataLst>
          </p:nvPr>
        </p:nvSpPr>
        <p:spPr>
          <a:xfrm>
            <a:off x="7046147" y="3278950"/>
            <a:ext cx="575962" cy="71757"/>
          </a:xfrm>
          <a:custGeom>
            <a:avLst/>
            <a:gdLst>
              <a:gd name="connsiteX0" fmla="*/ 0 w 351091"/>
              <a:gd name="connsiteY0" fmla="*/ 65056 h 65055"/>
              <a:gd name="connsiteX1" fmla="*/ 65056 w 351091"/>
              <a:gd name="connsiteY1" fmla="*/ 0 h 65055"/>
              <a:gd name="connsiteX2" fmla="*/ 351091 w 351091"/>
              <a:gd name="connsiteY2" fmla="*/ 0 h 65055"/>
              <a:gd name="connsiteX3" fmla="*/ 351091 w 351091"/>
              <a:gd name="connsiteY3" fmla="*/ 65056 h 65055"/>
              <a:gd name="connsiteX4" fmla="*/ 0 w 351091"/>
              <a:gd name="connsiteY4" fmla="*/ 65056 h 65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91" h="65055">
                <a:moveTo>
                  <a:pt x="0" y="65056"/>
                </a:moveTo>
                <a:lnTo>
                  <a:pt x="65056" y="0"/>
                </a:lnTo>
                <a:lnTo>
                  <a:pt x="351091" y="0"/>
                </a:lnTo>
                <a:lnTo>
                  <a:pt x="351091" y="65056"/>
                </a:lnTo>
                <a:lnTo>
                  <a:pt x="0" y="65056"/>
                </a:lnTo>
                <a:close/>
              </a:path>
            </a:pathLst>
          </a:custGeom>
          <a:solidFill>
            <a:schemeClr val="accent1">
              <a:alpha val="7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charset="0"/>
              <a:ea typeface="微软雅黑" charset="0"/>
              <a:sym typeface="+mn-ea"/>
            </a:endParaRPr>
          </a:p>
        </p:txBody>
      </p:sp>
      <p:sp>
        <p:nvSpPr>
          <p:cNvPr id="11" name="矩形 7"/>
          <p:cNvSpPr/>
          <p:nvPr>
            <p:custDataLst>
              <p:tags r:id="rId6"/>
            </p:custDataLst>
          </p:nvPr>
        </p:nvSpPr>
        <p:spPr>
          <a:xfrm>
            <a:off x="696595" y="4542002"/>
            <a:ext cx="3277967" cy="1467528"/>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400">
                <a:solidFill>
                  <a:schemeClr val="tx1">
                    <a:lumMod val="85000"/>
                    <a:lumOff val="15000"/>
                  </a:schemeClr>
                </a:solidFill>
                <a:latin typeface="微软雅黑" charset="0"/>
                <a:ea typeface="微软雅黑" charset="0"/>
                <a:cs typeface="微软雅黑" charset="0"/>
                <a:sym typeface="+mn-ea"/>
              </a:rPr>
              <a:t>平台构建全栈式AI技术底座，深度集成国内外顶尖企业与科研机构的前沿大模型矩阵。</a:t>
            </a:r>
          </a:p>
        </p:txBody>
      </p:sp>
      <p:sp>
        <p:nvSpPr>
          <p:cNvPr id="14" name="矩形 11"/>
          <p:cNvSpPr/>
          <p:nvPr>
            <p:custDataLst>
              <p:tags r:id="rId7"/>
            </p:custDataLst>
          </p:nvPr>
        </p:nvSpPr>
        <p:spPr>
          <a:xfrm>
            <a:off x="696595" y="3639005"/>
            <a:ext cx="3277967" cy="520715"/>
          </a:xfrm>
          <a:prstGeom prst="rect">
            <a:avLst/>
          </a:prstGeom>
          <a:noFill/>
        </p:spPr>
        <p:txBody>
          <a:bodyPr wrap="square" lIns="0" tIns="0" rIns="0" bIns="0" rtlCol="0" anchor="ctr" anchorCtr="0">
            <a:noAutofit/>
          </a:bodyPr>
          <a:lstStyle/>
          <a:p>
            <a:pPr algn="ctr">
              <a:spcBef>
                <a:spcPct val="0"/>
              </a:spcBef>
              <a:spcAft>
                <a:spcPct val="0"/>
              </a:spcAft>
            </a:pPr>
            <a:r>
              <a:rPr lang="zh-CN" altLang="en-US" sz="2000" b="1">
                <a:solidFill>
                  <a:schemeClr val="accent1"/>
                </a:solidFill>
                <a:latin typeface="微软雅黑" charset="0"/>
                <a:ea typeface="微软雅黑" charset="0"/>
                <a:cs typeface="+mn-ea"/>
                <a:sym typeface="+mn-ea"/>
              </a:rPr>
              <a:t>标杆模型集成</a:t>
            </a:r>
          </a:p>
        </p:txBody>
      </p:sp>
      <p:sp>
        <p:nvSpPr>
          <p:cNvPr id="6" name="矩形 12"/>
          <p:cNvSpPr/>
          <p:nvPr>
            <p:custDataLst>
              <p:tags r:id="rId8"/>
            </p:custDataLst>
          </p:nvPr>
        </p:nvSpPr>
        <p:spPr>
          <a:xfrm>
            <a:off x="4455271" y="4542002"/>
            <a:ext cx="3280507" cy="146752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400">
                <a:solidFill>
                  <a:schemeClr val="tx1">
                    <a:lumMod val="85000"/>
                    <a:lumOff val="15000"/>
                  </a:schemeClr>
                </a:solidFill>
                <a:latin typeface="微软雅黑" charset="0"/>
                <a:ea typeface="微软雅黑" charset="0"/>
                <a:cs typeface="微软雅黑" charset="0"/>
                <a:sym typeface="+mn-ea"/>
              </a:rPr>
              <a:t>多模态</a:t>
            </a:r>
            <a:r>
              <a:rPr lang="en-US" altLang="zh-CN" sz="1400">
                <a:solidFill>
                  <a:schemeClr val="tx1">
                    <a:lumMod val="85000"/>
                    <a:lumOff val="15000"/>
                  </a:schemeClr>
                </a:solidFill>
                <a:latin typeface="微软雅黑" charset="0"/>
                <a:ea typeface="微软雅黑" charset="0"/>
                <a:cs typeface="微软雅黑" charset="0"/>
                <a:sym typeface="+mn-ea"/>
              </a:rPr>
              <a:t>AI</a:t>
            </a:r>
            <a:r>
              <a:rPr lang="zh-CN" altLang="en-US" sz="1400">
                <a:solidFill>
                  <a:schemeClr val="tx1">
                    <a:lumMod val="85000"/>
                    <a:lumOff val="15000"/>
                  </a:schemeClr>
                </a:solidFill>
                <a:latin typeface="微软雅黑" charset="0"/>
                <a:ea typeface="微软雅黑" charset="0"/>
                <a:cs typeface="微软雅黑" charset="0"/>
                <a:sym typeface="+mn-ea"/>
              </a:rPr>
              <a:t>的沉浸式交互平台，用户可直观体验多模态模型的无缝协作与智能增强效应。</a:t>
            </a:r>
          </a:p>
        </p:txBody>
      </p:sp>
      <p:sp>
        <p:nvSpPr>
          <p:cNvPr id="22" name="矩形 17"/>
          <p:cNvSpPr/>
          <p:nvPr>
            <p:custDataLst>
              <p:tags r:id="rId9"/>
            </p:custDataLst>
          </p:nvPr>
        </p:nvSpPr>
        <p:spPr>
          <a:xfrm>
            <a:off x="4454636" y="3639005"/>
            <a:ext cx="3281776" cy="520715"/>
          </a:xfrm>
          <a:prstGeom prst="rect">
            <a:avLst/>
          </a:prstGeom>
          <a:noFill/>
        </p:spPr>
        <p:txBody>
          <a:bodyPr wrap="square" lIns="0" tIns="0" rIns="0" bIns="0" rtlCol="0" anchor="ctr" anchorCtr="0">
            <a:noAutofit/>
          </a:bodyPr>
          <a:lstStyle/>
          <a:p>
            <a:pPr algn="ctr">
              <a:spcBef>
                <a:spcPct val="0"/>
              </a:spcBef>
              <a:spcAft>
                <a:spcPct val="0"/>
              </a:spcAft>
            </a:pPr>
            <a:r>
              <a:rPr lang="zh-CN" altLang="en-US" sz="2000" b="1">
                <a:solidFill>
                  <a:schemeClr val="accent1"/>
                </a:solidFill>
                <a:latin typeface="微软雅黑" charset="0"/>
                <a:ea typeface="微软雅黑" charset="0"/>
                <a:cs typeface="+mn-ea"/>
                <a:sym typeface="+mn-ea"/>
              </a:rPr>
              <a:t>模型效果体验</a:t>
            </a:r>
          </a:p>
        </p:txBody>
      </p:sp>
      <p:sp>
        <p:nvSpPr>
          <p:cNvPr id="27" name="矩形 18"/>
          <p:cNvSpPr/>
          <p:nvPr>
            <p:custDataLst>
              <p:tags r:id="rId10"/>
            </p:custDataLst>
          </p:nvPr>
        </p:nvSpPr>
        <p:spPr>
          <a:xfrm>
            <a:off x="8215851" y="4542002"/>
            <a:ext cx="3281142" cy="146752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400">
                <a:solidFill>
                  <a:schemeClr val="tx1">
                    <a:lumMod val="85000"/>
                    <a:lumOff val="15000"/>
                  </a:schemeClr>
                </a:solidFill>
                <a:latin typeface="微软雅黑" charset="0"/>
                <a:ea typeface="微软雅黑" charset="0"/>
                <a:cs typeface="微软雅黑" charset="0"/>
                <a:sym typeface="+mn-ea"/>
              </a:rPr>
              <a:t>用户可通过API调用模型，选择使用的具体版本，并创建推理接入点，方便快捷地使用模型。</a:t>
            </a:r>
          </a:p>
        </p:txBody>
      </p:sp>
      <p:sp>
        <p:nvSpPr>
          <p:cNvPr id="28" name="矩形 19"/>
          <p:cNvSpPr/>
          <p:nvPr>
            <p:custDataLst>
              <p:tags r:id="rId11"/>
            </p:custDataLst>
          </p:nvPr>
        </p:nvSpPr>
        <p:spPr>
          <a:xfrm>
            <a:off x="8215851" y="3639005"/>
            <a:ext cx="3280507" cy="520715"/>
          </a:xfrm>
          <a:prstGeom prst="rect">
            <a:avLst/>
          </a:prstGeom>
          <a:noFill/>
        </p:spPr>
        <p:txBody>
          <a:bodyPr wrap="square" lIns="0" tIns="0" rIns="0" bIns="0" rtlCol="0" anchor="ctr" anchorCtr="0">
            <a:noAutofit/>
          </a:bodyPr>
          <a:lstStyle/>
          <a:p>
            <a:pPr algn="ctr">
              <a:spcBef>
                <a:spcPct val="0"/>
              </a:spcBef>
              <a:spcAft>
                <a:spcPct val="0"/>
              </a:spcAft>
            </a:pPr>
            <a:r>
              <a:rPr lang="zh-CN" altLang="en-US" sz="2000" b="1">
                <a:solidFill>
                  <a:schemeClr val="accent1"/>
                </a:solidFill>
                <a:latin typeface="微软雅黑" charset="0"/>
                <a:ea typeface="微软雅黑" charset="0"/>
                <a:cs typeface="微软雅黑" charset="0"/>
                <a:sym typeface="+mn-ea"/>
              </a:rPr>
              <a:t>API调用</a:t>
            </a:r>
          </a:p>
        </p:txBody>
      </p:sp>
      <p:cxnSp>
        <p:nvCxnSpPr>
          <p:cNvPr id="29" name="直接连接符 1"/>
          <p:cNvCxnSpPr/>
          <p:nvPr>
            <p:custDataLst>
              <p:tags r:id="rId12"/>
            </p:custDataLst>
          </p:nvPr>
        </p:nvCxnSpPr>
        <p:spPr>
          <a:xfrm>
            <a:off x="2063155" y="4350861"/>
            <a:ext cx="544846" cy="0"/>
          </a:xfrm>
          <a:prstGeom prst="line">
            <a:avLst/>
          </a:prstGeom>
          <a:ln w="15875">
            <a:gradFill>
              <a:gsLst>
                <a:gs pos="0">
                  <a:schemeClr val="accent1"/>
                </a:gs>
                <a:gs pos="100000">
                  <a:schemeClr val="accent1">
                    <a:lumMod val="60000"/>
                    <a:lumOff val="40000"/>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cxnSp>
        <p:nvCxnSpPr>
          <p:cNvPr id="7" name="直接连接符 4"/>
          <p:cNvCxnSpPr/>
          <p:nvPr>
            <p:custDataLst>
              <p:tags r:id="rId13"/>
            </p:custDataLst>
          </p:nvPr>
        </p:nvCxnSpPr>
        <p:spPr>
          <a:xfrm>
            <a:off x="5823101" y="4350861"/>
            <a:ext cx="544846" cy="0"/>
          </a:xfrm>
          <a:prstGeom prst="line">
            <a:avLst/>
          </a:prstGeom>
          <a:ln w="15875">
            <a:gradFill>
              <a:gsLst>
                <a:gs pos="0">
                  <a:schemeClr val="accent1"/>
                </a:gs>
                <a:gs pos="100000">
                  <a:schemeClr val="accent1">
                    <a:lumMod val="60000"/>
                    <a:lumOff val="40000"/>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cxnSp>
        <p:nvCxnSpPr>
          <p:cNvPr id="8" name="直接连接符 5"/>
          <p:cNvCxnSpPr/>
          <p:nvPr>
            <p:custDataLst>
              <p:tags r:id="rId14"/>
            </p:custDataLst>
          </p:nvPr>
        </p:nvCxnSpPr>
        <p:spPr>
          <a:xfrm>
            <a:off x="9583682" y="4350861"/>
            <a:ext cx="544846" cy="0"/>
          </a:xfrm>
          <a:prstGeom prst="line">
            <a:avLst/>
          </a:prstGeom>
          <a:ln w="15875">
            <a:gradFill>
              <a:gsLst>
                <a:gs pos="0">
                  <a:schemeClr val="accent1"/>
                </a:gs>
                <a:gs pos="100000">
                  <a:schemeClr val="accent1">
                    <a:lumMod val="60000"/>
                    <a:lumOff val="40000"/>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12" name="任意多边形: 形状 4"/>
          <p:cNvSpPr/>
          <p:nvPr>
            <p:custDataLst>
              <p:tags r:id="rId15"/>
            </p:custDataLst>
          </p:nvPr>
        </p:nvSpPr>
        <p:spPr>
          <a:xfrm>
            <a:off x="778512" y="1338968"/>
            <a:ext cx="3145248" cy="2095562"/>
          </a:xfrm>
          <a:custGeom>
            <a:avLst/>
            <a:gdLst>
              <a:gd name="connsiteX0" fmla="*/ 0 w 4953"/>
              <a:gd name="connsiteY0" fmla="*/ 0 h 3300"/>
              <a:gd name="connsiteX1" fmla="*/ 1425 w 4953"/>
              <a:gd name="connsiteY1" fmla="*/ 0 h 3300"/>
              <a:gd name="connsiteX2" fmla="*/ 3528 w 4953"/>
              <a:gd name="connsiteY2" fmla="*/ 0 h 3300"/>
              <a:gd name="connsiteX3" fmla="*/ 4953 w 4953"/>
              <a:gd name="connsiteY3" fmla="*/ 0 h 3300"/>
              <a:gd name="connsiteX4" fmla="*/ 4953 w 4953"/>
              <a:gd name="connsiteY4" fmla="*/ 2877 h 3300"/>
              <a:gd name="connsiteX5" fmla="*/ 4065 w 4953"/>
              <a:gd name="connsiteY5" fmla="*/ 2883 h 3300"/>
              <a:gd name="connsiteX6" fmla="*/ 3639 w 4953"/>
              <a:gd name="connsiteY6" fmla="*/ 3291 h 3300"/>
              <a:gd name="connsiteX7" fmla="*/ 2189 w 4953"/>
              <a:gd name="connsiteY7" fmla="*/ 3300 h 3300"/>
              <a:gd name="connsiteX8" fmla="*/ 1425 w 4953"/>
              <a:gd name="connsiteY8" fmla="*/ 3300 h 3300"/>
              <a:gd name="connsiteX9" fmla="*/ 0 w 4953"/>
              <a:gd name="connsiteY9" fmla="*/ 3300 h 3300"/>
              <a:gd name="connsiteX10" fmla="*/ 0 w 4953"/>
              <a:gd name="connsiteY10" fmla="*/ 0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 h="3300">
                <a:moveTo>
                  <a:pt x="0" y="0"/>
                </a:moveTo>
                <a:lnTo>
                  <a:pt x="1425" y="0"/>
                </a:lnTo>
                <a:lnTo>
                  <a:pt x="3528" y="0"/>
                </a:lnTo>
                <a:lnTo>
                  <a:pt x="4953" y="0"/>
                </a:lnTo>
                <a:lnTo>
                  <a:pt x="4953" y="2877"/>
                </a:lnTo>
                <a:lnTo>
                  <a:pt x="4065" y="2883"/>
                </a:lnTo>
                <a:lnTo>
                  <a:pt x="3639" y="3291"/>
                </a:lnTo>
                <a:lnTo>
                  <a:pt x="2189" y="3300"/>
                </a:lnTo>
                <a:lnTo>
                  <a:pt x="1425" y="3300"/>
                </a:lnTo>
                <a:lnTo>
                  <a:pt x="0" y="3300"/>
                </a:lnTo>
                <a:lnTo>
                  <a:pt x="0" y="0"/>
                </a:lnTo>
                <a:close/>
              </a:path>
            </a:pathLst>
          </a:custGeom>
          <a:noFill/>
          <a:ln w="6350" cap="flat">
            <a:gradFill>
              <a:gsLst>
                <a:gs pos="0">
                  <a:schemeClr val="accent1">
                    <a:alpha val="0"/>
                  </a:schemeClr>
                </a:gs>
                <a:gs pos="100000">
                  <a:schemeClr val="accent1"/>
                </a:gs>
              </a:gsLst>
              <a:lin ang="13500000" scaled="1"/>
            </a:gradFill>
            <a:prstDash val="solid"/>
            <a:miter/>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charset="0"/>
              <a:ea typeface="微软雅黑" charset="0"/>
              <a:sym typeface="+mn-ea"/>
            </a:endParaRPr>
          </a:p>
        </p:txBody>
      </p:sp>
      <p:pic>
        <p:nvPicPr>
          <p:cNvPr id="13" name="图片 15" descr="E:/设计图片素材/7725950_.jpg7725950_"/>
          <p:cNvPicPr>
            <a:picLocks noChangeAspect="1"/>
          </p:cNvPicPr>
          <p:nvPr>
            <p:custDataLst>
              <p:tags r:id="rId16"/>
            </p:custDataLst>
          </p:nvPr>
        </p:nvPicPr>
        <p:blipFill>
          <a:blip r:embed="rId25"/>
          <a:srcRect t="3866" b="3866"/>
          <a:stretch>
            <a:fillRect/>
          </a:stretch>
        </p:blipFill>
        <p:spPr>
          <a:xfrm>
            <a:off x="840109" y="1401200"/>
            <a:ext cx="3022054" cy="1971733"/>
          </a:xfrm>
          <a:custGeom>
            <a:avLst/>
            <a:gdLst/>
            <a:ahLst/>
            <a:cxnLst>
              <a:cxn ang="3">
                <a:pos x="hc" y="t"/>
              </a:cxn>
              <a:cxn ang="cd2">
                <a:pos x="l" y="vc"/>
              </a:cxn>
              <a:cxn ang="cd4">
                <a:pos x="hc" y="b"/>
              </a:cxn>
              <a:cxn ang="0">
                <a:pos x="r" y="vc"/>
              </a:cxn>
            </a:cxnLst>
            <a:rect l="l" t="t" r="r" b="b"/>
            <a:pathLst>
              <a:path w="4759" h="3105">
                <a:moveTo>
                  <a:pt x="0" y="0"/>
                </a:moveTo>
                <a:lnTo>
                  <a:pt x="1369" y="0"/>
                </a:lnTo>
                <a:lnTo>
                  <a:pt x="3390" y="0"/>
                </a:lnTo>
                <a:lnTo>
                  <a:pt x="4759" y="0"/>
                </a:lnTo>
                <a:lnTo>
                  <a:pt x="4759" y="2679"/>
                </a:lnTo>
                <a:lnTo>
                  <a:pt x="3928" y="2679"/>
                </a:lnTo>
                <a:lnTo>
                  <a:pt x="3472" y="3105"/>
                </a:lnTo>
                <a:lnTo>
                  <a:pt x="2103" y="3105"/>
                </a:lnTo>
                <a:lnTo>
                  <a:pt x="1369" y="3105"/>
                </a:lnTo>
                <a:lnTo>
                  <a:pt x="0" y="3105"/>
                </a:lnTo>
                <a:lnTo>
                  <a:pt x="0" y="0"/>
                </a:lnTo>
                <a:close/>
              </a:path>
            </a:pathLst>
          </a:custGeom>
          <a:ln w="6350">
            <a:solidFill>
              <a:schemeClr val="accent1">
                <a:alpha val="70000"/>
              </a:schemeClr>
            </a:solidFill>
          </a:ln>
        </p:spPr>
      </p:pic>
      <p:sp>
        <p:nvSpPr>
          <p:cNvPr id="15" name="任意多边形: 形状 155"/>
          <p:cNvSpPr/>
          <p:nvPr>
            <p:custDataLst>
              <p:tags r:id="rId17"/>
            </p:custDataLst>
          </p:nvPr>
        </p:nvSpPr>
        <p:spPr>
          <a:xfrm>
            <a:off x="748032" y="1273561"/>
            <a:ext cx="459754" cy="318779"/>
          </a:xfrm>
          <a:custGeom>
            <a:avLst/>
            <a:gdLst>
              <a:gd name="connsiteX0" fmla="*/ 41529 w 614933"/>
              <a:gd name="connsiteY0" fmla="*/ 385477 h 385476"/>
              <a:gd name="connsiteX1" fmla="*/ 0 w 614933"/>
              <a:gd name="connsiteY1" fmla="*/ 343853 h 385476"/>
              <a:gd name="connsiteX2" fmla="*/ 0 w 614933"/>
              <a:gd name="connsiteY2" fmla="*/ 32099 h 385476"/>
              <a:gd name="connsiteX3" fmla="*/ 237935 w 614933"/>
              <a:gd name="connsiteY3" fmla="*/ 32099 h 385476"/>
              <a:gd name="connsiteX4" fmla="*/ 270034 w 614933"/>
              <a:gd name="connsiteY4" fmla="*/ 0 h 385476"/>
              <a:gd name="connsiteX5" fmla="*/ 538258 w 614933"/>
              <a:gd name="connsiteY5" fmla="*/ 0 h 385476"/>
              <a:gd name="connsiteX6" fmla="*/ 614934 w 614933"/>
              <a:gd name="connsiteY6" fmla="*/ 76676 h 385476"/>
              <a:gd name="connsiteX7" fmla="*/ 41529 w 614933"/>
              <a:gd name="connsiteY7" fmla="*/ 76676 h 385476"/>
              <a:gd name="connsiteX8" fmla="*/ 41529 w 614933"/>
              <a:gd name="connsiteY8" fmla="*/ 385477 h 38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933" h="385476">
                <a:moveTo>
                  <a:pt x="41529" y="385477"/>
                </a:moveTo>
                <a:lnTo>
                  <a:pt x="0" y="343853"/>
                </a:lnTo>
                <a:lnTo>
                  <a:pt x="0" y="32099"/>
                </a:lnTo>
                <a:lnTo>
                  <a:pt x="237935" y="32099"/>
                </a:lnTo>
                <a:lnTo>
                  <a:pt x="270034" y="0"/>
                </a:lnTo>
                <a:lnTo>
                  <a:pt x="538258" y="0"/>
                </a:lnTo>
                <a:lnTo>
                  <a:pt x="614934" y="76676"/>
                </a:lnTo>
                <a:lnTo>
                  <a:pt x="41529" y="76676"/>
                </a:lnTo>
                <a:lnTo>
                  <a:pt x="41529" y="385477"/>
                </a:lnTo>
                <a:close/>
              </a:path>
            </a:pathLst>
          </a:custGeom>
          <a:solidFill>
            <a:schemeClr val="accent1">
              <a:alpha val="7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charset="0"/>
              <a:ea typeface="微软雅黑" charset="0"/>
            </a:endParaRPr>
          </a:p>
        </p:txBody>
      </p:sp>
      <p:sp>
        <p:nvSpPr>
          <p:cNvPr id="16" name="任意多边形: 形状 156"/>
          <p:cNvSpPr/>
          <p:nvPr>
            <p:custDataLst>
              <p:tags r:id="rId18"/>
            </p:custDataLst>
          </p:nvPr>
        </p:nvSpPr>
        <p:spPr>
          <a:xfrm>
            <a:off x="3286201" y="3278950"/>
            <a:ext cx="575962" cy="71757"/>
          </a:xfrm>
          <a:custGeom>
            <a:avLst/>
            <a:gdLst>
              <a:gd name="connsiteX0" fmla="*/ 0 w 351091"/>
              <a:gd name="connsiteY0" fmla="*/ 65056 h 65055"/>
              <a:gd name="connsiteX1" fmla="*/ 65056 w 351091"/>
              <a:gd name="connsiteY1" fmla="*/ 0 h 65055"/>
              <a:gd name="connsiteX2" fmla="*/ 351091 w 351091"/>
              <a:gd name="connsiteY2" fmla="*/ 0 h 65055"/>
              <a:gd name="connsiteX3" fmla="*/ 351091 w 351091"/>
              <a:gd name="connsiteY3" fmla="*/ 65056 h 65055"/>
              <a:gd name="connsiteX4" fmla="*/ 0 w 351091"/>
              <a:gd name="connsiteY4" fmla="*/ 65056 h 65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91" h="65055">
                <a:moveTo>
                  <a:pt x="0" y="65056"/>
                </a:moveTo>
                <a:lnTo>
                  <a:pt x="65056" y="0"/>
                </a:lnTo>
                <a:lnTo>
                  <a:pt x="351091" y="0"/>
                </a:lnTo>
                <a:lnTo>
                  <a:pt x="351091" y="65056"/>
                </a:lnTo>
                <a:lnTo>
                  <a:pt x="0" y="65056"/>
                </a:lnTo>
                <a:close/>
              </a:path>
            </a:pathLst>
          </a:custGeom>
          <a:solidFill>
            <a:schemeClr val="accent1">
              <a:alpha val="7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charset="0"/>
              <a:ea typeface="微软雅黑" charset="0"/>
              <a:sym typeface="+mn-ea"/>
            </a:endParaRPr>
          </a:p>
        </p:txBody>
      </p:sp>
      <p:sp>
        <p:nvSpPr>
          <p:cNvPr id="18" name="任意多边形: 形状 4"/>
          <p:cNvSpPr/>
          <p:nvPr>
            <p:custDataLst>
              <p:tags r:id="rId19"/>
            </p:custDataLst>
          </p:nvPr>
        </p:nvSpPr>
        <p:spPr>
          <a:xfrm>
            <a:off x="8299039" y="1338968"/>
            <a:ext cx="3145248" cy="2095562"/>
          </a:xfrm>
          <a:custGeom>
            <a:avLst/>
            <a:gdLst>
              <a:gd name="connsiteX0" fmla="*/ 0 w 4953"/>
              <a:gd name="connsiteY0" fmla="*/ 0 h 3300"/>
              <a:gd name="connsiteX1" fmla="*/ 1425 w 4953"/>
              <a:gd name="connsiteY1" fmla="*/ 0 h 3300"/>
              <a:gd name="connsiteX2" fmla="*/ 3528 w 4953"/>
              <a:gd name="connsiteY2" fmla="*/ 0 h 3300"/>
              <a:gd name="connsiteX3" fmla="*/ 4953 w 4953"/>
              <a:gd name="connsiteY3" fmla="*/ 0 h 3300"/>
              <a:gd name="connsiteX4" fmla="*/ 4953 w 4953"/>
              <a:gd name="connsiteY4" fmla="*/ 2877 h 3300"/>
              <a:gd name="connsiteX5" fmla="*/ 4065 w 4953"/>
              <a:gd name="connsiteY5" fmla="*/ 2883 h 3300"/>
              <a:gd name="connsiteX6" fmla="*/ 3639 w 4953"/>
              <a:gd name="connsiteY6" fmla="*/ 3291 h 3300"/>
              <a:gd name="connsiteX7" fmla="*/ 2189 w 4953"/>
              <a:gd name="connsiteY7" fmla="*/ 3300 h 3300"/>
              <a:gd name="connsiteX8" fmla="*/ 1425 w 4953"/>
              <a:gd name="connsiteY8" fmla="*/ 3300 h 3300"/>
              <a:gd name="connsiteX9" fmla="*/ 0 w 4953"/>
              <a:gd name="connsiteY9" fmla="*/ 3300 h 3300"/>
              <a:gd name="connsiteX10" fmla="*/ 0 w 4953"/>
              <a:gd name="connsiteY10" fmla="*/ 0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3" h="3300">
                <a:moveTo>
                  <a:pt x="0" y="0"/>
                </a:moveTo>
                <a:lnTo>
                  <a:pt x="1425" y="0"/>
                </a:lnTo>
                <a:lnTo>
                  <a:pt x="3528" y="0"/>
                </a:lnTo>
                <a:lnTo>
                  <a:pt x="4953" y="0"/>
                </a:lnTo>
                <a:lnTo>
                  <a:pt x="4953" y="2877"/>
                </a:lnTo>
                <a:lnTo>
                  <a:pt x="4065" y="2883"/>
                </a:lnTo>
                <a:lnTo>
                  <a:pt x="3639" y="3291"/>
                </a:lnTo>
                <a:lnTo>
                  <a:pt x="2189" y="3300"/>
                </a:lnTo>
                <a:lnTo>
                  <a:pt x="1425" y="3300"/>
                </a:lnTo>
                <a:lnTo>
                  <a:pt x="0" y="3300"/>
                </a:lnTo>
                <a:lnTo>
                  <a:pt x="0" y="0"/>
                </a:lnTo>
                <a:close/>
              </a:path>
            </a:pathLst>
          </a:custGeom>
          <a:noFill/>
          <a:ln w="6350" cap="flat">
            <a:gradFill>
              <a:gsLst>
                <a:gs pos="0">
                  <a:schemeClr val="accent1">
                    <a:alpha val="0"/>
                  </a:schemeClr>
                </a:gs>
                <a:gs pos="100000">
                  <a:schemeClr val="accent1"/>
                </a:gs>
              </a:gsLst>
              <a:lin ang="13500000" scaled="1"/>
            </a:gradFill>
            <a:prstDash val="solid"/>
            <a:miter/>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charset="0"/>
              <a:ea typeface="微软雅黑" charset="0"/>
              <a:sym typeface="+mn-ea"/>
            </a:endParaRPr>
          </a:p>
        </p:txBody>
      </p:sp>
      <p:pic>
        <p:nvPicPr>
          <p:cNvPr id="19" name="图片 32" descr="E:/设计图片素材/7966031_.jpg7966031_"/>
          <p:cNvPicPr>
            <a:picLocks noChangeAspect="1"/>
          </p:cNvPicPr>
          <p:nvPr>
            <p:custDataLst>
              <p:tags r:id="rId20"/>
            </p:custDataLst>
          </p:nvPr>
        </p:nvPicPr>
        <p:blipFill>
          <a:blip r:embed="rId26"/>
          <a:srcRect l="6908" r="6908"/>
          <a:stretch>
            <a:fillRect/>
          </a:stretch>
        </p:blipFill>
        <p:spPr>
          <a:xfrm>
            <a:off x="8360636" y="1401200"/>
            <a:ext cx="3022054" cy="1971733"/>
          </a:xfrm>
          <a:custGeom>
            <a:avLst/>
            <a:gdLst/>
            <a:ahLst/>
            <a:cxnLst>
              <a:cxn ang="3">
                <a:pos x="hc" y="t"/>
              </a:cxn>
              <a:cxn ang="cd2">
                <a:pos x="l" y="vc"/>
              </a:cxn>
              <a:cxn ang="cd4">
                <a:pos x="hc" y="b"/>
              </a:cxn>
              <a:cxn ang="0">
                <a:pos x="r" y="vc"/>
              </a:cxn>
            </a:cxnLst>
            <a:rect l="l" t="t" r="r" b="b"/>
            <a:pathLst>
              <a:path w="4759" h="3105">
                <a:moveTo>
                  <a:pt x="0" y="0"/>
                </a:moveTo>
                <a:lnTo>
                  <a:pt x="1369" y="0"/>
                </a:lnTo>
                <a:lnTo>
                  <a:pt x="3390" y="0"/>
                </a:lnTo>
                <a:lnTo>
                  <a:pt x="4759" y="0"/>
                </a:lnTo>
                <a:lnTo>
                  <a:pt x="4759" y="2679"/>
                </a:lnTo>
                <a:lnTo>
                  <a:pt x="3928" y="2679"/>
                </a:lnTo>
                <a:lnTo>
                  <a:pt x="3472" y="3105"/>
                </a:lnTo>
                <a:lnTo>
                  <a:pt x="2103" y="3105"/>
                </a:lnTo>
                <a:lnTo>
                  <a:pt x="1369" y="3105"/>
                </a:lnTo>
                <a:lnTo>
                  <a:pt x="0" y="3105"/>
                </a:lnTo>
                <a:lnTo>
                  <a:pt x="0" y="0"/>
                </a:lnTo>
                <a:close/>
              </a:path>
            </a:pathLst>
          </a:custGeom>
          <a:ln w="6350">
            <a:solidFill>
              <a:schemeClr val="accent1">
                <a:alpha val="70000"/>
              </a:schemeClr>
            </a:solidFill>
          </a:ln>
        </p:spPr>
      </p:pic>
      <p:sp>
        <p:nvSpPr>
          <p:cNvPr id="20" name="任意多边形: 形状 155"/>
          <p:cNvSpPr/>
          <p:nvPr>
            <p:custDataLst>
              <p:tags r:id="rId21"/>
            </p:custDataLst>
          </p:nvPr>
        </p:nvSpPr>
        <p:spPr>
          <a:xfrm>
            <a:off x="8268558" y="1273561"/>
            <a:ext cx="459754" cy="318779"/>
          </a:xfrm>
          <a:custGeom>
            <a:avLst/>
            <a:gdLst>
              <a:gd name="connsiteX0" fmla="*/ 41529 w 614933"/>
              <a:gd name="connsiteY0" fmla="*/ 385477 h 385476"/>
              <a:gd name="connsiteX1" fmla="*/ 0 w 614933"/>
              <a:gd name="connsiteY1" fmla="*/ 343853 h 385476"/>
              <a:gd name="connsiteX2" fmla="*/ 0 w 614933"/>
              <a:gd name="connsiteY2" fmla="*/ 32099 h 385476"/>
              <a:gd name="connsiteX3" fmla="*/ 237935 w 614933"/>
              <a:gd name="connsiteY3" fmla="*/ 32099 h 385476"/>
              <a:gd name="connsiteX4" fmla="*/ 270034 w 614933"/>
              <a:gd name="connsiteY4" fmla="*/ 0 h 385476"/>
              <a:gd name="connsiteX5" fmla="*/ 538258 w 614933"/>
              <a:gd name="connsiteY5" fmla="*/ 0 h 385476"/>
              <a:gd name="connsiteX6" fmla="*/ 614934 w 614933"/>
              <a:gd name="connsiteY6" fmla="*/ 76676 h 385476"/>
              <a:gd name="connsiteX7" fmla="*/ 41529 w 614933"/>
              <a:gd name="connsiteY7" fmla="*/ 76676 h 385476"/>
              <a:gd name="connsiteX8" fmla="*/ 41529 w 614933"/>
              <a:gd name="connsiteY8" fmla="*/ 385477 h 38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933" h="385476">
                <a:moveTo>
                  <a:pt x="41529" y="385477"/>
                </a:moveTo>
                <a:lnTo>
                  <a:pt x="0" y="343853"/>
                </a:lnTo>
                <a:lnTo>
                  <a:pt x="0" y="32099"/>
                </a:lnTo>
                <a:lnTo>
                  <a:pt x="237935" y="32099"/>
                </a:lnTo>
                <a:lnTo>
                  <a:pt x="270034" y="0"/>
                </a:lnTo>
                <a:lnTo>
                  <a:pt x="538258" y="0"/>
                </a:lnTo>
                <a:lnTo>
                  <a:pt x="614934" y="76676"/>
                </a:lnTo>
                <a:lnTo>
                  <a:pt x="41529" y="76676"/>
                </a:lnTo>
                <a:lnTo>
                  <a:pt x="41529" y="385477"/>
                </a:lnTo>
                <a:close/>
              </a:path>
            </a:pathLst>
          </a:custGeom>
          <a:solidFill>
            <a:schemeClr val="accent1">
              <a:alpha val="7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charset="0"/>
              <a:ea typeface="微软雅黑" charset="0"/>
            </a:endParaRPr>
          </a:p>
        </p:txBody>
      </p:sp>
      <p:sp>
        <p:nvSpPr>
          <p:cNvPr id="23" name="任意多边形: 形状 156"/>
          <p:cNvSpPr/>
          <p:nvPr>
            <p:custDataLst>
              <p:tags r:id="rId22"/>
            </p:custDataLst>
          </p:nvPr>
        </p:nvSpPr>
        <p:spPr>
          <a:xfrm>
            <a:off x="10806728" y="3278950"/>
            <a:ext cx="575962" cy="71757"/>
          </a:xfrm>
          <a:custGeom>
            <a:avLst/>
            <a:gdLst>
              <a:gd name="connsiteX0" fmla="*/ 0 w 351091"/>
              <a:gd name="connsiteY0" fmla="*/ 65056 h 65055"/>
              <a:gd name="connsiteX1" fmla="*/ 65056 w 351091"/>
              <a:gd name="connsiteY1" fmla="*/ 0 h 65055"/>
              <a:gd name="connsiteX2" fmla="*/ 351091 w 351091"/>
              <a:gd name="connsiteY2" fmla="*/ 0 h 65055"/>
              <a:gd name="connsiteX3" fmla="*/ 351091 w 351091"/>
              <a:gd name="connsiteY3" fmla="*/ 65056 h 65055"/>
              <a:gd name="connsiteX4" fmla="*/ 0 w 351091"/>
              <a:gd name="connsiteY4" fmla="*/ 65056 h 65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91" h="65055">
                <a:moveTo>
                  <a:pt x="0" y="65056"/>
                </a:moveTo>
                <a:lnTo>
                  <a:pt x="65056" y="0"/>
                </a:lnTo>
                <a:lnTo>
                  <a:pt x="351091" y="0"/>
                </a:lnTo>
                <a:lnTo>
                  <a:pt x="351091" y="65056"/>
                </a:lnTo>
                <a:lnTo>
                  <a:pt x="0" y="65056"/>
                </a:lnTo>
                <a:close/>
              </a:path>
            </a:pathLst>
          </a:custGeom>
          <a:solidFill>
            <a:schemeClr val="accent1">
              <a:alpha val="7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微软雅黑" charset="0"/>
              <a:ea typeface="微软雅黑" charset="0"/>
              <a:sym typeface="+mn-ea"/>
            </a:endParaRPr>
          </a:p>
        </p:txBody>
      </p:sp>
      <p:pic>
        <p:nvPicPr>
          <p:cNvPr id="9" name="图片 8"/>
          <p:cNvPicPr>
            <a:picLocks noChangeAspect="1"/>
          </p:cNvPicPr>
          <p:nvPr/>
        </p:nvPicPr>
        <p:blipFill>
          <a:blip r:embed="rId27"/>
          <a:stretch>
            <a:fillRect/>
          </a:stretch>
        </p:blipFill>
        <p:spPr>
          <a:xfrm>
            <a:off x="840105" y="1339215"/>
            <a:ext cx="3082925" cy="2038985"/>
          </a:xfrm>
          <a:prstGeom prst="rect">
            <a:avLst/>
          </a:prstGeom>
        </p:spPr>
      </p:pic>
      <p:pic>
        <p:nvPicPr>
          <p:cNvPr id="24" name="图片 23"/>
          <p:cNvPicPr>
            <a:picLocks noChangeAspect="1"/>
          </p:cNvPicPr>
          <p:nvPr/>
        </p:nvPicPr>
        <p:blipFill>
          <a:blip r:embed="rId28"/>
          <a:stretch>
            <a:fillRect/>
          </a:stretch>
        </p:blipFill>
        <p:spPr>
          <a:xfrm>
            <a:off x="8359775" y="1388110"/>
            <a:ext cx="3030855" cy="198501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2"/>
            <p:custDataLst>
              <p:tags r:id="rId2"/>
            </p:custDataLst>
          </p:nvPr>
        </p:nvSpPr>
        <p:spPr/>
        <p:txBody>
          <a:bodyPr/>
          <a:lstStyle/>
          <a:p>
            <a:r>
              <a:rPr lang="zh-CN" altLang="en-US">
                <a:latin typeface="微软雅黑" panose="020B0503020204020204" pitchFamily="34" charset="-122"/>
                <a:ea typeface="微软雅黑" panose="020B0503020204020204" pitchFamily="34" charset="-122"/>
              </a:rPr>
              <a:t>0</a:t>
            </a:r>
            <a:r>
              <a:rPr>
                <a:latin typeface="微软雅黑" panose="020B0503020204020204" pitchFamily="34" charset="-122"/>
                <a:ea typeface="微软雅黑" panose="020B0503020204020204" pitchFamily="34" charset="-122"/>
              </a:rPr>
              <a:t>4</a:t>
            </a:r>
          </a:p>
        </p:txBody>
      </p:sp>
      <p:sp>
        <p:nvSpPr>
          <p:cNvPr id="4" name="标题 3"/>
          <p:cNvSpPr>
            <a:spLocks noGrp="1"/>
          </p:cNvSpPr>
          <p:nvPr>
            <p:ph type="title" idx="1"/>
            <p:custDataLst>
              <p:tags r:id="rId3"/>
            </p:custDataLst>
          </p:nvPr>
        </p:nvSpPr>
        <p:spPr/>
        <p:txBody>
          <a:bodyPr>
            <a:normAutofit/>
          </a:bodyPr>
          <a:lstStyle/>
          <a:p>
            <a:r>
              <a:t>产品页面</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a:t>算力供需广场</a:t>
            </a:r>
          </a:p>
        </p:txBody>
      </p:sp>
      <p:pic>
        <p:nvPicPr>
          <p:cNvPr id="3" name="图片 2"/>
          <p:cNvPicPr>
            <a:picLocks noChangeAspect="1"/>
          </p:cNvPicPr>
          <p:nvPr/>
        </p:nvPicPr>
        <p:blipFill>
          <a:blip r:embed="rId3"/>
          <a:srcRect r="1149"/>
          <a:stretch>
            <a:fillRect/>
          </a:stretch>
        </p:blipFill>
        <p:spPr>
          <a:xfrm>
            <a:off x="1239520" y="1001395"/>
            <a:ext cx="9093200" cy="4594860"/>
          </a:xfrm>
          <a:prstGeom prst="rect">
            <a:avLst/>
          </a:prstGeom>
        </p:spPr>
      </p:pic>
      <p:sp>
        <p:nvSpPr>
          <p:cNvPr id="11" name="矩形 7"/>
          <p:cNvSpPr/>
          <p:nvPr>
            <p:custDataLst>
              <p:tags r:id="rId1"/>
            </p:custDataLst>
          </p:nvPr>
        </p:nvSpPr>
        <p:spPr>
          <a:xfrm>
            <a:off x="1229995" y="5675630"/>
            <a:ext cx="9153525" cy="6604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400">
                <a:solidFill>
                  <a:schemeClr val="tx1">
                    <a:lumMod val="85000"/>
                    <a:lumOff val="15000"/>
                  </a:schemeClr>
                </a:solidFill>
                <a:latin typeface="微软雅黑" charset="0"/>
                <a:ea typeface="微软雅黑" charset="0"/>
                <a:cs typeface="微软雅黑" charset="0"/>
                <a:sym typeface="+mn-ea"/>
              </a:rPr>
              <a:t>算力供需广场汇聚了用户发布的算力资源与企业的需求信息。点击即可查看详情，并支持一键咨询，极大缩短了沟通路径，有效提升对接效率。</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85764" y="293460"/>
            <a:ext cx="9183989" cy="482598"/>
          </a:xfrm>
        </p:spPr>
        <p:txBody>
          <a:bodyPr/>
          <a:lstStyle/>
          <a:p>
            <a:endParaRPr lang="zh-CN" altLang="en-US">
              <a:latin typeface="微软雅黑" charset="0"/>
              <a:ea typeface="微软雅黑" charset="0"/>
            </a:endParaRPr>
          </a:p>
          <a:p>
            <a:endParaRPr lang="zh-CN" altLang="en-US">
              <a:latin typeface="微软雅黑" charset="0"/>
              <a:ea typeface="微软雅黑" charset="0"/>
            </a:endParaRPr>
          </a:p>
        </p:txBody>
      </p:sp>
      <p:sp>
        <p:nvSpPr>
          <p:cNvPr id="10" name="文本占位符 1"/>
          <p:cNvSpPr>
            <a:spLocks noGrp="1"/>
          </p:cNvSpPr>
          <p:nvPr/>
        </p:nvSpPr>
        <p:spPr>
          <a:xfrm>
            <a:off x="720994" y="381725"/>
            <a:ext cx="9183989" cy="4825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90204" pitchFamily="34" charset="0"/>
              <a:buNone/>
              <a:defRPr sz="2800" b="1" kern="1200">
                <a:solidFill>
                  <a:schemeClr val="tx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10"/>
              </a:spcBef>
              <a:buFont typeface="Arial" panose="020B0604020202090204" pitchFamily="34" charset="0"/>
              <a:buNone/>
              <a:defRPr sz="2395" kern="1200">
                <a:solidFill>
                  <a:schemeClr val="tx1"/>
                </a:solidFill>
                <a:latin typeface="+mn-lt"/>
                <a:ea typeface="+mn-ea"/>
                <a:cs typeface="+mn-cs"/>
              </a:defRPr>
            </a:lvl2pPr>
            <a:lvl3pPr marL="1143000" indent="-228600" algn="l" defTabSz="914400" rtl="0" eaLnBrk="1" latinLnBrk="0" hangingPunct="1">
              <a:lnSpc>
                <a:spcPct val="90000"/>
              </a:lnSpc>
              <a:spcBef>
                <a:spcPts val="510"/>
              </a:spcBef>
              <a:buFont typeface="Arial" panose="020B0604020202090204" pitchFamily="34" charset="0"/>
              <a:buChar char="•"/>
              <a:defRPr sz="2005" kern="1200">
                <a:solidFill>
                  <a:schemeClr val="tx1"/>
                </a:solidFill>
                <a:latin typeface="+mn-lt"/>
                <a:ea typeface="+mn-ea"/>
                <a:cs typeface="+mn-cs"/>
              </a:defRPr>
            </a:lvl3pPr>
            <a:lvl4pPr marL="1600200"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4pPr>
            <a:lvl5pPr marL="20580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5pPr>
            <a:lvl6pPr marL="25152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6pPr>
            <a:lvl7pPr marL="29724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7pPr>
            <a:lvl8pPr marL="34296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8pPr>
            <a:lvl9pPr marL="38868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9pPr>
          </a:lstStyle>
          <a:p>
            <a:r>
              <a:rPr lang="zh-CN" altLang="en-US" sz="2400">
                <a:solidFill>
                  <a:schemeClr val="tx1"/>
                </a:solidFill>
                <a:latin typeface="微软雅黑" charset="0"/>
                <a:ea typeface="微软雅黑" charset="0"/>
                <a:cs typeface="微软雅黑" charset="0"/>
              </a:rPr>
              <a:t>开元数智</a:t>
            </a:r>
            <a:r>
              <a:rPr lang="en-US" altLang="zh-CN" sz="2400">
                <a:solidFill>
                  <a:schemeClr val="tx1"/>
                </a:solidFill>
                <a:latin typeface="微软雅黑" charset="0"/>
                <a:ea typeface="微软雅黑" charset="0"/>
                <a:cs typeface="微软雅黑" charset="0"/>
              </a:rPr>
              <a:t>--</a:t>
            </a:r>
            <a:r>
              <a:rPr lang="zh-CN" altLang="en-US" sz="2400">
                <a:solidFill>
                  <a:schemeClr val="tx1"/>
                </a:solidFill>
                <a:latin typeface="微软雅黑" charset="0"/>
                <a:ea typeface="微软雅黑" charset="0"/>
                <a:cs typeface="微软雅黑" charset="0"/>
              </a:rPr>
              <a:t>人工智能公共服务提供商</a:t>
            </a:r>
          </a:p>
        </p:txBody>
      </p:sp>
      <p:sp>
        <p:nvSpPr>
          <p:cNvPr id="4" name="矩形 3"/>
          <p:cNvSpPr/>
          <p:nvPr>
            <p:custDataLst>
              <p:tags r:id="rId1"/>
            </p:custDataLst>
          </p:nvPr>
        </p:nvSpPr>
        <p:spPr>
          <a:xfrm>
            <a:off x="4423410" y="1247140"/>
            <a:ext cx="3389630" cy="4365625"/>
          </a:xfrm>
          <a:prstGeom prst="rect">
            <a:avLst/>
          </a:prstGeom>
          <a:gradFill>
            <a:gsLst>
              <a:gs pos="30000">
                <a:srgbClr val="E4DDFC"/>
              </a:gs>
              <a:gs pos="100000">
                <a:schemeClr val="accent1">
                  <a:lumMod val="20000"/>
                  <a:lumOff val="80000"/>
                  <a:alpha val="0"/>
                </a:schemeClr>
              </a:gs>
            </a:gsLst>
            <a:lin ang="5400000" scaled="0"/>
          </a:gra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charset="0"/>
              <a:ea typeface="微软雅黑" charset="0"/>
              <a:sym typeface="+mn-ea"/>
            </a:endParaRPr>
          </a:p>
        </p:txBody>
      </p:sp>
      <p:sp>
        <p:nvSpPr>
          <p:cNvPr id="5" name="矩形 4"/>
          <p:cNvSpPr/>
          <p:nvPr>
            <p:custDataLst>
              <p:tags r:id="rId2"/>
            </p:custDataLst>
          </p:nvPr>
        </p:nvSpPr>
        <p:spPr>
          <a:xfrm>
            <a:off x="713740" y="1249045"/>
            <a:ext cx="3389630" cy="4365625"/>
          </a:xfrm>
          <a:prstGeom prst="rect">
            <a:avLst/>
          </a:prstGeom>
          <a:gradFill>
            <a:gsLst>
              <a:gs pos="30000">
                <a:srgbClr val="E4DDFC"/>
              </a:gs>
              <a:gs pos="100000">
                <a:schemeClr val="accent1">
                  <a:lumMod val="20000"/>
                  <a:lumOff val="80000"/>
                  <a:alpha val="0"/>
                </a:schemeClr>
              </a:gs>
            </a:gsLst>
            <a:lin ang="5400000" scaled="0"/>
          </a:gra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微软雅黑" charset="0"/>
              <a:ea typeface="微软雅黑" charset="0"/>
            </a:endParaRPr>
          </a:p>
        </p:txBody>
      </p:sp>
      <p:cxnSp>
        <p:nvCxnSpPr>
          <p:cNvPr id="6" name="直接连接符 5"/>
          <p:cNvCxnSpPr/>
          <p:nvPr>
            <p:custDataLst>
              <p:tags r:id="rId3"/>
            </p:custDataLst>
          </p:nvPr>
        </p:nvCxnSpPr>
        <p:spPr>
          <a:xfrm>
            <a:off x="986155" y="5876290"/>
            <a:ext cx="2801620" cy="0"/>
          </a:xfrm>
          <a:prstGeom prst="line">
            <a:avLst/>
          </a:prstGeom>
          <a:ln w="19050">
            <a:solidFill>
              <a:srgbClr val="7D5CF5"/>
            </a:solidFill>
          </a:ln>
        </p:spPr>
        <p:style>
          <a:lnRef idx="1">
            <a:srgbClr val="376FFF"/>
          </a:lnRef>
          <a:fillRef idx="0">
            <a:srgbClr val="376FFF"/>
          </a:fillRef>
          <a:effectRef idx="0">
            <a:srgbClr val="376FFF"/>
          </a:effectRef>
          <a:fontRef idx="minor">
            <a:srgbClr val="000000"/>
          </a:fontRef>
        </p:style>
      </p:cxnSp>
      <p:sp>
        <p:nvSpPr>
          <p:cNvPr id="12" name="正文"/>
          <p:cNvSpPr txBox="1"/>
          <p:nvPr>
            <p:custDataLst>
              <p:tags r:id="rId4"/>
            </p:custDataLst>
          </p:nvPr>
        </p:nvSpPr>
        <p:spPr>
          <a:xfrm>
            <a:off x="1040130" y="3525520"/>
            <a:ext cx="2757170" cy="1691005"/>
          </a:xfrm>
          <a:prstGeom prst="rect">
            <a:avLst/>
          </a:prstGeom>
          <a:ln>
            <a:noFill/>
            <a:prstDash val="sysDash"/>
          </a:ln>
        </p:spPr>
        <p:txBody>
          <a:bodyPr vert="horz" wrap="square" lIns="90000" tIns="46800" rIns="90000" bIns="46800" rtlCol="0">
            <a:noAutofit/>
          </a:bodyPr>
          <a:lstStyle>
            <a:lvl1pPr marL="228600" marR="0" lvl="0" indent="-228600" fontAlgn="auto">
              <a:lnSpc>
                <a:spcPct val="130000"/>
              </a:lnSpc>
              <a:spcBef>
                <a:spcPts val="0"/>
              </a:spcBef>
              <a:spcAft>
                <a:spcPts val="1000"/>
              </a:spcAft>
              <a:buFont typeface="Arial" panose="020B0604020202090204" pitchFamily="34" charset="0"/>
              <a:buChar char="●"/>
              <a:defRPr kumimoji="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1pPr>
            <a:lvl2pPr marL="685800" marR="0" lvl="1" indent="-228600" fontAlgn="auto">
              <a:lnSpc>
                <a:spcPct val="120000"/>
              </a:lnSpc>
              <a:spcBef>
                <a:spcPts val="0"/>
              </a:spcBef>
              <a:spcAft>
                <a:spcPts val="600"/>
              </a:spcAft>
              <a:buFont typeface="Arial" panose="020B060402020209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2pPr>
            <a:lvl3pPr marL="1143000" marR="0" lvl="2" indent="-228600" fontAlgn="auto">
              <a:lnSpc>
                <a:spcPct val="120000"/>
              </a:lnSpc>
              <a:spcBef>
                <a:spcPts val="0"/>
              </a:spcBef>
              <a:spcAft>
                <a:spcPts val="600"/>
              </a:spcAft>
              <a:buFont typeface="Arial" panose="020B0604020202090204" pitchFamily="34" charset="0"/>
              <a:buChar char="●"/>
              <a:defRPr kumimoji="0" sz="160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4pPr>
            <a:lvl5pPr marL="2057400" marR="0" lvl="4" indent="-228600" fontAlgn="auto">
              <a:lnSpc>
                <a:spcPct val="120000"/>
              </a:lnSpc>
              <a:spcBef>
                <a:spcPts val="0"/>
              </a:spcBef>
              <a:spcAft>
                <a:spcPts val="300"/>
              </a:spcAft>
              <a:buFont typeface="Arial" panose="020B0604020202090204" pitchFamily="34" charset="0"/>
              <a:buChar char="•"/>
              <a:defRPr kumimoji="0" sz="140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5pPr>
            <a:lvl6pPr indent="0">
              <a:lnSpc>
                <a:spcPct val="90000"/>
              </a:lnSpc>
              <a:spcBef>
                <a:spcPts val="500"/>
              </a:spcBef>
              <a:buFont typeface="Arial" panose="020B0604020202090204" pitchFamily="34" charset="0"/>
              <a:buNone/>
            </a:lvl6pPr>
            <a:lvl7pPr marL="2971800" indent="-228600">
              <a:lnSpc>
                <a:spcPct val="90000"/>
              </a:lnSpc>
              <a:spcBef>
                <a:spcPts val="500"/>
              </a:spcBef>
              <a:buFont typeface="Arial" panose="020B0604020202090204" pitchFamily="34" charset="0"/>
              <a:buChar char="•"/>
            </a:lvl7pPr>
            <a:lvl8pPr marL="3429000" indent="-228600">
              <a:lnSpc>
                <a:spcPct val="90000"/>
              </a:lnSpc>
              <a:spcBef>
                <a:spcPts val="500"/>
              </a:spcBef>
              <a:buFont typeface="Arial" panose="020B0604020202090204" pitchFamily="34" charset="0"/>
              <a:buChar char="•"/>
            </a:lvl8pPr>
            <a:lvl9pPr marL="3886200" indent="-228600">
              <a:lnSpc>
                <a:spcPct val="90000"/>
              </a:lnSpc>
              <a:spcBef>
                <a:spcPts val="500"/>
              </a:spcBef>
              <a:buFont typeface="Arial" panose="020B0604020202090204" pitchFamily="34" charset="0"/>
              <a:buChar char="•"/>
            </a:lvl9pPr>
          </a:lstStyle>
          <a:p>
            <a:pPr marL="0" indent="0" algn="just">
              <a:buNone/>
            </a:pPr>
            <a:r>
              <a:rPr lang="zh-CN" altLang="en-US" sz="1200" dirty="0">
                <a:latin typeface="微软雅黑" charset="0"/>
                <a:ea typeface="微软雅黑" charset="0"/>
                <a:cs typeface="微软雅黑" charset="0"/>
                <a:sym typeface="+mn-ea"/>
              </a:rPr>
              <a:t>开元数智（北京）科技有限公司是一家注册于202</a:t>
            </a:r>
            <a:r>
              <a:rPr lang="en-US" altLang="zh-CN" sz="1200" dirty="0">
                <a:latin typeface="微软雅黑" charset="0"/>
                <a:ea typeface="微软雅黑" charset="0"/>
                <a:cs typeface="微软雅黑" charset="0"/>
                <a:sym typeface="+mn-ea"/>
              </a:rPr>
              <a:t>2</a:t>
            </a:r>
            <a:r>
              <a:rPr lang="zh-CN" altLang="en-US" sz="1200" dirty="0">
                <a:latin typeface="微软雅黑" charset="0"/>
                <a:ea typeface="微软雅黑" charset="0"/>
                <a:cs typeface="微软雅黑" charset="0"/>
                <a:sym typeface="+mn-ea"/>
              </a:rPr>
              <a:t>年的高科技企业，在上海、南京、深圳、济南设有分支机构。公司业务包含智算中心的运营与建设、算力网络、算力服务、模型应用解决方案等</a:t>
            </a:r>
          </a:p>
          <a:p>
            <a:pPr marL="0" indent="0" algn="just">
              <a:buNone/>
            </a:pPr>
            <a:endParaRPr lang="zh-CN" altLang="en-US" sz="1200" dirty="0">
              <a:latin typeface="微软雅黑" charset="0"/>
              <a:ea typeface="微软雅黑" charset="0"/>
              <a:cs typeface="微软雅黑" charset="0"/>
              <a:sym typeface="+mn-ea"/>
            </a:endParaRPr>
          </a:p>
        </p:txBody>
      </p:sp>
      <p:cxnSp>
        <p:nvCxnSpPr>
          <p:cNvPr id="13" name="直接连接符 12"/>
          <p:cNvCxnSpPr/>
          <p:nvPr>
            <p:custDataLst>
              <p:tags r:id="rId5"/>
            </p:custDataLst>
          </p:nvPr>
        </p:nvCxnSpPr>
        <p:spPr>
          <a:xfrm>
            <a:off x="4695190" y="5874385"/>
            <a:ext cx="2801620" cy="0"/>
          </a:xfrm>
          <a:prstGeom prst="line">
            <a:avLst/>
          </a:prstGeom>
          <a:ln w="19050">
            <a:solidFill>
              <a:srgbClr val="7D5CF5"/>
            </a:solidFill>
          </a:ln>
        </p:spPr>
        <p:style>
          <a:lnRef idx="1">
            <a:srgbClr val="376FFF"/>
          </a:lnRef>
          <a:fillRef idx="0">
            <a:srgbClr val="376FFF"/>
          </a:fillRef>
          <a:effectRef idx="0">
            <a:srgbClr val="376FFF"/>
          </a:effectRef>
          <a:fontRef idx="minor">
            <a:srgbClr val="000000"/>
          </a:fontRef>
        </p:style>
      </p:cxnSp>
      <p:sp>
        <p:nvSpPr>
          <p:cNvPr id="21" name="标题"/>
          <p:cNvSpPr txBox="1"/>
          <p:nvPr>
            <p:custDataLst>
              <p:tags r:id="rId6"/>
            </p:custDataLst>
          </p:nvPr>
        </p:nvSpPr>
        <p:spPr>
          <a:xfrm>
            <a:off x="1031875" y="2830830"/>
            <a:ext cx="2750820" cy="410210"/>
          </a:xfrm>
          <a:prstGeom prst="rect">
            <a:avLst/>
          </a:prstGeom>
          <a:gradFill>
            <a:gsLst>
              <a:gs pos="30000">
                <a:schemeClr val="accent1">
                  <a:alpha val="90000"/>
                </a:schemeClr>
              </a:gs>
              <a:gs pos="100000">
                <a:schemeClr val="accent1">
                  <a:alpha val="0"/>
                </a:schemeClr>
              </a:gs>
            </a:gsLst>
            <a:lin ang="0" scaled="0"/>
          </a:gradFill>
        </p:spPr>
        <p:txBody>
          <a:bodyPr wrap="square" lIns="107950" tIns="0" rIns="107950" bIns="0" rtlCol="0" anchor="ctr" anchorCtr="0">
            <a:noAutofit/>
          </a:bodyPr>
          <a:lstStyle/>
          <a:p>
            <a:r>
              <a:rPr lang="zh-CN" altLang="en-US" sz="1600" b="1" spc="300">
                <a:solidFill>
                  <a:srgbClr val="FFFFFF"/>
                </a:solidFill>
                <a:latin typeface="微软雅黑" charset="0"/>
                <a:ea typeface="微软雅黑" charset="0"/>
                <a:cs typeface="+mn-ea"/>
                <a:sym typeface="+mn-ea"/>
              </a:rPr>
              <a:t>添加标题内容</a:t>
            </a:r>
            <a:endParaRPr lang="zh-CN" altLang="en-US" sz="1600" b="1" spc="300" dirty="0">
              <a:solidFill>
                <a:srgbClr val="FFFFFF"/>
              </a:solidFill>
              <a:latin typeface="微软雅黑" charset="0"/>
              <a:ea typeface="微软雅黑" charset="0"/>
              <a:cs typeface="+mn-ea"/>
              <a:sym typeface="+mn-ea"/>
            </a:endParaRPr>
          </a:p>
        </p:txBody>
      </p:sp>
      <p:sp>
        <p:nvSpPr>
          <p:cNvPr id="22" name="正文"/>
          <p:cNvSpPr txBox="1"/>
          <p:nvPr>
            <p:custDataLst>
              <p:tags r:id="rId7"/>
            </p:custDataLst>
          </p:nvPr>
        </p:nvSpPr>
        <p:spPr>
          <a:xfrm>
            <a:off x="4742180" y="3523615"/>
            <a:ext cx="2753995" cy="2243377"/>
          </a:xfrm>
          <a:prstGeom prst="rect">
            <a:avLst/>
          </a:prstGeom>
          <a:ln>
            <a:noFill/>
            <a:prstDash val="sysDash"/>
          </a:ln>
        </p:spPr>
        <p:txBody>
          <a:bodyPr vert="horz" wrap="square" lIns="90000" tIns="46800" rIns="90000" bIns="46800" rtlCol="0">
            <a:noAutofit/>
          </a:bodyPr>
          <a:lstStyle>
            <a:lvl1pPr marL="228600" marR="0" lvl="0" indent="-228600" fontAlgn="auto">
              <a:lnSpc>
                <a:spcPct val="130000"/>
              </a:lnSpc>
              <a:spcBef>
                <a:spcPts val="0"/>
              </a:spcBef>
              <a:spcAft>
                <a:spcPts val="1000"/>
              </a:spcAft>
              <a:buFont typeface="Arial" panose="020B0604020202090204" pitchFamily="34" charset="0"/>
              <a:buChar char="●"/>
              <a:defRPr kumimoji="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1pPr>
            <a:lvl2pPr marL="685800" marR="0" lvl="1" indent="-228600" fontAlgn="auto">
              <a:lnSpc>
                <a:spcPct val="120000"/>
              </a:lnSpc>
              <a:spcBef>
                <a:spcPts val="0"/>
              </a:spcBef>
              <a:spcAft>
                <a:spcPts val="600"/>
              </a:spcAft>
              <a:buFont typeface="Arial" panose="020B060402020209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2pPr>
            <a:lvl3pPr marL="1143000" marR="0" lvl="2" indent="-228600" fontAlgn="auto">
              <a:lnSpc>
                <a:spcPct val="120000"/>
              </a:lnSpc>
              <a:spcBef>
                <a:spcPts val="0"/>
              </a:spcBef>
              <a:spcAft>
                <a:spcPts val="600"/>
              </a:spcAft>
              <a:buFont typeface="Arial" panose="020B0604020202090204" pitchFamily="34" charset="0"/>
              <a:buChar char="●"/>
              <a:defRPr kumimoji="0" sz="160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4pPr>
            <a:lvl5pPr marL="2057400" marR="0" lvl="4" indent="-228600" fontAlgn="auto">
              <a:lnSpc>
                <a:spcPct val="120000"/>
              </a:lnSpc>
              <a:spcBef>
                <a:spcPts val="0"/>
              </a:spcBef>
              <a:spcAft>
                <a:spcPts val="300"/>
              </a:spcAft>
              <a:buFont typeface="Arial" panose="020B0604020202090204" pitchFamily="34" charset="0"/>
              <a:buChar char="•"/>
              <a:defRPr kumimoji="0" sz="140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5pPr>
            <a:lvl6pPr indent="0">
              <a:lnSpc>
                <a:spcPct val="90000"/>
              </a:lnSpc>
              <a:spcBef>
                <a:spcPts val="500"/>
              </a:spcBef>
              <a:buFont typeface="Arial" panose="020B0604020202090204" pitchFamily="34" charset="0"/>
              <a:buNone/>
            </a:lvl6pPr>
            <a:lvl7pPr marL="2971800" indent="-228600">
              <a:lnSpc>
                <a:spcPct val="90000"/>
              </a:lnSpc>
              <a:spcBef>
                <a:spcPts val="500"/>
              </a:spcBef>
              <a:buFont typeface="Arial" panose="020B0604020202090204" pitchFamily="34" charset="0"/>
              <a:buChar char="•"/>
            </a:lvl7pPr>
            <a:lvl8pPr marL="3429000" indent="-228600">
              <a:lnSpc>
                <a:spcPct val="90000"/>
              </a:lnSpc>
              <a:spcBef>
                <a:spcPts val="500"/>
              </a:spcBef>
              <a:buFont typeface="Arial" panose="020B0604020202090204" pitchFamily="34" charset="0"/>
              <a:buChar char="•"/>
            </a:lvl8pPr>
            <a:lvl9pPr marL="3886200" indent="-228600">
              <a:lnSpc>
                <a:spcPct val="90000"/>
              </a:lnSpc>
              <a:spcBef>
                <a:spcPts val="500"/>
              </a:spcBef>
              <a:buFont typeface="Arial" panose="020B0604020202090204" pitchFamily="34" charset="0"/>
              <a:buChar char="•"/>
            </a:lvl9pPr>
          </a:lstStyle>
          <a:p>
            <a:pPr marL="0" indent="0" algn="just">
              <a:buNone/>
            </a:pPr>
            <a:r>
              <a:rPr lang="zh-CN" altLang="en-US" sz="1200" dirty="0">
                <a:latin typeface="微软雅黑" charset="0"/>
                <a:ea typeface="微软雅黑" charset="0"/>
                <a:cs typeface="微软雅黑" charset="0"/>
                <a:sym typeface="+mn-ea"/>
              </a:rPr>
              <a:t>公司自主研发的一站式算力和人工智能公共服务平台（</a:t>
            </a:r>
            <a:r>
              <a:rPr lang="en-US" altLang="zh-CN" sz="1200" dirty="0" err="1">
                <a:latin typeface="微软雅黑" charset="0"/>
                <a:ea typeface="微软雅黑" charset="0"/>
                <a:cs typeface="微软雅黑" charset="0"/>
                <a:sym typeface="+mn-ea"/>
              </a:rPr>
              <a:t>NCMatch</a:t>
            </a:r>
            <a:r>
              <a:rPr lang="zh-CN" altLang="en-US" sz="1200" dirty="0">
                <a:latin typeface="微软雅黑" charset="0"/>
                <a:ea typeface="微软雅黑" charset="0"/>
                <a:cs typeface="微软雅黑" charset="0"/>
                <a:sym typeface="+mn-ea"/>
              </a:rPr>
              <a:t>平台），平台立足北京、面向全中国，服务于供需两方，致力于打造国内算力平台的高地，为高校、科研、大模型、AI等政企客户提供专业算力云服务，形成“云</a:t>
            </a:r>
            <a:r>
              <a:rPr lang="en-US" altLang="zh-CN" sz="1200" dirty="0">
                <a:latin typeface="微软雅黑" charset="0"/>
                <a:ea typeface="微软雅黑" charset="0"/>
                <a:cs typeface="微软雅黑" charset="0"/>
                <a:sym typeface="+mn-ea"/>
              </a:rPr>
              <a:t>+</a:t>
            </a:r>
            <a:r>
              <a:rPr lang="zh-CN" altLang="en-US" sz="1200" dirty="0">
                <a:latin typeface="微软雅黑" charset="0"/>
                <a:ea typeface="微软雅黑" charset="0"/>
                <a:cs typeface="微软雅黑" charset="0"/>
                <a:sym typeface="+mn-ea"/>
              </a:rPr>
              <a:t>网</a:t>
            </a:r>
            <a:r>
              <a:rPr lang="en-US" altLang="zh-CN" sz="1200" dirty="0">
                <a:latin typeface="微软雅黑" charset="0"/>
                <a:ea typeface="微软雅黑" charset="0"/>
                <a:cs typeface="微软雅黑" charset="0"/>
                <a:sym typeface="+mn-ea"/>
              </a:rPr>
              <a:t>+</a:t>
            </a:r>
            <a:r>
              <a:rPr lang="zh-CN" altLang="en-US" sz="1200" dirty="0">
                <a:latin typeface="微软雅黑" charset="0"/>
                <a:ea typeface="微软雅黑" charset="0"/>
                <a:cs typeface="微软雅黑" charset="0"/>
                <a:sym typeface="+mn-ea"/>
              </a:rPr>
              <a:t>算</a:t>
            </a:r>
            <a:r>
              <a:rPr lang="en-US" altLang="zh-CN" sz="1200" dirty="0">
                <a:latin typeface="微软雅黑" charset="0"/>
                <a:ea typeface="微软雅黑" charset="0"/>
                <a:cs typeface="微软雅黑" charset="0"/>
                <a:sym typeface="+mn-ea"/>
              </a:rPr>
              <a:t>+</a:t>
            </a:r>
            <a:r>
              <a:rPr lang="zh-CN" altLang="en-US" sz="1200" dirty="0">
                <a:latin typeface="微软雅黑" charset="0"/>
                <a:ea typeface="微软雅黑" charset="0"/>
                <a:cs typeface="微软雅黑" charset="0"/>
                <a:sym typeface="+mn-ea"/>
              </a:rPr>
              <a:t>应用”的一体化解决方案。</a:t>
            </a:r>
          </a:p>
        </p:txBody>
      </p:sp>
      <p:sp>
        <p:nvSpPr>
          <p:cNvPr id="23" name="矩形 22"/>
          <p:cNvSpPr/>
          <p:nvPr>
            <p:custDataLst>
              <p:tags r:id="rId8"/>
            </p:custDataLst>
          </p:nvPr>
        </p:nvSpPr>
        <p:spPr>
          <a:xfrm>
            <a:off x="8110855" y="1249045"/>
            <a:ext cx="3389630" cy="4365625"/>
          </a:xfrm>
          <a:prstGeom prst="rect">
            <a:avLst/>
          </a:prstGeom>
          <a:gradFill>
            <a:gsLst>
              <a:gs pos="30000">
                <a:srgbClr val="E4DDFC"/>
              </a:gs>
              <a:gs pos="100000">
                <a:schemeClr val="accent1">
                  <a:lumMod val="20000"/>
                  <a:lumOff val="80000"/>
                  <a:alpha val="0"/>
                </a:schemeClr>
              </a:gs>
            </a:gsLst>
            <a:lin ang="5400000" scaled="0"/>
          </a:gra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charset="0"/>
              <a:ea typeface="微软雅黑" charset="0"/>
              <a:sym typeface="+mn-ea"/>
            </a:endParaRPr>
          </a:p>
        </p:txBody>
      </p:sp>
      <p:cxnSp>
        <p:nvCxnSpPr>
          <p:cNvPr id="30" name="直接连接符 29"/>
          <p:cNvCxnSpPr/>
          <p:nvPr>
            <p:custDataLst>
              <p:tags r:id="rId9"/>
            </p:custDataLst>
          </p:nvPr>
        </p:nvCxnSpPr>
        <p:spPr>
          <a:xfrm>
            <a:off x="8383270" y="5876290"/>
            <a:ext cx="2801620" cy="0"/>
          </a:xfrm>
          <a:prstGeom prst="line">
            <a:avLst/>
          </a:prstGeom>
          <a:ln w="19050">
            <a:solidFill>
              <a:srgbClr val="7D5CF5"/>
            </a:solidFill>
          </a:ln>
        </p:spPr>
        <p:style>
          <a:lnRef idx="1">
            <a:srgbClr val="376FFF"/>
          </a:lnRef>
          <a:fillRef idx="0">
            <a:srgbClr val="376FFF"/>
          </a:fillRef>
          <a:effectRef idx="0">
            <a:srgbClr val="376FFF"/>
          </a:effectRef>
          <a:fontRef idx="minor">
            <a:srgbClr val="000000"/>
          </a:fontRef>
        </p:style>
      </p:cxnSp>
      <p:pic>
        <p:nvPicPr>
          <p:cNvPr id="31" name="图片对象" descr="D:/work/开元/院士汇报/640.png640"/>
          <p:cNvPicPr>
            <a:picLocks noChangeAspect="1"/>
          </p:cNvPicPr>
          <p:nvPr>
            <p:custDataLst>
              <p:tags r:id="rId10"/>
            </p:custDataLst>
          </p:nvPr>
        </p:nvPicPr>
        <p:blipFill>
          <a:blip r:embed="rId15"/>
          <a:srcRect t="3612" b="9293"/>
          <a:stretch>
            <a:fillRect/>
          </a:stretch>
        </p:blipFill>
        <p:spPr>
          <a:xfrm>
            <a:off x="1022350" y="1649730"/>
            <a:ext cx="2753360" cy="1586865"/>
          </a:xfrm>
          <a:prstGeom prst="rect">
            <a:avLst/>
          </a:prstGeom>
          <a:ln w="9525" cap="flat" cmpd="sng" algn="ctr">
            <a:solidFill>
              <a:schemeClr val="accent1">
                <a:alpha val="50000"/>
              </a:schemeClr>
            </a:solidFill>
            <a:prstDash val="solid"/>
            <a:round/>
            <a:headEnd type="none" w="med" len="med"/>
            <a:tailEnd type="none" w="med" len="med"/>
          </a:ln>
        </p:spPr>
      </p:pic>
      <p:sp>
        <p:nvSpPr>
          <p:cNvPr id="33" name="正文"/>
          <p:cNvSpPr txBox="1"/>
          <p:nvPr>
            <p:custDataLst>
              <p:tags r:id="rId11"/>
            </p:custDataLst>
          </p:nvPr>
        </p:nvSpPr>
        <p:spPr>
          <a:xfrm>
            <a:off x="8427720" y="3525520"/>
            <a:ext cx="2753360" cy="2241471"/>
          </a:xfrm>
          <a:prstGeom prst="rect">
            <a:avLst/>
          </a:prstGeom>
          <a:ln>
            <a:noFill/>
            <a:prstDash val="sysDash"/>
          </a:ln>
        </p:spPr>
        <p:txBody>
          <a:bodyPr vert="horz" wrap="square" lIns="90000" tIns="46800" rIns="90000" bIns="46800" rtlCol="0">
            <a:noAutofit/>
          </a:bodyPr>
          <a:lstStyle>
            <a:lvl1pPr marL="228600" marR="0" lvl="0" indent="-228600" fontAlgn="auto">
              <a:lnSpc>
                <a:spcPct val="130000"/>
              </a:lnSpc>
              <a:spcBef>
                <a:spcPts val="0"/>
              </a:spcBef>
              <a:spcAft>
                <a:spcPts val="1000"/>
              </a:spcAft>
              <a:buFont typeface="Arial" panose="020B0604020202090204" pitchFamily="34" charset="0"/>
              <a:buChar char="●"/>
              <a:defRPr kumimoji="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1pPr>
            <a:lvl2pPr marL="685800" marR="0" lvl="1" indent="-228600" fontAlgn="auto">
              <a:lnSpc>
                <a:spcPct val="120000"/>
              </a:lnSpc>
              <a:spcBef>
                <a:spcPts val="0"/>
              </a:spcBef>
              <a:spcAft>
                <a:spcPts val="600"/>
              </a:spcAft>
              <a:buFont typeface="Arial" panose="020B060402020209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2pPr>
            <a:lvl3pPr marL="1143000" marR="0" lvl="2" indent="-228600" fontAlgn="auto">
              <a:lnSpc>
                <a:spcPct val="120000"/>
              </a:lnSpc>
              <a:spcBef>
                <a:spcPts val="0"/>
              </a:spcBef>
              <a:spcAft>
                <a:spcPts val="600"/>
              </a:spcAft>
              <a:buFont typeface="Arial" panose="020B0604020202090204" pitchFamily="34" charset="0"/>
              <a:buChar char="●"/>
              <a:defRPr kumimoji="0" sz="160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4pPr>
            <a:lvl5pPr marL="2057400" marR="0" lvl="4" indent="-228600" fontAlgn="auto">
              <a:lnSpc>
                <a:spcPct val="120000"/>
              </a:lnSpc>
              <a:spcBef>
                <a:spcPts val="0"/>
              </a:spcBef>
              <a:spcAft>
                <a:spcPts val="300"/>
              </a:spcAft>
              <a:buFont typeface="Arial" panose="020B0604020202090204" pitchFamily="34" charset="0"/>
              <a:buChar char="•"/>
              <a:defRPr kumimoji="0" sz="1400" b="0" i="0" u="none" strike="noStrike"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defRPr>
            </a:lvl5pPr>
            <a:lvl6pPr indent="0">
              <a:lnSpc>
                <a:spcPct val="90000"/>
              </a:lnSpc>
              <a:spcBef>
                <a:spcPts val="500"/>
              </a:spcBef>
              <a:buFont typeface="Arial" panose="020B0604020202090204" pitchFamily="34" charset="0"/>
              <a:buNone/>
            </a:lvl6pPr>
            <a:lvl7pPr marL="2971800" indent="-228600">
              <a:lnSpc>
                <a:spcPct val="90000"/>
              </a:lnSpc>
              <a:spcBef>
                <a:spcPts val="500"/>
              </a:spcBef>
              <a:buFont typeface="Arial" panose="020B0604020202090204" pitchFamily="34" charset="0"/>
              <a:buChar char="•"/>
            </a:lvl7pPr>
            <a:lvl8pPr marL="3429000" indent="-228600">
              <a:lnSpc>
                <a:spcPct val="90000"/>
              </a:lnSpc>
              <a:spcBef>
                <a:spcPts val="500"/>
              </a:spcBef>
              <a:buFont typeface="Arial" panose="020B0604020202090204" pitchFamily="34" charset="0"/>
              <a:buChar char="•"/>
            </a:lvl8pPr>
            <a:lvl9pPr marL="3886200" indent="-228600">
              <a:lnSpc>
                <a:spcPct val="90000"/>
              </a:lnSpc>
              <a:spcBef>
                <a:spcPts val="500"/>
              </a:spcBef>
              <a:buFont typeface="Arial" panose="020B0604020202090204" pitchFamily="34" charset="0"/>
              <a:buChar char="•"/>
            </a:lvl9pPr>
          </a:lstStyle>
          <a:p>
            <a:pPr marL="0" indent="0" algn="just">
              <a:buNone/>
            </a:pPr>
            <a:r>
              <a:rPr lang="zh-CN" altLang="en-US" sz="1200" dirty="0">
                <a:latin typeface="微软雅黑" charset="0"/>
                <a:ea typeface="微软雅黑" charset="0"/>
                <a:cs typeface="微软雅黑" charset="0"/>
                <a:sym typeface="+mn-ea"/>
              </a:rPr>
              <a:t>开元数智自成立以来得到了包括工信部、教育部、中关村数智人工智能产业联盟、全国高校学会、国家超算中心以及南京未来网络研究院等政府机构、科研机构的大力支持，先后参与全国超算互联网、全国一体化算力网工程，为打造</a:t>
            </a:r>
            <a:r>
              <a:rPr lang="en-US" altLang="zh-CN" sz="1200" dirty="0" err="1">
                <a:latin typeface="微软雅黑" charset="0"/>
                <a:ea typeface="微软雅黑" charset="0"/>
                <a:cs typeface="微软雅黑" charset="0"/>
                <a:sym typeface="+mn-ea"/>
              </a:rPr>
              <a:t>NCMatch</a:t>
            </a:r>
            <a:r>
              <a:rPr lang="zh-CN" altLang="en-US" sz="1200" dirty="0">
                <a:latin typeface="微软雅黑" charset="0"/>
                <a:ea typeface="微软雅黑" charset="0"/>
                <a:cs typeface="微软雅黑" charset="0"/>
                <a:sym typeface="+mn-ea"/>
              </a:rPr>
              <a:t>平台奠定了坚实的基础。</a:t>
            </a:r>
          </a:p>
        </p:txBody>
      </p:sp>
      <p:grpSp>
        <p:nvGrpSpPr>
          <p:cNvPr id="9" name="组合 8"/>
          <p:cNvGrpSpPr/>
          <p:nvPr/>
        </p:nvGrpSpPr>
        <p:grpSpPr>
          <a:xfrm>
            <a:off x="8557260" y="1499235"/>
            <a:ext cx="2758440" cy="1737360"/>
            <a:chOff x="1200" y="3300"/>
            <a:chExt cx="8820" cy="5880"/>
          </a:xfrm>
        </p:grpSpPr>
        <p:pic>
          <p:nvPicPr>
            <p:cNvPr id="7" name="图片 6"/>
            <p:cNvPicPr>
              <a:picLocks noChangeAspect="1"/>
            </p:cNvPicPr>
            <p:nvPr>
              <p:custDataLst>
                <p:tags r:id="rId12"/>
              </p:custDataLst>
            </p:nvPr>
          </p:nvPicPr>
          <p:blipFill rotWithShape="1">
            <a:blip r:embed="rId16"/>
            <a:srcRect/>
            <a:stretch>
              <a:fillRect/>
            </a:stretch>
          </p:blipFill>
          <p:spPr>
            <a:xfrm>
              <a:off x="1200" y="3300"/>
              <a:ext cx="8820" cy="5880"/>
            </a:xfrm>
            <a:custGeom>
              <a:avLst/>
              <a:gdLst/>
              <a:ahLst/>
              <a:cxnLst>
                <a:cxn ang="3">
                  <a:pos x="hc" y="t"/>
                </a:cxn>
                <a:cxn ang="cd2">
                  <a:pos x="l" y="vc"/>
                </a:cxn>
                <a:cxn ang="cd4">
                  <a:pos x="hc" y="b"/>
                </a:cxn>
                <a:cxn ang="0">
                  <a:pos x="r" y="vc"/>
                </a:cxn>
              </a:cxnLst>
              <a:rect l="l" t="t" r="r" b="b"/>
              <a:pathLst>
                <a:path w="8160" h="6240">
                  <a:moveTo>
                    <a:pt x="0" y="0"/>
                  </a:moveTo>
                  <a:lnTo>
                    <a:pt x="8160" y="0"/>
                  </a:lnTo>
                  <a:lnTo>
                    <a:pt x="8160" y="6240"/>
                  </a:lnTo>
                  <a:lnTo>
                    <a:pt x="0" y="6240"/>
                  </a:lnTo>
                  <a:lnTo>
                    <a:pt x="0" y="0"/>
                  </a:lnTo>
                  <a:close/>
                </a:path>
              </a:pathLst>
            </a:custGeom>
          </p:spPr>
        </p:pic>
        <p:sp>
          <p:nvSpPr>
            <p:cNvPr id="8" name="矩形 7"/>
            <p:cNvSpPr/>
            <p:nvPr>
              <p:custDataLst>
                <p:tags r:id="rId13"/>
              </p:custDataLst>
            </p:nvPr>
          </p:nvSpPr>
          <p:spPr>
            <a:xfrm>
              <a:off x="1200" y="3300"/>
              <a:ext cx="8820" cy="5880"/>
            </a:xfrm>
            <a:prstGeom prst="rect">
              <a:avLst/>
            </a:prstGeom>
            <a:solidFill>
              <a:schemeClr val="tx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charset="0"/>
                <a:ea typeface="微软雅黑" charset="0"/>
              </a:endParaRPr>
            </a:p>
          </p:txBody>
        </p:sp>
      </p:grpSp>
      <p:pic>
        <p:nvPicPr>
          <p:cNvPr id="17" name="图片 16" descr="微信截图_20231117143455"/>
          <p:cNvPicPr>
            <a:picLocks noChangeAspect="1"/>
          </p:cNvPicPr>
          <p:nvPr/>
        </p:nvPicPr>
        <p:blipFill>
          <a:blip r:embed="rId17"/>
          <a:srcRect l="15702" t="-296" r="-369" b="296"/>
          <a:stretch>
            <a:fillRect/>
          </a:stretch>
        </p:blipFill>
        <p:spPr>
          <a:xfrm>
            <a:off x="5003800" y="1552575"/>
            <a:ext cx="2331720" cy="1714500"/>
          </a:xfrm>
          <a:prstGeom prst="rect">
            <a:avLst/>
          </a:prstGeom>
          <a:ln>
            <a:solidFill>
              <a:schemeClr val="bg1"/>
            </a:solidFill>
          </a:ln>
        </p:spPr>
      </p:pic>
      <p:pic>
        <p:nvPicPr>
          <p:cNvPr id="766" name="picture 766"/>
          <p:cNvPicPr>
            <a:picLocks noChangeAspect="1"/>
          </p:cNvPicPr>
          <p:nvPr/>
        </p:nvPicPr>
        <p:blipFill>
          <a:blip r:embed="rId18"/>
          <a:stretch>
            <a:fillRect/>
          </a:stretch>
        </p:blipFill>
        <p:spPr>
          <a:xfrm rot="21600000">
            <a:off x="8497570" y="1499235"/>
            <a:ext cx="2801620" cy="175704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a:t>商品发布</a:t>
            </a:r>
          </a:p>
        </p:txBody>
      </p:sp>
      <p:sp>
        <p:nvSpPr>
          <p:cNvPr id="11" name="矩形 7"/>
          <p:cNvSpPr/>
          <p:nvPr>
            <p:custDataLst>
              <p:tags r:id="rId1"/>
            </p:custDataLst>
          </p:nvPr>
        </p:nvSpPr>
        <p:spPr>
          <a:xfrm>
            <a:off x="1229995" y="5675630"/>
            <a:ext cx="9153525" cy="6604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400">
                <a:solidFill>
                  <a:schemeClr val="tx1">
                    <a:lumMod val="85000"/>
                    <a:lumOff val="15000"/>
                  </a:schemeClr>
                </a:solidFill>
                <a:latin typeface="微软雅黑" charset="0"/>
                <a:ea typeface="微软雅黑" charset="0"/>
                <a:cs typeface="微软雅黑" charset="0"/>
                <a:sym typeface="+mn-ea"/>
              </a:rPr>
              <a:t>平台支持用户发布自己的商品，可以在所属类别中选择商品对应的品类，填写信息后点击保存即可。平台审核通过后，会自动发布到供需广场中。</a:t>
            </a:r>
          </a:p>
        </p:txBody>
      </p:sp>
      <p:pic>
        <p:nvPicPr>
          <p:cNvPr id="4" name="图片 3"/>
          <p:cNvPicPr>
            <a:picLocks noChangeAspect="1"/>
          </p:cNvPicPr>
          <p:nvPr/>
        </p:nvPicPr>
        <p:blipFill>
          <a:blip r:embed="rId3"/>
          <a:stretch>
            <a:fillRect/>
          </a:stretch>
        </p:blipFill>
        <p:spPr>
          <a:xfrm>
            <a:off x="1363980" y="1102360"/>
            <a:ext cx="8699500" cy="437896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a:t>需求发布</a:t>
            </a:r>
          </a:p>
        </p:txBody>
      </p:sp>
      <p:sp>
        <p:nvSpPr>
          <p:cNvPr id="11" name="矩形 7"/>
          <p:cNvSpPr/>
          <p:nvPr>
            <p:custDataLst>
              <p:tags r:id="rId1"/>
            </p:custDataLst>
          </p:nvPr>
        </p:nvSpPr>
        <p:spPr>
          <a:xfrm>
            <a:off x="1229995" y="5675630"/>
            <a:ext cx="9153525" cy="6604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400">
                <a:solidFill>
                  <a:schemeClr val="tx1">
                    <a:lumMod val="85000"/>
                    <a:lumOff val="15000"/>
                  </a:schemeClr>
                </a:solidFill>
                <a:latin typeface="微软雅黑" charset="0"/>
                <a:ea typeface="微软雅黑" charset="0"/>
                <a:cs typeface="微软雅黑" charset="0"/>
                <a:sym typeface="+mn-ea"/>
              </a:rPr>
              <a:t>平台支持用户发布自己的需求，可以在所属类别中选择需求对应的类别，填写信息后点击保存即可。平台审核通过后，会自动发布到供需广场中。</a:t>
            </a:r>
          </a:p>
        </p:txBody>
      </p:sp>
      <p:pic>
        <p:nvPicPr>
          <p:cNvPr id="3" name="图片 2"/>
          <p:cNvPicPr>
            <a:picLocks noChangeAspect="1"/>
          </p:cNvPicPr>
          <p:nvPr/>
        </p:nvPicPr>
        <p:blipFill>
          <a:blip r:embed="rId3"/>
          <a:stretch>
            <a:fillRect/>
          </a:stretch>
        </p:blipFill>
        <p:spPr>
          <a:xfrm>
            <a:off x="1550035" y="1169670"/>
            <a:ext cx="8691245" cy="432943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a:t>立即咨询</a:t>
            </a:r>
          </a:p>
        </p:txBody>
      </p:sp>
      <p:sp>
        <p:nvSpPr>
          <p:cNvPr id="11" name="矩形 7"/>
          <p:cNvSpPr/>
          <p:nvPr>
            <p:custDataLst>
              <p:tags r:id="rId1"/>
            </p:custDataLst>
          </p:nvPr>
        </p:nvSpPr>
        <p:spPr>
          <a:xfrm>
            <a:off x="1229995" y="5675630"/>
            <a:ext cx="9153525" cy="6604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400">
                <a:solidFill>
                  <a:schemeClr val="tx1">
                    <a:lumMod val="85000"/>
                    <a:lumOff val="15000"/>
                  </a:schemeClr>
                </a:solidFill>
                <a:latin typeface="微软雅黑" charset="0"/>
                <a:ea typeface="微软雅黑" charset="0"/>
                <a:cs typeface="微软雅黑" charset="0"/>
                <a:sym typeface="+mn-ea"/>
              </a:rPr>
              <a:t>用户点击立即咨询后，可以选择填写具体的描述。同时也可以添加官方微信，进行沟通。</a:t>
            </a:r>
            <a:r>
              <a:rPr lang="en-US" altLang="zh-CN" sz="1400">
                <a:solidFill>
                  <a:schemeClr val="tx1">
                    <a:lumMod val="85000"/>
                    <a:lumOff val="15000"/>
                  </a:schemeClr>
                </a:solidFill>
                <a:latin typeface="微软雅黑" charset="0"/>
                <a:ea typeface="微软雅黑" charset="0"/>
                <a:cs typeface="微软雅黑" charset="0"/>
                <a:sym typeface="+mn-ea"/>
              </a:rPr>
              <a:t> </a:t>
            </a:r>
          </a:p>
        </p:txBody>
      </p:sp>
      <p:pic>
        <p:nvPicPr>
          <p:cNvPr id="4" name="图片 3"/>
          <p:cNvPicPr>
            <a:picLocks noChangeAspect="1"/>
          </p:cNvPicPr>
          <p:nvPr/>
        </p:nvPicPr>
        <p:blipFill>
          <a:blip r:embed="rId3"/>
          <a:stretch>
            <a:fillRect/>
          </a:stretch>
        </p:blipFill>
        <p:spPr>
          <a:xfrm>
            <a:off x="1503680" y="1155065"/>
            <a:ext cx="8608060" cy="434657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2"/>
            </p:custDataLst>
          </p:nvPr>
        </p:nvSpPr>
        <p:spPr>
          <a:xfrm>
            <a:off x="1163955" y="1993265"/>
            <a:ext cx="5184023" cy="2720340"/>
          </a:xfrm>
        </p:spPr>
        <p:txBody>
          <a:bodyPr>
            <a:normAutofit fontScale="90000"/>
          </a:bodyPr>
          <a:lstStyle/>
          <a:p>
            <a:r>
              <a:rPr lang="zh-CN" altLang="en-US"/>
              <a:t>让算力无处不在</a:t>
            </a:r>
            <a:br>
              <a:rPr lang="zh-CN" altLang="en-US"/>
            </a:br>
            <a:r>
              <a:rPr lang="en-US" altLang="zh-CN"/>
              <a:t> </a:t>
            </a:r>
            <a:br>
              <a:rPr lang="en-US" altLang="zh-CN"/>
            </a:br>
            <a:r>
              <a:t>让智能如此简单</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2"/>
            <p:custDataLst>
              <p:tags r:id="rId2"/>
            </p:custDataLst>
          </p:nvPr>
        </p:nvSpPr>
        <p:spPr/>
        <p:txBody>
          <a:bodyPr/>
          <a:lstStyle/>
          <a:p>
            <a:r>
              <a:rPr lang="zh-CN" altLang="en-US">
                <a:latin typeface="微软雅黑" panose="020B0503020204020204" pitchFamily="34" charset="-122"/>
                <a:ea typeface="微软雅黑" panose="020B0503020204020204" pitchFamily="34" charset="-122"/>
              </a:rPr>
              <a:t>0</a:t>
            </a:r>
            <a:r>
              <a:rPr>
                <a:latin typeface="微软雅黑" panose="020B0503020204020204" pitchFamily="34" charset="-122"/>
                <a:ea typeface="微软雅黑" panose="020B0503020204020204" pitchFamily="34" charset="-122"/>
              </a:rPr>
              <a:t>2</a:t>
            </a:r>
          </a:p>
        </p:txBody>
      </p:sp>
      <p:sp>
        <p:nvSpPr>
          <p:cNvPr id="4" name="标题 3"/>
          <p:cNvSpPr>
            <a:spLocks noGrp="1"/>
          </p:cNvSpPr>
          <p:nvPr>
            <p:ph type="title" idx="1"/>
            <p:custDataLst>
              <p:tags r:id="rId3"/>
            </p:custDataLst>
          </p:nvPr>
        </p:nvSpPr>
        <p:spPr/>
        <p:txBody>
          <a:bodyPr>
            <a:normAutofit/>
          </a:bodyPr>
          <a:lstStyle/>
          <a:p>
            <a:r>
              <a:rPr lang="zh-CN" altLang="en-US"/>
              <a:t>算力产业的现状与趋势</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endParaRPr lang="zh-CN" altLang="en-US">
              <a:solidFill>
                <a:schemeClr val="tx1"/>
              </a:solidFill>
              <a:latin typeface="微软雅黑" charset="0"/>
              <a:ea typeface="微软雅黑" charset="0"/>
            </a:endParaRPr>
          </a:p>
        </p:txBody>
      </p:sp>
      <p:sp>
        <p:nvSpPr>
          <p:cNvPr id="25" name="文本占位符 1"/>
          <p:cNvSpPr>
            <a:spLocks noGrp="1"/>
          </p:cNvSpPr>
          <p:nvPr/>
        </p:nvSpPr>
        <p:spPr>
          <a:xfrm>
            <a:off x="720994" y="381725"/>
            <a:ext cx="9183989" cy="4825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90204" pitchFamily="34" charset="0"/>
              <a:buNone/>
              <a:defRPr sz="2800" b="1" kern="1200">
                <a:solidFill>
                  <a:schemeClr val="tx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10"/>
              </a:spcBef>
              <a:buFont typeface="Arial" panose="020B0604020202090204" pitchFamily="34" charset="0"/>
              <a:buNone/>
              <a:defRPr sz="2395" kern="1200">
                <a:solidFill>
                  <a:schemeClr val="tx1"/>
                </a:solidFill>
                <a:latin typeface="+mn-lt"/>
                <a:ea typeface="+mn-ea"/>
                <a:cs typeface="+mn-cs"/>
              </a:defRPr>
            </a:lvl2pPr>
            <a:lvl3pPr marL="1143000" indent="-228600" algn="l" defTabSz="914400" rtl="0" eaLnBrk="1" latinLnBrk="0" hangingPunct="1">
              <a:lnSpc>
                <a:spcPct val="90000"/>
              </a:lnSpc>
              <a:spcBef>
                <a:spcPts val="510"/>
              </a:spcBef>
              <a:buFont typeface="Arial" panose="020B0604020202090204" pitchFamily="34" charset="0"/>
              <a:buChar char="•"/>
              <a:defRPr sz="2005" kern="1200">
                <a:solidFill>
                  <a:schemeClr val="tx1"/>
                </a:solidFill>
                <a:latin typeface="+mn-lt"/>
                <a:ea typeface="+mn-ea"/>
                <a:cs typeface="+mn-cs"/>
              </a:defRPr>
            </a:lvl3pPr>
            <a:lvl4pPr marL="1600200"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4pPr>
            <a:lvl5pPr marL="20580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5pPr>
            <a:lvl6pPr marL="25152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6pPr>
            <a:lvl7pPr marL="29724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7pPr>
            <a:lvl8pPr marL="34296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8pPr>
            <a:lvl9pPr marL="38868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9pPr>
          </a:lstStyle>
          <a:p>
            <a:r>
              <a:rPr lang="zh-CN" altLang="en-US" sz="2400" dirty="0">
                <a:latin typeface="微软雅黑" charset="0"/>
                <a:ea typeface="微软雅黑" charset="0"/>
                <a:sym typeface="+mn-ea"/>
              </a:rPr>
              <a:t>国家战略</a:t>
            </a:r>
          </a:p>
        </p:txBody>
      </p:sp>
      <p:grpSp>
        <p:nvGrpSpPr>
          <p:cNvPr id="8" name="group 6"/>
          <p:cNvGrpSpPr/>
          <p:nvPr/>
        </p:nvGrpSpPr>
        <p:grpSpPr>
          <a:xfrm rot="21600000">
            <a:off x="428809" y="1094422"/>
            <a:ext cx="11541645" cy="1335620"/>
            <a:chOff x="0" y="0"/>
            <a:chExt cx="11541645" cy="1335620"/>
          </a:xfrm>
        </p:grpSpPr>
        <p:sp>
          <p:nvSpPr>
            <p:cNvPr id="48" name="rect 48"/>
            <p:cNvSpPr/>
            <p:nvPr/>
          </p:nvSpPr>
          <p:spPr>
            <a:xfrm>
              <a:off x="10102" y="14287"/>
              <a:ext cx="11521440" cy="1307045"/>
            </a:xfrm>
            <a:prstGeom prst="rect">
              <a:avLst/>
            </a:prstGeom>
            <a:solidFill>
              <a:srgbClr val="8FAADC">
                <a:alpha val="100000"/>
              </a:srgbClr>
            </a:solidFill>
            <a:ln w="0" cap="flat">
              <a:noFill/>
              <a:prstDash val="solid"/>
              <a:miter lim="0"/>
            </a:ln>
          </p:spPr>
          <p:txBody>
            <a:bodyPr rtlCol="0"/>
            <a:lstStyle/>
            <a:p>
              <a:pPr algn="ctr"/>
              <a:endParaRPr lang="zh-CN" altLang="en-US">
                <a:latin typeface="微软雅黑" charset="0"/>
                <a:ea typeface="微软雅黑" charset="0"/>
              </a:endParaRPr>
            </a:p>
          </p:txBody>
        </p:sp>
        <p:sp>
          <p:nvSpPr>
            <p:cNvPr id="50" name="path 50"/>
            <p:cNvSpPr/>
            <p:nvPr/>
          </p:nvSpPr>
          <p:spPr>
            <a:xfrm>
              <a:off x="10867910" y="4184"/>
              <a:ext cx="673734" cy="1327251"/>
            </a:xfrm>
            <a:custGeom>
              <a:avLst/>
              <a:gdLst/>
              <a:ahLst/>
              <a:cxnLst/>
              <a:rect l="0" t="0" r="0" b="0"/>
              <a:pathLst>
                <a:path w="1060" h="2090">
                  <a:moveTo>
                    <a:pt x="15" y="15"/>
                  </a:moveTo>
                  <a:lnTo>
                    <a:pt x="1045" y="1045"/>
                  </a:lnTo>
                  <a:lnTo>
                    <a:pt x="15" y="2074"/>
                  </a:lnTo>
                </a:path>
              </a:pathLst>
            </a:custGeom>
            <a:noFill/>
            <a:ln w="28575" cap="flat">
              <a:solidFill>
                <a:srgbClr val="FFFFFF"/>
              </a:solidFill>
              <a:prstDash val="dash"/>
              <a:miter lim="800000"/>
            </a:ln>
          </p:spPr>
          <p:txBody>
            <a:bodyPr rtlCol="0"/>
            <a:lstStyle/>
            <a:p>
              <a:pPr algn="ctr"/>
              <a:endParaRPr lang="zh-CN" altLang="en-US">
                <a:latin typeface="微软雅黑" charset="0"/>
                <a:ea typeface="微软雅黑" charset="0"/>
              </a:endParaRPr>
            </a:p>
          </p:txBody>
        </p:sp>
        <p:sp>
          <p:nvSpPr>
            <p:cNvPr id="52" name="textbox 52"/>
            <p:cNvSpPr/>
            <p:nvPr/>
          </p:nvSpPr>
          <p:spPr>
            <a:xfrm>
              <a:off x="717875" y="97923"/>
              <a:ext cx="10279380" cy="1120775"/>
            </a:xfrm>
            <a:prstGeom prst="rect">
              <a:avLst/>
            </a:prstGeom>
            <a:noFill/>
            <a:ln w="0" cap="flat">
              <a:noFill/>
              <a:prstDash val="solid"/>
              <a:miter lim="0"/>
            </a:ln>
          </p:spPr>
          <p:txBody>
            <a:bodyPr vert="horz" wrap="square" lIns="0" tIns="0" rIns="0" bIns="0"/>
            <a:lstStyle/>
            <a:p>
              <a:pPr algn="l" rtl="0" eaLnBrk="0">
                <a:lnSpc>
                  <a:spcPct val="92000"/>
                </a:lnSpc>
              </a:pPr>
              <a:endParaRPr sz="100" dirty="0">
                <a:latin typeface="微软雅黑" charset="0"/>
                <a:ea typeface="微软雅黑" charset="0"/>
                <a:cs typeface="微软雅黑" charset="0"/>
              </a:endParaRPr>
            </a:p>
            <a:p>
              <a:pPr marL="12700" indent="29845" algn="l" rtl="0" eaLnBrk="0">
                <a:lnSpc>
                  <a:spcPct val="97000"/>
                </a:lnSpc>
              </a:pPr>
              <a:r>
                <a:rPr sz="1800" kern="0" spc="-10" dirty="0">
                  <a:solidFill>
                    <a:srgbClr val="000000">
                      <a:alpha val="100000"/>
                    </a:srgbClr>
                  </a:solidFill>
                  <a:latin typeface="微软雅黑" charset="0"/>
                  <a:ea typeface="微软雅黑" charset="0"/>
                  <a:cs typeface="微软雅黑" charset="0"/>
                </a:rPr>
                <a:t>自2017年</a:t>
              </a:r>
              <a:r>
                <a:rPr sz="2000" b="1" kern="0" spc="-10" dirty="0">
                  <a:solidFill>
                    <a:srgbClr val="C00000">
                      <a:alpha val="100000"/>
                    </a:srgbClr>
                  </a:solidFill>
                  <a:latin typeface="微软雅黑" charset="0"/>
                  <a:ea typeface="微软雅黑" charset="0"/>
                  <a:cs typeface="微软雅黑" charset="0"/>
                </a:rPr>
                <a:t>人工智能</a:t>
              </a:r>
              <a:r>
                <a:rPr sz="1800" kern="0" spc="-10" dirty="0">
                  <a:solidFill>
                    <a:srgbClr val="000000">
                      <a:alpha val="100000"/>
                    </a:srgbClr>
                  </a:solidFill>
                  <a:latin typeface="微软雅黑" charset="0"/>
                  <a:ea typeface="微软雅黑" charset="0"/>
                  <a:cs typeface="微软雅黑" charset="0"/>
                </a:rPr>
                <a:t>被纳入国家战略视野</a:t>
              </a:r>
              <a:r>
                <a:rPr sz="1800" kern="0" spc="-350" dirty="0">
                  <a:solidFill>
                    <a:srgbClr val="000000">
                      <a:alpha val="100000"/>
                    </a:srgbClr>
                  </a:solidFill>
                  <a:latin typeface="微软雅黑" charset="0"/>
                  <a:ea typeface="微软雅黑" charset="0"/>
                  <a:cs typeface="微软雅黑" charset="0"/>
                </a:rPr>
                <a:t> </a:t>
              </a:r>
              <a:r>
                <a:rPr sz="1800" kern="0" spc="-10" dirty="0">
                  <a:solidFill>
                    <a:srgbClr val="000000">
                      <a:alpha val="100000"/>
                    </a:srgbClr>
                  </a:solidFill>
                  <a:latin typeface="微软雅黑" charset="0"/>
                  <a:ea typeface="微软雅黑" charset="0"/>
                  <a:cs typeface="微软雅黑" charset="0"/>
                </a:rPr>
                <a:t>，</a:t>
              </a:r>
              <a:r>
                <a:rPr sz="1800" kern="0" spc="-490" dirty="0">
                  <a:solidFill>
                    <a:srgbClr val="000000">
                      <a:alpha val="100000"/>
                    </a:srgbClr>
                  </a:solidFill>
                  <a:latin typeface="微软雅黑" charset="0"/>
                  <a:ea typeface="微软雅黑" charset="0"/>
                  <a:cs typeface="微软雅黑" charset="0"/>
                </a:rPr>
                <a:t> </a:t>
              </a:r>
              <a:r>
                <a:rPr sz="1800" kern="0" spc="-10" dirty="0">
                  <a:solidFill>
                    <a:srgbClr val="000000">
                      <a:alpha val="100000"/>
                    </a:srgbClr>
                  </a:solidFill>
                  <a:latin typeface="微软雅黑" charset="0"/>
                  <a:ea typeface="微软雅黑" charset="0"/>
                  <a:cs typeface="微软雅黑" charset="0"/>
                </a:rPr>
                <a:t>写入政府工作报告以来</a:t>
              </a:r>
              <a:r>
                <a:rPr sz="1800" kern="0" spc="-340" dirty="0">
                  <a:solidFill>
                    <a:srgbClr val="000000">
                      <a:alpha val="100000"/>
                    </a:srgbClr>
                  </a:solidFill>
                  <a:latin typeface="微软雅黑" charset="0"/>
                  <a:ea typeface="微软雅黑" charset="0"/>
                  <a:cs typeface="微软雅黑" charset="0"/>
                </a:rPr>
                <a:t> </a:t>
              </a:r>
              <a:r>
                <a:rPr sz="1800" kern="0" spc="-10" dirty="0">
                  <a:solidFill>
                    <a:srgbClr val="000000">
                      <a:alpha val="100000"/>
                    </a:srgbClr>
                  </a:solidFill>
                  <a:latin typeface="微软雅黑" charset="0"/>
                  <a:ea typeface="微软雅黑" charset="0"/>
                  <a:cs typeface="微软雅黑" charset="0"/>
                </a:rPr>
                <a:t>，近年我国在人工智能领域陆</a:t>
              </a:r>
              <a:r>
                <a:rPr sz="1800" kern="0" spc="-20" dirty="0">
                  <a:solidFill>
                    <a:srgbClr val="000000">
                      <a:alpha val="100000"/>
                    </a:srgbClr>
                  </a:solidFill>
                  <a:latin typeface="微软雅黑" charset="0"/>
                  <a:ea typeface="微软雅黑" charset="0"/>
                  <a:cs typeface="微软雅黑" charset="0"/>
                </a:rPr>
                <a:t>续出台</a:t>
              </a:r>
              <a:r>
                <a:rPr sz="1800" kern="0" spc="0" dirty="0">
                  <a:solidFill>
                    <a:srgbClr val="000000">
                      <a:alpha val="100000"/>
                    </a:srgbClr>
                  </a:solidFill>
                  <a:latin typeface="微软雅黑" charset="0"/>
                  <a:ea typeface="微软雅黑" charset="0"/>
                  <a:cs typeface="微软雅黑" charset="0"/>
                </a:rPr>
                <a:t> </a:t>
              </a:r>
              <a:r>
                <a:rPr sz="1800" kern="0" spc="-10" dirty="0">
                  <a:solidFill>
                    <a:srgbClr val="000000">
                      <a:alpha val="100000"/>
                    </a:srgbClr>
                  </a:solidFill>
                  <a:latin typeface="微软雅黑" charset="0"/>
                  <a:ea typeface="微软雅黑" charset="0"/>
                  <a:cs typeface="微软雅黑" charset="0"/>
                </a:rPr>
                <a:t>了一系列政策以支持和规范人工智能</a:t>
              </a:r>
              <a:r>
                <a:rPr sz="1800" kern="0" spc="-20" dirty="0">
                  <a:solidFill>
                    <a:srgbClr val="000000">
                      <a:alpha val="100000"/>
                    </a:srgbClr>
                  </a:solidFill>
                  <a:latin typeface="微软雅黑" charset="0"/>
                  <a:ea typeface="微软雅黑" charset="0"/>
                  <a:cs typeface="微软雅黑" charset="0"/>
                </a:rPr>
                <a:t>的发展。</a:t>
              </a:r>
              <a:r>
                <a:rPr sz="1800" kern="0" spc="-410" dirty="0">
                  <a:solidFill>
                    <a:srgbClr val="000000">
                      <a:alpha val="100000"/>
                    </a:srgbClr>
                  </a:solidFill>
                  <a:latin typeface="微软雅黑" charset="0"/>
                  <a:ea typeface="微软雅黑" charset="0"/>
                  <a:cs typeface="微软雅黑" charset="0"/>
                </a:rPr>
                <a:t> </a:t>
              </a:r>
              <a:r>
                <a:rPr sz="1800" kern="0" spc="-20" dirty="0">
                  <a:solidFill>
                    <a:srgbClr val="000000">
                      <a:alpha val="100000"/>
                    </a:srgbClr>
                  </a:solidFill>
                  <a:latin typeface="微软雅黑" charset="0"/>
                  <a:ea typeface="微软雅黑" charset="0"/>
                  <a:cs typeface="微软雅黑" charset="0"/>
                </a:rPr>
                <a:t>习近平总书记指出： “</a:t>
              </a:r>
              <a:r>
                <a:rPr sz="1800" kern="0" spc="-350" dirty="0">
                  <a:solidFill>
                    <a:srgbClr val="000000">
                      <a:alpha val="100000"/>
                    </a:srgbClr>
                  </a:solidFill>
                  <a:latin typeface="微软雅黑" charset="0"/>
                  <a:ea typeface="微软雅黑" charset="0"/>
                  <a:cs typeface="微软雅黑" charset="0"/>
                </a:rPr>
                <a:t> </a:t>
              </a:r>
              <a:r>
                <a:rPr sz="1800" kern="0" spc="-20" dirty="0">
                  <a:solidFill>
                    <a:srgbClr val="000000">
                      <a:alpha val="100000"/>
                    </a:srgbClr>
                  </a:solidFill>
                  <a:latin typeface="微软雅黑" charset="0"/>
                  <a:ea typeface="微软雅黑" charset="0"/>
                  <a:cs typeface="微软雅黑" charset="0"/>
                </a:rPr>
                <a:t>中国高度重视人工智能发展</a:t>
              </a:r>
              <a:r>
                <a:rPr sz="1800" kern="0" spc="-340" dirty="0">
                  <a:solidFill>
                    <a:srgbClr val="000000">
                      <a:alpha val="100000"/>
                    </a:srgbClr>
                  </a:solidFill>
                  <a:latin typeface="微软雅黑" charset="0"/>
                  <a:ea typeface="微软雅黑" charset="0"/>
                  <a:cs typeface="微软雅黑" charset="0"/>
                </a:rPr>
                <a:t> </a:t>
              </a:r>
              <a:r>
                <a:rPr sz="1800" kern="0" spc="-20" dirty="0">
                  <a:solidFill>
                    <a:srgbClr val="000000">
                      <a:alpha val="100000"/>
                    </a:srgbClr>
                  </a:solidFill>
                  <a:latin typeface="微软雅黑" charset="0"/>
                  <a:ea typeface="微软雅黑" charset="0"/>
                  <a:cs typeface="微软雅黑" charset="0"/>
                </a:rPr>
                <a:t>，积极</a:t>
              </a:r>
              <a:r>
                <a:rPr sz="1800" kern="0" spc="0" dirty="0">
                  <a:solidFill>
                    <a:srgbClr val="000000">
                      <a:alpha val="100000"/>
                    </a:srgbClr>
                  </a:solidFill>
                  <a:latin typeface="微软雅黑" charset="0"/>
                  <a:ea typeface="微软雅黑" charset="0"/>
                  <a:cs typeface="微软雅黑" charset="0"/>
                </a:rPr>
                <a:t> </a:t>
              </a:r>
              <a:r>
                <a:rPr sz="1800" kern="0" spc="-30" dirty="0">
                  <a:solidFill>
                    <a:srgbClr val="000000">
                      <a:alpha val="100000"/>
                    </a:srgbClr>
                  </a:solidFill>
                  <a:latin typeface="微软雅黑" charset="0"/>
                  <a:ea typeface="微软雅黑" charset="0"/>
                  <a:cs typeface="微软雅黑" charset="0"/>
                </a:rPr>
                <a:t>推动互联网、</a:t>
              </a:r>
              <a:r>
                <a:rPr sz="1800" kern="0" spc="-450" dirty="0">
                  <a:solidFill>
                    <a:srgbClr val="000000">
                      <a:alpha val="100000"/>
                    </a:srgbClr>
                  </a:solidFill>
                  <a:latin typeface="微软雅黑" charset="0"/>
                  <a:ea typeface="微软雅黑" charset="0"/>
                  <a:cs typeface="微软雅黑" charset="0"/>
                </a:rPr>
                <a:t> </a:t>
              </a:r>
              <a:r>
                <a:rPr sz="1800" kern="0" spc="-30" dirty="0">
                  <a:solidFill>
                    <a:srgbClr val="000000">
                      <a:alpha val="100000"/>
                    </a:srgbClr>
                  </a:solidFill>
                  <a:latin typeface="微软雅黑" charset="0"/>
                  <a:ea typeface="微软雅黑" charset="0"/>
                  <a:cs typeface="微软雅黑" charset="0"/>
                </a:rPr>
                <a:t>大数据、</a:t>
              </a:r>
              <a:r>
                <a:rPr sz="1800" kern="0" spc="-430" dirty="0">
                  <a:solidFill>
                    <a:srgbClr val="000000">
                      <a:alpha val="100000"/>
                    </a:srgbClr>
                  </a:solidFill>
                  <a:latin typeface="微软雅黑" charset="0"/>
                  <a:ea typeface="微软雅黑" charset="0"/>
                  <a:cs typeface="微软雅黑" charset="0"/>
                </a:rPr>
                <a:t> </a:t>
              </a:r>
              <a:r>
                <a:rPr sz="1800" kern="0" spc="-30" dirty="0">
                  <a:solidFill>
                    <a:srgbClr val="000000">
                      <a:alpha val="100000"/>
                    </a:srgbClr>
                  </a:solidFill>
                  <a:latin typeface="微软雅黑" charset="0"/>
                  <a:ea typeface="微软雅黑" charset="0"/>
                  <a:cs typeface="微软雅黑" charset="0"/>
                </a:rPr>
                <a:t>人工智能和实体经济深度融合</a:t>
              </a:r>
              <a:r>
                <a:rPr sz="1800" kern="0" spc="-340" dirty="0">
                  <a:solidFill>
                    <a:srgbClr val="000000">
                      <a:alpha val="100000"/>
                    </a:srgbClr>
                  </a:solidFill>
                  <a:latin typeface="微软雅黑" charset="0"/>
                  <a:ea typeface="微软雅黑" charset="0"/>
                  <a:cs typeface="微软雅黑" charset="0"/>
                </a:rPr>
                <a:t> </a:t>
              </a:r>
              <a:r>
                <a:rPr sz="1800" kern="0" spc="-30" dirty="0">
                  <a:solidFill>
                    <a:srgbClr val="000000">
                      <a:alpha val="100000"/>
                    </a:srgbClr>
                  </a:solidFill>
                  <a:latin typeface="微软雅黑" charset="0"/>
                  <a:ea typeface="微软雅黑" charset="0"/>
                  <a:cs typeface="微软雅黑" charset="0"/>
                </a:rPr>
                <a:t>，培育壮大智能产业</a:t>
              </a:r>
              <a:r>
                <a:rPr sz="1800" kern="0" spc="-350" dirty="0">
                  <a:solidFill>
                    <a:srgbClr val="000000">
                      <a:alpha val="100000"/>
                    </a:srgbClr>
                  </a:solidFill>
                  <a:latin typeface="微软雅黑" charset="0"/>
                  <a:ea typeface="微软雅黑" charset="0"/>
                  <a:cs typeface="微软雅黑" charset="0"/>
                </a:rPr>
                <a:t> </a:t>
              </a:r>
              <a:r>
                <a:rPr sz="1800" kern="0" spc="-30" dirty="0">
                  <a:solidFill>
                    <a:srgbClr val="000000">
                      <a:alpha val="100000"/>
                    </a:srgbClr>
                  </a:solidFill>
                  <a:latin typeface="微软雅黑" charset="0"/>
                  <a:ea typeface="微软雅黑" charset="0"/>
                  <a:cs typeface="微软雅黑" charset="0"/>
                </a:rPr>
                <a:t>，加快发展新质生产力</a:t>
              </a:r>
              <a:r>
                <a:rPr sz="1800" kern="0" spc="-360" dirty="0">
                  <a:solidFill>
                    <a:srgbClr val="000000">
                      <a:alpha val="100000"/>
                    </a:srgbClr>
                  </a:solidFill>
                  <a:latin typeface="微软雅黑" charset="0"/>
                  <a:ea typeface="微软雅黑" charset="0"/>
                  <a:cs typeface="微软雅黑" charset="0"/>
                </a:rPr>
                <a:t> </a:t>
              </a:r>
              <a:r>
                <a:rPr sz="1800" kern="0" spc="-30" dirty="0">
                  <a:solidFill>
                    <a:srgbClr val="000000">
                      <a:alpha val="100000"/>
                    </a:srgbClr>
                  </a:solidFill>
                  <a:latin typeface="微软雅黑" charset="0"/>
                  <a:ea typeface="微软雅黑" charset="0"/>
                  <a:cs typeface="微软雅黑" charset="0"/>
                </a:rPr>
                <a:t>，为高</a:t>
              </a:r>
              <a:r>
                <a:rPr sz="1800" kern="0" spc="0" dirty="0">
                  <a:solidFill>
                    <a:srgbClr val="000000">
                      <a:alpha val="100000"/>
                    </a:srgbClr>
                  </a:solidFill>
                  <a:latin typeface="微软雅黑" charset="0"/>
                  <a:ea typeface="微软雅黑" charset="0"/>
                  <a:cs typeface="微软雅黑" charset="0"/>
                </a:rPr>
                <a:t> </a:t>
              </a:r>
              <a:r>
                <a:rPr sz="1800" kern="0" spc="-30" dirty="0">
                  <a:solidFill>
                    <a:srgbClr val="000000">
                      <a:alpha val="100000"/>
                    </a:srgbClr>
                  </a:solidFill>
                  <a:latin typeface="微软雅黑" charset="0"/>
                  <a:ea typeface="微软雅黑" charset="0"/>
                  <a:cs typeface="微软雅黑" charset="0"/>
                </a:rPr>
                <a:t>质量发展提供新动能。</a:t>
              </a:r>
              <a:endParaRPr sz="1800" dirty="0">
                <a:latin typeface="微软雅黑" charset="0"/>
                <a:ea typeface="微软雅黑" charset="0"/>
                <a:cs typeface="微软雅黑" charset="0"/>
              </a:endParaRPr>
            </a:p>
          </p:txBody>
        </p:sp>
        <p:sp>
          <p:nvSpPr>
            <p:cNvPr id="54" name="path 54"/>
            <p:cNvSpPr/>
            <p:nvPr/>
          </p:nvSpPr>
          <p:spPr>
            <a:xfrm>
              <a:off x="0" y="4184"/>
              <a:ext cx="673734" cy="1327251"/>
            </a:xfrm>
            <a:custGeom>
              <a:avLst/>
              <a:gdLst/>
              <a:ahLst/>
              <a:cxnLst/>
              <a:rect l="0" t="0" r="0" b="0"/>
              <a:pathLst>
                <a:path w="1060" h="2090">
                  <a:moveTo>
                    <a:pt x="15" y="2074"/>
                  </a:moveTo>
                  <a:lnTo>
                    <a:pt x="1045" y="1045"/>
                  </a:lnTo>
                  <a:lnTo>
                    <a:pt x="15" y="15"/>
                  </a:lnTo>
                </a:path>
              </a:pathLst>
            </a:custGeom>
            <a:noFill/>
            <a:ln w="28575" cap="flat">
              <a:solidFill>
                <a:srgbClr val="FFFFFF"/>
              </a:solidFill>
              <a:prstDash val="dash"/>
              <a:miter lim="800000"/>
            </a:ln>
          </p:spPr>
          <p:txBody>
            <a:bodyPr rtlCol="0"/>
            <a:lstStyle/>
            <a:p>
              <a:pPr algn="ctr"/>
              <a:endParaRPr lang="zh-CN" altLang="en-US">
                <a:latin typeface="微软雅黑" charset="0"/>
                <a:ea typeface="微软雅黑" charset="0"/>
              </a:endParaRPr>
            </a:p>
          </p:txBody>
        </p:sp>
        <p:sp>
          <p:nvSpPr>
            <p:cNvPr id="56" name="path 56"/>
            <p:cNvSpPr/>
            <p:nvPr/>
          </p:nvSpPr>
          <p:spPr>
            <a:xfrm>
              <a:off x="10102" y="0"/>
              <a:ext cx="10867910" cy="28575"/>
            </a:xfrm>
            <a:custGeom>
              <a:avLst/>
              <a:gdLst/>
              <a:ahLst/>
              <a:cxnLst/>
              <a:rect l="0" t="0" r="0" b="0"/>
              <a:pathLst>
                <a:path w="17114" h="45">
                  <a:moveTo>
                    <a:pt x="0" y="22"/>
                  </a:moveTo>
                  <a:lnTo>
                    <a:pt x="17114" y="22"/>
                  </a:lnTo>
                </a:path>
              </a:pathLst>
            </a:custGeom>
            <a:noFill/>
            <a:ln w="28575" cap="flat">
              <a:solidFill>
                <a:srgbClr val="FFFFFF"/>
              </a:solidFill>
              <a:prstDash val="dash"/>
              <a:miter lim="800000"/>
            </a:ln>
          </p:spPr>
          <p:txBody>
            <a:bodyPr rtlCol="0"/>
            <a:lstStyle/>
            <a:p>
              <a:pPr algn="ctr"/>
              <a:endParaRPr lang="zh-CN" altLang="en-US">
                <a:latin typeface="微软雅黑" charset="0"/>
                <a:ea typeface="微软雅黑" charset="0"/>
              </a:endParaRPr>
            </a:p>
          </p:txBody>
        </p:sp>
        <p:sp>
          <p:nvSpPr>
            <p:cNvPr id="58" name="path 58"/>
            <p:cNvSpPr/>
            <p:nvPr/>
          </p:nvSpPr>
          <p:spPr>
            <a:xfrm>
              <a:off x="10102" y="1307045"/>
              <a:ext cx="10867910" cy="28575"/>
            </a:xfrm>
            <a:custGeom>
              <a:avLst/>
              <a:gdLst/>
              <a:ahLst/>
              <a:cxnLst/>
              <a:rect l="0" t="0" r="0" b="0"/>
              <a:pathLst>
                <a:path w="17114" h="45">
                  <a:moveTo>
                    <a:pt x="17114" y="22"/>
                  </a:moveTo>
                  <a:lnTo>
                    <a:pt x="0" y="22"/>
                  </a:lnTo>
                </a:path>
              </a:pathLst>
            </a:custGeom>
            <a:noFill/>
            <a:ln w="28575" cap="flat">
              <a:solidFill>
                <a:srgbClr val="FFFFFF"/>
              </a:solidFill>
              <a:prstDash val="dash"/>
              <a:miter lim="800000"/>
            </a:ln>
          </p:spPr>
          <p:txBody>
            <a:bodyPr rtlCol="0"/>
            <a:lstStyle/>
            <a:p>
              <a:pPr algn="ctr"/>
              <a:endParaRPr lang="zh-CN" altLang="en-US">
                <a:latin typeface="微软雅黑" charset="0"/>
                <a:ea typeface="微软雅黑" charset="0"/>
              </a:endParaRPr>
            </a:p>
          </p:txBody>
        </p:sp>
      </p:grpSp>
      <p:graphicFrame>
        <p:nvGraphicFramePr>
          <p:cNvPr id="60" name="table 60"/>
          <p:cNvGraphicFramePr>
            <a:graphicFrameLocks noGrp="1"/>
          </p:cNvGraphicFramePr>
          <p:nvPr/>
        </p:nvGraphicFramePr>
        <p:xfrm>
          <a:off x="9440228" y="2797606"/>
          <a:ext cx="2003425" cy="3279775"/>
        </p:xfrm>
        <a:graphic>
          <a:graphicData uri="http://schemas.openxmlformats.org/drawingml/2006/table">
            <a:tbl>
              <a:tblPr/>
              <a:tblGrid>
                <a:gridCol w="2003425">
                  <a:extLst>
                    <a:ext uri="{9D8B030D-6E8A-4147-A177-3AD203B41FA5}">
                      <a16:colId xmlns:a16="http://schemas.microsoft.com/office/drawing/2014/main" val="20000"/>
                    </a:ext>
                  </a:extLst>
                </a:gridCol>
              </a:tblGrid>
              <a:tr h="195580">
                <a:tc>
                  <a:txBody>
                    <a:bodyPr/>
                    <a:lstStyle/>
                    <a:p>
                      <a:pPr algn="l" rtl="0" eaLnBrk="0">
                        <a:lnSpc>
                          <a:spcPct val="100000"/>
                        </a:lnSpc>
                      </a:pPr>
                      <a:endParaRPr sz="1000" dirty="0">
                        <a:latin typeface="微软雅黑" charset="0"/>
                        <a:ea typeface="微软雅黑" charset="0"/>
                        <a:cs typeface="Arial" panose="020B0604020202090204"/>
                      </a:endParaRPr>
                    </a:p>
                  </a:txBody>
                  <a:tcPr marL="0" marR="0" marT="0" marB="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a:noFill/>
                    </a:lnB>
                    <a:solidFill>
                      <a:srgbClr val="5B9BD5"/>
                    </a:solidFill>
                  </a:tcPr>
                </a:tc>
                <a:extLst>
                  <a:ext uri="{0D108BD9-81ED-4DB2-BD59-A6C34878D82A}">
                    <a16:rowId xmlns:a16="http://schemas.microsoft.com/office/drawing/2014/main" val="10000"/>
                  </a:ext>
                </a:extLst>
              </a:tr>
              <a:tr h="344805">
                <a:tc>
                  <a:txBody>
                    <a:bodyPr/>
                    <a:lstStyle/>
                    <a:p>
                      <a:pPr algn="l" rtl="0" eaLnBrk="0">
                        <a:lnSpc>
                          <a:spcPct val="100000"/>
                        </a:lnSpc>
                      </a:pPr>
                      <a:endParaRPr sz="1000" dirty="0">
                        <a:latin typeface="微软雅黑" charset="0"/>
                        <a:ea typeface="微软雅黑" charset="0"/>
                        <a:cs typeface="Arial" panose="020B0604020202090204"/>
                      </a:endParaRPr>
                    </a:p>
                  </a:txBody>
                  <a:tcPr marL="0" marR="0" marT="0" marB="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2739390">
                <a:tc>
                  <a:txBody>
                    <a:bodyPr/>
                    <a:lstStyle/>
                    <a:p>
                      <a:pPr algn="l" rtl="0" eaLnBrk="0">
                        <a:lnSpc>
                          <a:spcPct val="100000"/>
                        </a:lnSpc>
                      </a:pPr>
                      <a:endParaRPr sz="1000" dirty="0">
                        <a:latin typeface="微软雅黑" charset="0"/>
                        <a:ea typeface="微软雅黑" charset="0"/>
                        <a:cs typeface="Arial" panose="020B0604020202090204"/>
                      </a:endParaRPr>
                    </a:p>
                  </a:txBody>
                  <a:tcPr marL="0" marR="0" marT="0" marB="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a:noFill/>
                    </a:lnT>
                    <a:lnB w="9525"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62" name="table 62"/>
          <p:cNvGraphicFramePr>
            <a:graphicFrameLocks noGrp="1"/>
          </p:cNvGraphicFramePr>
          <p:nvPr/>
        </p:nvGraphicFramePr>
        <p:xfrm>
          <a:off x="7280884" y="2988399"/>
          <a:ext cx="2003425" cy="3082925"/>
        </p:xfrm>
        <a:graphic>
          <a:graphicData uri="http://schemas.openxmlformats.org/drawingml/2006/table">
            <a:tbl>
              <a:tblPr/>
              <a:tblGrid>
                <a:gridCol w="2003425">
                  <a:extLst>
                    <a:ext uri="{9D8B030D-6E8A-4147-A177-3AD203B41FA5}">
                      <a16:colId xmlns:a16="http://schemas.microsoft.com/office/drawing/2014/main" val="20000"/>
                    </a:ext>
                  </a:extLst>
                </a:gridCol>
              </a:tblGrid>
              <a:tr h="3073400">
                <a:tc>
                  <a:txBody>
                    <a:bodyPr/>
                    <a:lstStyle/>
                    <a:p>
                      <a:pPr algn="l" rtl="0" eaLnBrk="0">
                        <a:lnSpc>
                          <a:spcPct val="112000"/>
                        </a:lnSpc>
                      </a:pPr>
                      <a:endParaRPr sz="1000" dirty="0">
                        <a:latin typeface="微软雅黑" charset="0"/>
                        <a:ea typeface="微软雅黑" charset="0"/>
                        <a:cs typeface="微软雅黑" charset="0"/>
                      </a:endParaRPr>
                    </a:p>
                    <a:p>
                      <a:pPr algn="l" rtl="0" eaLnBrk="0">
                        <a:lnSpc>
                          <a:spcPct val="112000"/>
                        </a:lnSpc>
                      </a:pPr>
                      <a:endParaRPr sz="1000" dirty="0">
                        <a:latin typeface="微软雅黑" charset="0"/>
                        <a:ea typeface="微软雅黑" charset="0"/>
                        <a:cs typeface="微软雅黑" charset="0"/>
                      </a:endParaRPr>
                    </a:p>
                    <a:p>
                      <a:pPr algn="l" rtl="0" eaLnBrk="0">
                        <a:lnSpc>
                          <a:spcPct val="112000"/>
                        </a:lnSpc>
                      </a:pPr>
                      <a:endParaRPr sz="1000" dirty="0">
                        <a:latin typeface="微软雅黑" charset="0"/>
                        <a:ea typeface="微软雅黑" charset="0"/>
                        <a:cs typeface="微软雅黑" charset="0"/>
                      </a:endParaRPr>
                    </a:p>
                    <a:p>
                      <a:pPr algn="l" rtl="0" eaLnBrk="0">
                        <a:lnSpc>
                          <a:spcPct val="113000"/>
                        </a:lnSpc>
                      </a:pPr>
                      <a:endParaRPr sz="1000" dirty="0">
                        <a:latin typeface="微软雅黑" charset="0"/>
                        <a:ea typeface="微软雅黑" charset="0"/>
                        <a:cs typeface="微软雅黑" charset="0"/>
                      </a:endParaRPr>
                    </a:p>
                    <a:p>
                      <a:pPr algn="l" rtl="0" eaLnBrk="0">
                        <a:lnSpc>
                          <a:spcPct val="6000"/>
                        </a:lnSpc>
                      </a:pPr>
                      <a:endParaRPr sz="100" dirty="0">
                        <a:latin typeface="微软雅黑" charset="0"/>
                        <a:ea typeface="微软雅黑" charset="0"/>
                        <a:cs typeface="微软雅黑" charset="0"/>
                      </a:endParaRPr>
                    </a:p>
                    <a:p>
                      <a:pPr marL="682625" algn="l" rtl="0" eaLnBrk="0">
                        <a:lnSpc>
                          <a:spcPct val="93000"/>
                        </a:lnSpc>
                      </a:pPr>
                      <a:r>
                        <a:rPr sz="1500" b="1" kern="0" spc="50" dirty="0">
                          <a:solidFill>
                            <a:srgbClr val="2F5597">
                              <a:alpha val="100000"/>
                            </a:srgbClr>
                          </a:solidFill>
                          <a:latin typeface="微软雅黑" charset="0"/>
                          <a:ea typeface="微软雅黑" charset="0"/>
                          <a:cs typeface="微软雅黑" charset="0"/>
                        </a:rPr>
                        <a:t>七部门</a:t>
                      </a:r>
                      <a:endParaRPr sz="1500" dirty="0">
                        <a:latin typeface="微软雅黑" charset="0"/>
                        <a:ea typeface="微软雅黑" charset="0"/>
                        <a:cs typeface="微软雅黑" charset="0"/>
                      </a:endParaRPr>
                    </a:p>
                    <a:p>
                      <a:pPr algn="l" rtl="0" eaLnBrk="0">
                        <a:lnSpc>
                          <a:spcPct val="101000"/>
                        </a:lnSpc>
                      </a:pPr>
                      <a:endParaRPr sz="1000" dirty="0">
                        <a:latin typeface="微软雅黑" charset="0"/>
                        <a:ea typeface="微软雅黑" charset="0"/>
                        <a:cs typeface="微软雅黑" charset="0"/>
                      </a:endParaRPr>
                    </a:p>
                    <a:p>
                      <a:pPr algn="l" rtl="0" eaLnBrk="0">
                        <a:lnSpc>
                          <a:spcPct val="9000"/>
                        </a:lnSpc>
                      </a:pPr>
                      <a:endParaRPr sz="100" dirty="0">
                        <a:latin typeface="微软雅黑" charset="0"/>
                        <a:ea typeface="微软雅黑" charset="0"/>
                        <a:cs typeface="微软雅黑" charset="0"/>
                      </a:endParaRPr>
                    </a:p>
                    <a:p>
                      <a:pPr marL="283210" indent="-19685" algn="l" rtl="0" eaLnBrk="0">
                        <a:lnSpc>
                          <a:spcPct val="128000"/>
                        </a:lnSpc>
                      </a:pPr>
                      <a:r>
                        <a:rPr sz="1400" kern="0" spc="-90" dirty="0">
                          <a:solidFill>
                            <a:srgbClr val="000000">
                              <a:alpha val="100000"/>
                            </a:srgbClr>
                          </a:solidFill>
                          <a:latin typeface="微软雅黑" charset="0"/>
                          <a:ea typeface="微软雅黑" charset="0"/>
                          <a:cs typeface="微软雅黑" charset="0"/>
                        </a:rPr>
                        <a:t>《生成式人工智能服</a:t>
                      </a:r>
                      <a:r>
                        <a:rPr sz="1400" kern="0" spc="0" dirty="0">
                          <a:solidFill>
                            <a:srgbClr val="000000">
                              <a:alpha val="100000"/>
                            </a:srgbClr>
                          </a:solidFill>
                          <a:latin typeface="微软雅黑" charset="0"/>
                          <a:ea typeface="微软雅黑" charset="0"/>
                          <a:cs typeface="微软雅黑" charset="0"/>
                        </a:rPr>
                        <a:t>     </a:t>
                      </a:r>
                      <a:r>
                        <a:rPr sz="1400" kern="0" spc="-10" dirty="0">
                          <a:solidFill>
                            <a:srgbClr val="000000">
                              <a:alpha val="100000"/>
                            </a:srgbClr>
                          </a:solidFill>
                          <a:latin typeface="微软雅黑" charset="0"/>
                          <a:ea typeface="微软雅黑" charset="0"/>
                          <a:cs typeface="微软雅黑" charset="0"/>
                        </a:rPr>
                        <a:t>务管理暂行办法》</a:t>
                      </a:r>
                      <a:endParaRPr sz="1400" dirty="0">
                        <a:latin typeface="微软雅黑" charset="0"/>
                        <a:ea typeface="微软雅黑" charset="0"/>
                        <a:cs typeface="微软雅黑" charset="0"/>
                      </a:endParaRPr>
                    </a:p>
                  </a:txBody>
                  <a:tcPr marL="0" marR="0" marT="0" marB="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64" name="table 64"/>
          <p:cNvGraphicFramePr>
            <a:graphicFrameLocks noGrp="1"/>
          </p:cNvGraphicFramePr>
          <p:nvPr/>
        </p:nvGraphicFramePr>
        <p:xfrm>
          <a:off x="5078057" y="3333419"/>
          <a:ext cx="2003425" cy="2738120"/>
        </p:xfrm>
        <a:graphic>
          <a:graphicData uri="http://schemas.openxmlformats.org/drawingml/2006/table">
            <a:tbl>
              <a:tblPr/>
              <a:tblGrid>
                <a:gridCol w="2003425">
                  <a:extLst>
                    <a:ext uri="{9D8B030D-6E8A-4147-A177-3AD203B41FA5}">
                      <a16:colId xmlns:a16="http://schemas.microsoft.com/office/drawing/2014/main" val="20000"/>
                    </a:ext>
                  </a:extLst>
                </a:gridCol>
              </a:tblGrid>
              <a:tr h="2728595">
                <a:tc>
                  <a:txBody>
                    <a:bodyPr/>
                    <a:lstStyle/>
                    <a:p>
                      <a:pPr algn="l" rtl="0" eaLnBrk="0">
                        <a:lnSpc>
                          <a:spcPct val="118000"/>
                        </a:lnSpc>
                      </a:pPr>
                      <a:endParaRPr sz="1000" dirty="0">
                        <a:latin typeface="微软雅黑" charset="0"/>
                        <a:ea typeface="微软雅黑" charset="0"/>
                        <a:cs typeface="微软雅黑" charset="0"/>
                      </a:endParaRPr>
                    </a:p>
                    <a:p>
                      <a:pPr algn="l" rtl="0" eaLnBrk="0">
                        <a:lnSpc>
                          <a:spcPct val="119000"/>
                        </a:lnSpc>
                      </a:pPr>
                      <a:endParaRPr sz="1000" dirty="0">
                        <a:latin typeface="微软雅黑" charset="0"/>
                        <a:ea typeface="微软雅黑" charset="0"/>
                        <a:cs typeface="微软雅黑" charset="0"/>
                      </a:endParaRPr>
                    </a:p>
                    <a:p>
                      <a:pPr algn="l" rtl="0" eaLnBrk="0">
                        <a:lnSpc>
                          <a:spcPct val="119000"/>
                        </a:lnSpc>
                      </a:pPr>
                      <a:endParaRPr sz="1000" dirty="0">
                        <a:latin typeface="微软雅黑" charset="0"/>
                        <a:ea typeface="微软雅黑" charset="0"/>
                        <a:cs typeface="微软雅黑" charset="0"/>
                      </a:endParaRPr>
                    </a:p>
                    <a:p>
                      <a:pPr algn="l" rtl="0" eaLnBrk="0">
                        <a:lnSpc>
                          <a:spcPct val="7000"/>
                        </a:lnSpc>
                      </a:pPr>
                      <a:endParaRPr sz="100" dirty="0">
                        <a:latin typeface="微软雅黑" charset="0"/>
                        <a:ea typeface="微软雅黑" charset="0"/>
                        <a:cs typeface="微软雅黑" charset="0"/>
                      </a:endParaRPr>
                    </a:p>
                    <a:p>
                      <a:pPr marL="685165" algn="l" rtl="0" eaLnBrk="0">
                        <a:lnSpc>
                          <a:spcPct val="93000"/>
                        </a:lnSpc>
                      </a:pPr>
                      <a:r>
                        <a:rPr sz="1500" b="1" kern="0" spc="50" dirty="0">
                          <a:solidFill>
                            <a:srgbClr val="2F5597">
                              <a:alpha val="100000"/>
                            </a:srgbClr>
                          </a:solidFill>
                          <a:latin typeface="微软雅黑" charset="0"/>
                          <a:ea typeface="微软雅黑" charset="0"/>
                          <a:cs typeface="微软雅黑" charset="0"/>
                        </a:rPr>
                        <a:t>工信部</a:t>
                      </a:r>
                      <a:endParaRPr sz="1500" dirty="0">
                        <a:latin typeface="微软雅黑" charset="0"/>
                        <a:ea typeface="微软雅黑" charset="0"/>
                        <a:cs typeface="微软雅黑" charset="0"/>
                      </a:endParaRPr>
                    </a:p>
                    <a:p>
                      <a:pPr marL="168910" indent="95250" algn="l" rtl="0" eaLnBrk="0">
                        <a:lnSpc>
                          <a:spcPct val="123000"/>
                        </a:lnSpc>
                        <a:spcBef>
                          <a:spcPts val="1145"/>
                        </a:spcBef>
                      </a:pPr>
                      <a:r>
                        <a:rPr sz="1400" kern="0" spc="-90" dirty="0">
                          <a:solidFill>
                            <a:srgbClr val="000000">
                              <a:alpha val="100000"/>
                            </a:srgbClr>
                          </a:solidFill>
                          <a:latin typeface="微软雅黑" charset="0"/>
                          <a:ea typeface="微软雅黑" charset="0"/>
                          <a:cs typeface="微软雅黑" charset="0"/>
                        </a:rPr>
                        <a:t>《新一代人工智能治</a:t>
                      </a:r>
                      <a:r>
                        <a:rPr sz="1400" kern="0" spc="0" dirty="0">
                          <a:solidFill>
                            <a:srgbClr val="000000">
                              <a:alpha val="100000"/>
                            </a:srgbClr>
                          </a:solidFill>
                          <a:latin typeface="微软雅黑" charset="0"/>
                          <a:ea typeface="微软雅黑" charset="0"/>
                          <a:cs typeface="微软雅黑" charset="0"/>
                        </a:rPr>
                        <a:t>     </a:t>
                      </a:r>
                      <a:r>
                        <a:rPr sz="1400" kern="0" spc="-30" dirty="0">
                          <a:solidFill>
                            <a:srgbClr val="000000">
                              <a:alpha val="100000"/>
                            </a:srgbClr>
                          </a:solidFill>
                          <a:latin typeface="微软雅黑" charset="0"/>
                          <a:ea typeface="微软雅黑" charset="0"/>
                          <a:cs typeface="微软雅黑" charset="0"/>
                        </a:rPr>
                        <a:t>理原则</a:t>
                      </a:r>
                      <a:r>
                        <a:rPr sz="1400" kern="0" spc="-480" dirty="0">
                          <a:solidFill>
                            <a:srgbClr val="000000">
                              <a:alpha val="100000"/>
                            </a:srgbClr>
                          </a:solidFill>
                          <a:latin typeface="微软雅黑" charset="0"/>
                          <a:ea typeface="微软雅黑" charset="0"/>
                          <a:cs typeface="微软雅黑" charset="0"/>
                        </a:rPr>
                        <a:t>——</a:t>
                      </a:r>
                      <a:r>
                        <a:rPr sz="1400" kern="0" spc="-30" dirty="0">
                          <a:solidFill>
                            <a:srgbClr val="000000">
                              <a:alpha val="100000"/>
                            </a:srgbClr>
                          </a:solidFill>
                          <a:latin typeface="微软雅黑" charset="0"/>
                          <a:ea typeface="微软雅黑" charset="0"/>
                          <a:cs typeface="微软雅黑" charset="0"/>
                        </a:rPr>
                        <a:t>发展负责任</a:t>
                      </a:r>
                      <a:endParaRPr sz="1400" dirty="0">
                        <a:latin typeface="微软雅黑" charset="0"/>
                        <a:ea typeface="微软雅黑" charset="0"/>
                        <a:cs typeface="微软雅黑" charset="0"/>
                      </a:endParaRPr>
                    </a:p>
                    <a:p>
                      <a:pPr marL="472440" algn="l" rtl="0" eaLnBrk="0">
                        <a:lnSpc>
                          <a:spcPts val="1940"/>
                        </a:lnSpc>
                        <a:spcBef>
                          <a:spcPts val="305"/>
                        </a:spcBef>
                      </a:pPr>
                      <a:r>
                        <a:rPr sz="1400" kern="0" spc="-50" dirty="0">
                          <a:solidFill>
                            <a:srgbClr val="000000">
                              <a:alpha val="100000"/>
                            </a:srgbClr>
                          </a:solidFill>
                          <a:latin typeface="微软雅黑" charset="0"/>
                          <a:ea typeface="微软雅黑" charset="0"/>
                          <a:cs typeface="微软雅黑" charset="0"/>
                        </a:rPr>
                        <a:t>的人工智能》</a:t>
                      </a:r>
                      <a:endParaRPr sz="1400" dirty="0">
                        <a:latin typeface="微软雅黑" charset="0"/>
                        <a:ea typeface="微软雅黑" charset="0"/>
                        <a:cs typeface="微软雅黑" charset="0"/>
                      </a:endParaRPr>
                    </a:p>
                  </a:txBody>
                  <a:tcPr marL="0" marR="0" marT="0" marB="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6" name="rect 66"/>
          <p:cNvSpPr/>
          <p:nvPr/>
        </p:nvSpPr>
        <p:spPr>
          <a:xfrm>
            <a:off x="2889237" y="3605669"/>
            <a:ext cx="1993976" cy="145656"/>
          </a:xfrm>
          <a:prstGeom prst="rect">
            <a:avLst/>
          </a:prstGeom>
          <a:solidFill>
            <a:srgbClr val="ED7D31">
              <a:alpha val="100000"/>
            </a:srgbClr>
          </a:solidFill>
          <a:ln w="0" cap="flat">
            <a:noFill/>
            <a:prstDash val="solid"/>
            <a:miter lim="0"/>
          </a:ln>
        </p:spPr>
        <p:txBody>
          <a:bodyPr rtlCol="0"/>
          <a:lstStyle/>
          <a:p>
            <a:pPr algn="ctr"/>
            <a:endParaRPr lang="zh-CN" altLang="en-US">
              <a:latin typeface="微软雅黑" charset="0"/>
              <a:ea typeface="微软雅黑" charset="0"/>
            </a:endParaRPr>
          </a:p>
        </p:txBody>
      </p:sp>
      <p:graphicFrame>
        <p:nvGraphicFramePr>
          <p:cNvPr id="68" name="table 68"/>
          <p:cNvGraphicFramePr>
            <a:graphicFrameLocks noGrp="1"/>
          </p:cNvGraphicFramePr>
          <p:nvPr/>
        </p:nvGraphicFramePr>
        <p:xfrm>
          <a:off x="2884474" y="3600907"/>
          <a:ext cx="2003425" cy="2470785"/>
        </p:xfrm>
        <a:graphic>
          <a:graphicData uri="http://schemas.openxmlformats.org/drawingml/2006/table">
            <a:tbl>
              <a:tblPr/>
              <a:tblGrid>
                <a:gridCol w="2003425">
                  <a:extLst>
                    <a:ext uri="{9D8B030D-6E8A-4147-A177-3AD203B41FA5}">
                      <a16:colId xmlns:a16="http://schemas.microsoft.com/office/drawing/2014/main" val="20000"/>
                    </a:ext>
                  </a:extLst>
                </a:gridCol>
              </a:tblGrid>
              <a:tr h="2461260">
                <a:tc>
                  <a:txBody>
                    <a:bodyPr/>
                    <a:lstStyle/>
                    <a:p>
                      <a:pPr algn="l" rtl="0" eaLnBrk="0">
                        <a:lnSpc>
                          <a:spcPct val="136000"/>
                        </a:lnSpc>
                      </a:pPr>
                      <a:endParaRPr sz="1000" dirty="0">
                        <a:latin typeface="微软雅黑" charset="0"/>
                        <a:ea typeface="微软雅黑" charset="0"/>
                        <a:cs typeface="微软雅黑" charset="0"/>
                      </a:endParaRPr>
                    </a:p>
                    <a:p>
                      <a:pPr algn="l" rtl="0" eaLnBrk="0">
                        <a:lnSpc>
                          <a:spcPct val="136000"/>
                        </a:lnSpc>
                      </a:pPr>
                      <a:endParaRPr sz="1000" dirty="0">
                        <a:latin typeface="微软雅黑" charset="0"/>
                        <a:ea typeface="微软雅黑" charset="0"/>
                        <a:cs typeface="微软雅黑" charset="0"/>
                      </a:endParaRPr>
                    </a:p>
                    <a:p>
                      <a:pPr marL="690880" algn="l" rtl="0" eaLnBrk="0">
                        <a:lnSpc>
                          <a:spcPct val="93000"/>
                        </a:lnSpc>
                        <a:spcBef>
                          <a:spcPts val="0"/>
                        </a:spcBef>
                      </a:pPr>
                      <a:r>
                        <a:rPr sz="1500" b="1" kern="0" spc="50" dirty="0">
                          <a:solidFill>
                            <a:srgbClr val="2F5597">
                              <a:alpha val="100000"/>
                            </a:srgbClr>
                          </a:solidFill>
                          <a:latin typeface="微软雅黑" charset="0"/>
                          <a:ea typeface="微软雅黑" charset="0"/>
                          <a:cs typeface="微软雅黑" charset="0"/>
                        </a:rPr>
                        <a:t>工信部</a:t>
                      </a:r>
                      <a:endParaRPr sz="1500" dirty="0">
                        <a:latin typeface="微软雅黑" charset="0"/>
                        <a:ea typeface="微软雅黑" charset="0"/>
                        <a:cs typeface="微软雅黑" charset="0"/>
                      </a:endParaRPr>
                    </a:p>
                    <a:p>
                      <a:pPr algn="l" rtl="0" eaLnBrk="0">
                        <a:lnSpc>
                          <a:spcPct val="132000"/>
                        </a:lnSpc>
                      </a:pPr>
                      <a:endParaRPr sz="1000" dirty="0">
                        <a:latin typeface="微软雅黑" charset="0"/>
                        <a:ea typeface="微软雅黑" charset="0"/>
                        <a:cs typeface="微软雅黑" charset="0"/>
                      </a:endParaRPr>
                    </a:p>
                    <a:p>
                      <a:pPr algn="l" rtl="0" eaLnBrk="0">
                        <a:lnSpc>
                          <a:spcPct val="119000"/>
                        </a:lnSpc>
                      </a:pPr>
                      <a:endParaRPr sz="300" dirty="0">
                        <a:latin typeface="微软雅黑" charset="0"/>
                        <a:ea typeface="微软雅黑" charset="0"/>
                        <a:cs typeface="微软雅黑" charset="0"/>
                      </a:endParaRPr>
                    </a:p>
                    <a:p>
                      <a:pPr marL="129540" indent="140970" algn="l" rtl="0" eaLnBrk="0">
                        <a:lnSpc>
                          <a:spcPct val="132000"/>
                        </a:lnSpc>
                        <a:spcBef>
                          <a:spcPts val="5"/>
                        </a:spcBef>
                      </a:pPr>
                      <a:r>
                        <a:rPr sz="1400" kern="0" spc="-90" dirty="0">
                          <a:solidFill>
                            <a:srgbClr val="000000">
                              <a:alpha val="100000"/>
                            </a:srgbClr>
                          </a:solidFill>
                          <a:latin typeface="微软雅黑" charset="0"/>
                          <a:ea typeface="微软雅黑" charset="0"/>
                          <a:cs typeface="微软雅黑" charset="0"/>
                        </a:rPr>
                        <a:t>《促进新一代人工智</a:t>
                      </a:r>
                      <a:r>
                        <a:rPr sz="1400" kern="0" spc="0" dirty="0">
                          <a:solidFill>
                            <a:srgbClr val="000000">
                              <a:alpha val="100000"/>
                            </a:srgbClr>
                          </a:solidFill>
                          <a:latin typeface="微软雅黑" charset="0"/>
                          <a:ea typeface="微软雅黑" charset="0"/>
                          <a:cs typeface="微软雅黑" charset="0"/>
                        </a:rPr>
                        <a:t>     </a:t>
                      </a:r>
                      <a:r>
                        <a:rPr sz="1400" kern="0" spc="30" dirty="0">
                          <a:solidFill>
                            <a:srgbClr val="000000">
                              <a:alpha val="100000"/>
                            </a:srgbClr>
                          </a:solidFill>
                          <a:latin typeface="微软雅黑" charset="0"/>
                          <a:ea typeface="微软雅黑" charset="0"/>
                          <a:cs typeface="微软雅黑" charset="0"/>
                        </a:rPr>
                        <a:t>能产业发展三年行动</a:t>
                      </a:r>
                      <a:r>
                        <a:rPr sz="1400" kern="0" spc="10" dirty="0">
                          <a:solidFill>
                            <a:srgbClr val="000000">
                              <a:alpha val="100000"/>
                            </a:srgbClr>
                          </a:solidFill>
                          <a:latin typeface="微软雅黑" charset="0"/>
                          <a:ea typeface="微软雅黑" charset="0"/>
                          <a:cs typeface="微软雅黑" charset="0"/>
                        </a:rPr>
                        <a:t>     </a:t>
                      </a:r>
                      <a:r>
                        <a:rPr sz="1300" kern="0" spc="-30" dirty="0">
                          <a:solidFill>
                            <a:srgbClr val="000000">
                              <a:alpha val="100000"/>
                            </a:srgbClr>
                          </a:solidFill>
                          <a:latin typeface="微软雅黑" charset="0"/>
                          <a:ea typeface="微软雅黑" charset="0"/>
                          <a:cs typeface="微软雅黑" charset="0"/>
                        </a:rPr>
                        <a:t>计划(2018—2020年)》</a:t>
                      </a:r>
                      <a:endParaRPr sz="1300" dirty="0">
                        <a:latin typeface="微软雅黑" charset="0"/>
                        <a:ea typeface="微软雅黑" charset="0"/>
                        <a:cs typeface="微软雅黑" charset="0"/>
                      </a:endParaRPr>
                    </a:p>
                  </a:txBody>
                  <a:tcPr marL="0" marR="0" marT="0" marB="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70" name="table 70"/>
          <p:cNvGraphicFramePr>
            <a:graphicFrameLocks noGrp="1"/>
          </p:cNvGraphicFramePr>
          <p:nvPr/>
        </p:nvGraphicFramePr>
        <p:xfrm>
          <a:off x="655637" y="3862920"/>
          <a:ext cx="2003425" cy="2178685"/>
        </p:xfrm>
        <a:graphic>
          <a:graphicData uri="http://schemas.openxmlformats.org/drawingml/2006/table">
            <a:tbl>
              <a:tblPr/>
              <a:tblGrid>
                <a:gridCol w="2003425">
                  <a:extLst>
                    <a:ext uri="{9D8B030D-6E8A-4147-A177-3AD203B41FA5}">
                      <a16:colId xmlns:a16="http://schemas.microsoft.com/office/drawing/2014/main" val="20000"/>
                    </a:ext>
                  </a:extLst>
                </a:gridCol>
              </a:tblGrid>
              <a:tr h="2169160">
                <a:tc>
                  <a:txBody>
                    <a:bodyPr/>
                    <a:lstStyle/>
                    <a:p>
                      <a:pPr algn="l" rtl="0" eaLnBrk="0">
                        <a:lnSpc>
                          <a:spcPct val="100000"/>
                        </a:lnSpc>
                      </a:pPr>
                      <a:endParaRPr sz="1000" dirty="0">
                        <a:latin typeface="微软雅黑" charset="0"/>
                        <a:ea typeface="微软雅黑" charset="0"/>
                        <a:cs typeface="Arial" panose="020B0604020202090204"/>
                      </a:endParaRPr>
                    </a:p>
                  </a:txBody>
                  <a:tcPr marL="0" marR="0" marT="0" marB="0">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2" name="textbox 72"/>
          <p:cNvSpPr/>
          <p:nvPr/>
        </p:nvSpPr>
        <p:spPr>
          <a:xfrm>
            <a:off x="9505239" y="3333102"/>
            <a:ext cx="1918970" cy="1661795"/>
          </a:xfrm>
          <a:prstGeom prst="rect">
            <a:avLst/>
          </a:prstGeom>
          <a:noFill/>
          <a:ln w="0" cap="flat">
            <a:noFill/>
            <a:prstDash val="solid"/>
            <a:miter lim="0"/>
          </a:ln>
        </p:spPr>
        <p:txBody>
          <a:bodyPr vert="horz" wrap="square" lIns="0" tIns="0" rIns="0" bIns="0"/>
          <a:lstStyle/>
          <a:p>
            <a:pPr algn="l" rtl="0" eaLnBrk="0">
              <a:lnSpc>
                <a:spcPct val="110000"/>
              </a:lnSpc>
            </a:pPr>
            <a:endParaRPr sz="600" dirty="0">
              <a:latin typeface="微软雅黑" charset="0"/>
              <a:ea typeface="微软雅黑" charset="0"/>
              <a:cs typeface="微软雅黑" charset="0"/>
            </a:endParaRPr>
          </a:p>
          <a:p>
            <a:pPr marL="323215" algn="l" rtl="0" eaLnBrk="0">
              <a:lnSpc>
                <a:spcPct val="93000"/>
              </a:lnSpc>
              <a:spcBef>
                <a:spcPts val="0"/>
              </a:spcBef>
            </a:pPr>
            <a:r>
              <a:rPr sz="1500" b="1" kern="0" spc="40" dirty="0">
                <a:solidFill>
                  <a:srgbClr val="2F5597">
                    <a:alpha val="100000"/>
                  </a:srgbClr>
                </a:solidFill>
                <a:latin typeface="微软雅黑" charset="0"/>
                <a:ea typeface="微软雅黑" charset="0"/>
                <a:cs typeface="微软雅黑" charset="0"/>
              </a:rPr>
              <a:t>2024全国两会</a:t>
            </a:r>
            <a:endParaRPr sz="1500" dirty="0">
              <a:latin typeface="微软雅黑" charset="0"/>
              <a:ea typeface="微软雅黑" charset="0"/>
              <a:cs typeface="微软雅黑" charset="0"/>
            </a:endParaRPr>
          </a:p>
          <a:p>
            <a:pPr algn="l" rtl="0" eaLnBrk="0">
              <a:lnSpc>
                <a:spcPct val="105000"/>
              </a:lnSpc>
            </a:pPr>
            <a:endParaRPr sz="900" dirty="0">
              <a:latin typeface="微软雅黑" charset="0"/>
              <a:ea typeface="微软雅黑" charset="0"/>
              <a:cs typeface="微软雅黑" charset="0"/>
            </a:endParaRPr>
          </a:p>
          <a:p>
            <a:pPr algn="l" rtl="0" eaLnBrk="0">
              <a:lnSpc>
                <a:spcPct val="6000"/>
              </a:lnSpc>
            </a:pPr>
            <a:endParaRPr sz="100" dirty="0">
              <a:latin typeface="微软雅黑" charset="0"/>
              <a:ea typeface="微软雅黑" charset="0"/>
              <a:cs typeface="微软雅黑" charset="0"/>
            </a:endParaRPr>
          </a:p>
          <a:p>
            <a:pPr marL="352425" indent="-198120" algn="l" rtl="0" eaLnBrk="0">
              <a:lnSpc>
                <a:spcPct val="123000"/>
              </a:lnSpc>
            </a:pPr>
            <a:r>
              <a:rPr sz="1400" kern="0" spc="-50" dirty="0">
                <a:solidFill>
                  <a:srgbClr val="000000">
                    <a:alpha val="100000"/>
                  </a:srgbClr>
                </a:solidFill>
                <a:latin typeface="微软雅黑" charset="0"/>
                <a:ea typeface="微软雅黑" charset="0"/>
                <a:cs typeface="微软雅黑" charset="0"/>
              </a:rPr>
              <a:t>"人工智能+"首次被写</a:t>
            </a:r>
            <a:r>
              <a:rPr sz="1400" kern="0" spc="20" dirty="0">
                <a:solidFill>
                  <a:srgbClr val="000000">
                    <a:alpha val="100000"/>
                  </a:srgbClr>
                </a:solidFill>
                <a:latin typeface="微软雅黑" charset="0"/>
                <a:ea typeface="微软雅黑" charset="0"/>
                <a:cs typeface="微软雅黑" charset="0"/>
              </a:rPr>
              <a:t>   </a:t>
            </a:r>
            <a:r>
              <a:rPr sz="1400" kern="0" spc="-30" dirty="0">
                <a:solidFill>
                  <a:srgbClr val="000000">
                    <a:alpha val="100000"/>
                  </a:srgbClr>
                </a:solidFill>
                <a:latin typeface="微软雅黑" charset="0"/>
                <a:ea typeface="微软雅黑" charset="0"/>
                <a:cs typeface="微软雅黑" charset="0"/>
              </a:rPr>
              <a:t>入政府工作报告</a:t>
            </a:r>
            <a:endParaRPr sz="1400" dirty="0">
              <a:latin typeface="微软雅黑" charset="0"/>
              <a:ea typeface="微软雅黑" charset="0"/>
              <a:cs typeface="微软雅黑" charset="0"/>
            </a:endParaRPr>
          </a:p>
        </p:txBody>
      </p:sp>
      <p:sp>
        <p:nvSpPr>
          <p:cNvPr id="74" name="textbox 74"/>
          <p:cNvSpPr/>
          <p:nvPr/>
        </p:nvSpPr>
        <p:spPr>
          <a:xfrm>
            <a:off x="691832" y="4262145"/>
            <a:ext cx="1918970" cy="1654175"/>
          </a:xfrm>
          <a:prstGeom prst="rect">
            <a:avLst/>
          </a:prstGeom>
          <a:noFill/>
          <a:ln w="0" cap="flat">
            <a:noFill/>
            <a:prstDash val="solid"/>
            <a:miter lim="0"/>
          </a:ln>
        </p:spPr>
        <p:txBody>
          <a:bodyPr vert="horz" wrap="square" lIns="0" tIns="0" rIns="0" bIns="0"/>
          <a:lstStyle/>
          <a:p>
            <a:pPr algn="l" rtl="0" eaLnBrk="0">
              <a:lnSpc>
                <a:spcPct val="108000"/>
              </a:lnSpc>
            </a:pPr>
            <a:endParaRPr sz="600" dirty="0">
              <a:latin typeface="微软雅黑" charset="0"/>
              <a:ea typeface="微软雅黑" charset="0"/>
              <a:cs typeface="微软雅黑" charset="0"/>
            </a:endParaRPr>
          </a:p>
          <a:p>
            <a:pPr marL="675005" algn="l" rtl="0" eaLnBrk="0">
              <a:lnSpc>
                <a:spcPct val="94000"/>
              </a:lnSpc>
              <a:spcBef>
                <a:spcPts val="0"/>
              </a:spcBef>
            </a:pPr>
            <a:r>
              <a:rPr sz="1500" b="1" kern="0" spc="20" dirty="0">
                <a:solidFill>
                  <a:srgbClr val="2F5597">
                    <a:alpha val="100000"/>
                  </a:srgbClr>
                </a:solidFill>
                <a:latin typeface="微软雅黑" charset="0"/>
                <a:ea typeface="微软雅黑" charset="0"/>
                <a:cs typeface="微软雅黑" charset="0"/>
              </a:rPr>
              <a:t>国务院</a:t>
            </a:r>
            <a:endParaRPr sz="1500" dirty="0">
              <a:latin typeface="微软雅黑" charset="0"/>
              <a:ea typeface="微软雅黑" charset="0"/>
              <a:cs typeface="微软雅黑" charset="0"/>
            </a:endParaRPr>
          </a:p>
          <a:p>
            <a:pPr algn="l" rtl="0" eaLnBrk="0">
              <a:lnSpc>
                <a:spcPct val="106000"/>
              </a:lnSpc>
            </a:pPr>
            <a:endParaRPr sz="900" dirty="0">
              <a:latin typeface="微软雅黑" charset="0"/>
              <a:ea typeface="微软雅黑" charset="0"/>
              <a:cs typeface="微软雅黑" charset="0"/>
            </a:endParaRPr>
          </a:p>
          <a:p>
            <a:pPr algn="l" rtl="0" eaLnBrk="0">
              <a:lnSpc>
                <a:spcPct val="7000"/>
              </a:lnSpc>
            </a:pPr>
            <a:endParaRPr sz="100" dirty="0">
              <a:latin typeface="微软雅黑" charset="0"/>
              <a:ea typeface="微软雅黑" charset="0"/>
              <a:cs typeface="微软雅黑" charset="0"/>
            </a:endParaRPr>
          </a:p>
          <a:p>
            <a:pPr marL="615315" indent="-372745" algn="l" rtl="0" eaLnBrk="0">
              <a:lnSpc>
                <a:spcPct val="128000"/>
              </a:lnSpc>
            </a:pPr>
            <a:r>
              <a:rPr sz="1400" kern="0" spc="-90" dirty="0">
                <a:solidFill>
                  <a:srgbClr val="000000">
                    <a:alpha val="100000"/>
                  </a:srgbClr>
                </a:solidFill>
                <a:latin typeface="微软雅黑" charset="0"/>
                <a:ea typeface="微软雅黑" charset="0"/>
                <a:cs typeface="微软雅黑" charset="0"/>
              </a:rPr>
              <a:t>《新一代人工智能发</a:t>
            </a:r>
            <a:r>
              <a:rPr sz="1400" kern="0" spc="10" dirty="0">
                <a:solidFill>
                  <a:srgbClr val="000000">
                    <a:alpha val="100000"/>
                  </a:srgbClr>
                </a:solidFill>
                <a:latin typeface="微软雅黑" charset="0"/>
                <a:ea typeface="微软雅黑" charset="0"/>
                <a:cs typeface="微软雅黑" charset="0"/>
              </a:rPr>
              <a:t>    </a:t>
            </a:r>
            <a:r>
              <a:rPr sz="1400" kern="0" spc="-10" dirty="0">
                <a:solidFill>
                  <a:srgbClr val="000000">
                    <a:alpha val="100000"/>
                  </a:srgbClr>
                </a:solidFill>
                <a:latin typeface="微软雅黑" charset="0"/>
                <a:ea typeface="微软雅黑" charset="0"/>
                <a:cs typeface="微软雅黑" charset="0"/>
              </a:rPr>
              <a:t>展规划》</a:t>
            </a:r>
            <a:endParaRPr sz="1400" dirty="0">
              <a:latin typeface="微软雅黑" charset="0"/>
              <a:ea typeface="微软雅黑" charset="0"/>
              <a:cs typeface="微软雅黑" charset="0"/>
            </a:endParaRPr>
          </a:p>
        </p:txBody>
      </p:sp>
      <p:sp>
        <p:nvSpPr>
          <p:cNvPr id="80" name="rect 80"/>
          <p:cNvSpPr/>
          <p:nvPr/>
        </p:nvSpPr>
        <p:spPr>
          <a:xfrm>
            <a:off x="660400" y="3867683"/>
            <a:ext cx="1993976" cy="190804"/>
          </a:xfrm>
          <a:prstGeom prst="rect">
            <a:avLst/>
          </a:prstGeom>
          <a:solidFill>
            <a:srgbClr val="4472C4">
              <a:alpha val="100000"/>
            </a:srgbClr>
          </a:solidFill>
          <a:ln w="0" cap="flat">
            <a:noFill/>
            <a:prstDash val="solid"/>
            <a:miter lim="0"/>
          </a:ln>
        </p:spPr>
        <p:txBody>
          <a:bodyPr rtlCol="0"/>
          <a:lstStyle/>
          <a:p>
            <a:pPr algn="ctr"/>
            <a:endParaRPr lang="zh-CN" altLang="en-US">
              <a:latin typeface="微软雅黑" charset="0"/>
              <a:ea typeface="微软雅黑" charset="0"/>
            </a:endParaRPr>
          </a:p>
        </p:txBody>
      </p:sp>
      <p:sp>
        <p:nvSpPr>
          <p:cNvPr id="82" name="rect 82"/>
          <p:cNvSpPr/>
          <p:nvPr/>
        </p:nvSpPr>
        <p:spPr>
          <a:xfrm>
            <a:off x="7285647" y="2993161"/>
            <a:ext cx="1993976" cy="190804"/>
          </a:xfrm>
          <a:prstGeom prst="rect">
            <a:avLst/>
          </a:prstGeom>
          <a:solidFill>
            <a:srgbClr val="FFC000">
              <a:alpha val="100000"/>
            </a:srgbClr>
          </a:solidFill>
          <a:ln w="0" cap="flat">
            <a:noFill/>
            <a:prstDash val="solid"/>
            <a:miter lim="0"/>
          </a:ln>
        </p:spPr>
        <p:txBody>
          <a:bodyPr rtlCol="0"/>
          <a:lstStyle/>
          <a:p>
            <a:pPr algn="ctr"/>
            <a:endParaRPr lang="zh-CN" altLang="en-US">
              <a:latin typeface="微软雅黑" charset="0"/>
              <a:ea typeface="微软雅黑" charset="0"/>
            </a:endParaRPr>
          </a:p>
        </p:txBody>
      </p:sp>
      <p:sp>
        <p:nvSpPr>
          <p:cNvPr id="84" name="rect 84"/>
          <p:cNvSpPr/>
          <p:nvPr/>
        </p:nvSpPr>
        <p:spPr>
          <a:xfrm>
            <a:off x="5082819" y="3338182"/>
            <a:ext cx="1993976" cy="138252"/>
          </a:xfrm>
          <a:prstGeom prst="rect">
            <a:avLst/>
          </a:prstGeom>
          <a:solidFill>
            <a:srgbClr val="A5A5A5">
              <a:alpha val="100000"/>
            </a:srgbClr>
          </a:solidFill>
          <a:ln w="0" cap="flat">
            <a:noFill/>
            <a:prstDash val="solid"/>
            <a:miter lim="0"/>
          </a:ln>
        </p:spPr>
        <p:txBody>
          <a:bodyPr rtlCol="0"/>
          <a:lstStyle/>
          <a:p>
            <a:pPr algn="ctr"/>
            <a:endParaRPr lang="zh-CN" altLang="en-US">
              <a:latin typeface="微软雅黑" charset="0"/>
              <a:ea typeface="微软雅黑"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endParaRPr lang="zh-CN" altLang="en-US">
              <a:solidFill>
                <a:schemeClr val="tx1"/>
              </a:solidFill>
              <a:latin typeface="微软雅黑" charset="0"/>
              <a:ea typeface="微软雅黑" charset="0"/>
            </a:endParaRPr>
          </a:p>
        </p:txBody>
      </p:sp>
      <p:sp>
        <p:nvSpPr>
          <p:cNvPr id="25" name="文本占位符 1"/>
          <p:cNvSpPr>
            <a:spLocks noGrp="1"/>
          </p:cNvSpPr>
          <p:nvPr/>
        </p:nvSpPr>
        <p:spPr>
          <a:xfrm>
            <a:off x="720994" y="381725"/>
            <a:ext cx="9183989" cy="4825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90204" pitchFamily="34" charset="0"/>
              <a:buNone/>
              <a:defRPr sz="2800" b="1" kern="1200">
                <a:solidFill>
                  <a:schemeClr val="tx1"/>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10"/>
              </a:spcBef>
              <a:buFont typeface="Arial" panose="020B0604020202090204" pitchFamily="34" charset="0"/>
              <a:buNone/>
              <a:defRPr sz="2395" kern="1200">
                <a:solidFill>
                  <a:schemeClr val="tx1"/>
                </a:solidFill>
                <a:latin typeface="+mn-lt"/>
                <a:ea typeface="+mn-ea"/>
                <a:cs typeface="+mn-cs"/>
              </a:defRPr>
            </a:lvl2pPr>
            <a:lvl3pPr marL="1143000" indent="-228600" algn="l" defTabSz="914400" rtl="0" eaLnBrk="1" latinLnBrk="0" hangingPunct="1">
              <a:lnSpc>
                <a:spcPct val="90000"/>
              </a:lnSpc>
              <a:spcBef>
                <a:spcPts val="510"/>
              </a:spcBef>
              <a:buFont typeface="Arial" panose="020B0604020202090204" pitchFamily="34" charset="0"/>
              <a:buChar char="•"/>
              <a:defRPr sz="2005" kern="1200">
                <a:solidFill>
                  <a:schemeClr val="tx1"/>
                </a:solidFill>
                <a:latin typeface="+mn-lt"/>
                <a:ea typeface="+mn-ea"/>
                <a:cs typeface="+mn-cs"/>
              </a:defRPr>
            </a:lvl3pPr>
            <a:lvl4pPr marL="1600200"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4pPr>
            <a:lvl5pPr marL="20580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5pPr>
            <a:lvl6pPr marL="25152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6pPr>
            <a:lvl7pPr marL="29724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7pPr>
            <a:lvl8pPr marL="34296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8pPr>
            <a:lvl9pPr marL="3886835" indent="-228600" algn="l" defTabSz="914400" rtl="0" eaLnBrk="1" latinLnBrk="0" hangingPunct="1">
              <a:lnSpc>
                <a:spcPct val="90000"/>
              </a:lnSpc>
              <a:spcBef>
                <a:spcPts val="510"/>
              </a:spcBef>
              <a:buFont typeface="Arial" panose="020B0604020202090204" pitchFamily="34" charset="0"/>
              <a:buChar char="•"/>
              <a:defRPr sz="1805" kern="1200">
                <a:solidFill>
                  <a:schemeClr val="tx1"/>
                </a:solidFill>
                <a:latin typeface="+mn-lt"/>
                <a:ea typeface="+mn-ea"/>
                <a:cs typeface="+mn-cs"/>
              </a:defRPr>
            </a:lvl9pPr>
          </a:lstStyle>
          <a:p>
            <a:r>
              <a:rPr lang="zh-CN" altLang="en-US" sz="2400" dirty="0">
                <a:latin typeface="微软雅黑" charset="0"/>
                <a:ea typeface="微软雅黑" charset="0"/>
                <a:sym typeface="+mn-ea"/>
              </a:rPr>
              <a:t>国内智算中心现状</a:t>
            </a:r>
          </a:p>
        </p:txBody>
      </p:sp>
      <p:grpSp>
        <p:nvGrpSpPr>
          <p:cNvPr id="6" name="组合 5"/>
          <p:cNvGrpSpPr/>
          <p:nvPr>
            <p:custDataLst>
              <p:tags r:id="rId1"/>
            </p:custDataLst>
          </p:nvPr>
        </p:nvGrpSpPr>
        <p:grpSpPr>
          <a:xfrm>
            <a:off x="720725" y="1589405"/>
            <a:ext cx="10798810" cy="4160520"/>
            <a:chOff x="1096" y="2844"/>
            <a:chExt cx="17006" cy="6552"/>
          </a:xfrm>
          <a:solidFill>
            <a:srgbClr val="082E80"/>
          </a:solidFill>
        </p:grpSpPr>
        <p:pic>
          <p:nvPicPr>
            <p:cNvPr id="3" name="图片 2" descr="房间里的木桌子&#10;&#10;中度可信度描述已自动生成"/>
            <p:cNvPicPr>
              <a:picLocks noChangeAspect="1"/>
            </p:cNvPicPr>
            <p:nvPr>
              <p:custDataLst>
                <p:tags r:id="rId2"/>
              </p:custDataLst>
            </p:nvPr>
          </p:nvPicPr>
          <p:blipFill rotWithShape="1">
            <a:blip r:embed="rId6"/>
            <a:srcRect l="339" r="339"/>
            <a:stretch>
              <a:fillRect/>
            </a:stretch>
          </p:blipFill>
          <p:spPr>
            <a:xfrm>
              <a:off x="1096" y="2844"/>
              <a:ext cx="8416" cy="6553"/>
            </a:xfrm>
            <a:custGeom>
              <a:avLst/>
              <a:gdLst>
                <a:gd name="connsiteX0" fmla="*/ 0 w 5198414"/>
                <a:gd name="connsiteY0" fmla="*/ 0 h 3959816"/>
                <a:gd name="connsiteX1" fmla="*/ 5198414 w 5198414"/>
                <a:gd name="connsiteY1" fmla="*/ 0 h 3959816"/>
                <a:gd name="connsiteX2" fmla="*/ 5198414 w 5198414"/>
                <a:gd name="connsiteY2" fmla="*/ 3959816 h 3959816"/>
                <a:gd name="connsiteX3" fmla="*/ 0 w 5198414"/>
                <a:gd name="connsiteY3" fmla="*/ 3959816 h 3959816"/>
              </a:gdLst>
              <a:ahLst/>
              <a:cxnLst>
                <a:cxn ang="0">
                  <a:pos x="connsiteX0" y="connsiteY0"/>
                </a:cxn>
                <a:cxn ang="0">
                  <a:pos x="connsiteX1" y="connsiteY1"/>
                </a:cxn>
                <a:cxn ang="0">
                  <a:pos x="connsiteX2" y="connsiteY2"/>
                </a:cxn>
                <a:cxn ang="0">
                  <a:pos x="connsiteX3" y="connsiteY3"/>
                </a:cxn>
              </a:cxnLst>
              <a:rect l="l" t="t" r="r" b="b"/>
              <a:pathLst>
                <a:path w="5198414" h="3959816">
                  <a:moveTo>
                    <a:pt x="0" y="0"/>
                  </a:moveTo>
                  <a:lnTo>
                    <a:pt x="5198414" y="0"/>
                  </a:lnTo>
                  <a:lnTo>
                    <a:pt x="5198414" y="3959816"/>
                  </a:lnTo>
                  <a:lnTo>
                    <a:pt x="0" y="3959816"/>
                  </a:lnTo>
                  <a:close/>
                </a:path>
              </a:pathLst>
            </a:custGeom>
            <a:grpFill/>
            <a:ln w="9525" cap="flat" cmpd="sng" algn="ctr">
              <a:solidFill>
                <a:schemeClr val="dk1">
                  <a:lumMod val="40000"/>
                  <a:lumOff val="60000"/>
                  <a:alpha val="50000"/>
                </a:schemeClr>
              </a:solidFill>
              <a:prstDash val="solid"/>
              <a:round/>
              <a:headEnd type="none" w="med" len="med"/>
              <a:tailEnd type="none" w="med" len="med"/>
            </a:ln>
          </p:spPr>
        </p:pic>
        <p:sp>
          <p:nvSpPr>
            <p:cNvPr id="4" name="矩形 3"/>
            <p:cNvSpPr/>
            <p:nvPr>
              <p:custDataLst>
                <p:tags r:id="rId3"/>
              </p:custDataLst>
            </p:nvPr>
          </p:nvSpPr>
          <p:spPr>
            <a:xfrm>
              <a:off x="9688" y="2844"/>
              <a:ext cx="8415" cy="655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charset="0"/>
                <a:ea typeface="微软雅黑" charset="0"/>
              </a:endParaRPr>
            </a:p>
          </p:txBody>
        </p:sp>
        <p:sp>
          <p:nvSpPr>
            <p:cNvPr id="5" name="矩形 4"/>
            <p:cNvSpPr/>
            <p:nvPr>
              <p:custDataLst>
                <p:tags r:id="rId4"/>
              </p:custDataLst>
            </p:nvPr>
          </p:nvSpPr>
          <p:spPr>
            <a:xfrm>
              <a:off x="10501" y="3567"/>
              <a:ext cx="6547" cy="5358"/>
            </a:xfrm>
            <a:prstGeom prst="rect">
              <a:avLst/>
            </a:prstGeom>
            <a:grpFill/>
          </p:spPr>
          <p:txBody>
            <a:bodyPr wrap="square" lIns="0" tIns="0" rIns="0" bIns="0" anchor="ctr" anchorCtr="0">
              <a:noAutofit/>
            </a:bodyPr>
            <a:lstStyle/>
            <a:p>
              <a:pPr>
                <a:lnSpc>
                  <a:spcPct val="150000"/>
                </a:lnSpc>
                <a:spcBef>
                  <a:spcPct val="0"/>
                </a:spcBef>
                <a:spcAft>
                  <a:spcPct val="0"/>
                </a:spcAft>
              </a:pPr>
              <a:r>
                <a:rPr lang="zh-CN" altLang="en-US" sz="1600" dirty="0">
                  <a:ln>
                    <a:noFill/>
                    <a:prstDash val="sysDot"/>
                  </a:ln>
                  <a:solidFill>
                    <a:schemeClr val="lt1">
                      <a:lumMod val="100000"/>
                    </a:schemeClr>
                  </a:solidFill>
                  <a:latin typeface="微软雅黑" charset="0"/>
                  <a:ea typeface="微软雅黑" charset="0"/>
                  <a:cs typeface="微软雅黑" charset="0"/>
                </a:rPr>
                <a:t>据不完全统计，截止 2024 年 5 月 23 日，中国大陆共有</a:t>
              </a:r>
              <a:r>
                <a:rPr lang="zh-CN" altLang="en-US" sz="1600" b="1" dirty="0">
                  <a:ln>
                    <a:noFill/>
                    <a:prstDash val="sysDot"/>
                  </a:ln>
                  <a:solidFill>
                    <a:schemeClr val="lt1">
                      <a:lumMod val="100000"/>
                    </a:schemeClr>
                  </a:solidFill>
                  <a:latin typeface="微软雅黑" charset="0"/>
                  <a:ea typeface="微软雅黑" charset="0"/>
                  <a:cs typeface="微软雅黑" charset="0"/>
                </a:rPr>
                <a:t>智算中心 283 座</a:t>
              </a:r>
              <a:r>
                <a:rPr lang="zh-CN" altLang="en-US" sz="1600" dirty="0">
                  <a:ln>
                    <a:noFill/>
                    <a:prstDash val="sysDot"/>
                  </a:ln>
                  <a:solidFill>
                    <a:schemeClr val="lt1">
                      <a:lumMod val="100000"/>
                    </a:schemeClr>
                  </a:solidFill>
                  <a:latin typeface="微软雅黑" charset="0"/>
                  <a:ea typeface="微软雅黑" charset="0"/>
                  <a:cs typeface="微软雅黑" charset="0"/>
                </a:rPr>
                <a:t>，已覆盖中国大陆所有省、自治区和直辖市。其中有投资额统计的智算中心项目 140 座，总投资额达到 4364.34 亿元。有规划算力规模统计的智算中心项目 177 座，总算力规模达到 36.93 万 P。各地智算中心建设更如雨后春笋般加速涌现，大规模集群化算力项目占比猛增，发展势头，令人目眩。</a:t>
              </a:r>
            </a:p>
          </p:txBody>
        </p:sp>
      </p:grpSp>
      <p:sp>
        <p:nvSpPr>
          <p:cNvPr id="7" name="文本框 6"/>
          <p:cNvSpPr txBox="1"/>
          <p:nvPr/>
        </p:nvSpPr>
        <p:spPr>
          <a:xfrm>
            <a:off x="7709535" y="5867400"/>
            <a:ext cx="4064000" cy="245110"/>
          </a:xfrm>
          <a:prstGeom prst="rect">
            <a:avLst/>
          </a:prstGeom>
          <a:noFill/>
        </p:spPr>
        <p:txBody>
          <a:bodyPr wrap="square" rtlCol="0">
            <a:spAutoFit/>
          </a:bodyPr>
          <a:lstStyle/>
          <a:p>
            <a:pPr algn="l"/>
            <a:r>
              <a:rPr kumimoji="1" lang="zh-CN" altLang="en-US" sz="1000" dirty="0">
                <a:solidFill>
                  <a:schemeClr val="tx1">
                    <a:lumMod val="85000"/>
                    <a:lumOff val="15000"/>
                  </a:schemeClr>
                </a:solidFill>
                <a:latin typeface="微软雅黑" charset="0"/>
                <a:ea typeface="微软雅黑" charset="0"/>
              </a:rPr>
              <a:t>数据来源：中国信通院、工信部</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zh-CN" altLang="en-US" sz="2400">
                <a:latin typeface="微软雅黑" charset="0"/>
                <a:ea typeface="微软雅黑" charset="0"/>
              </a:rPr>
              <a:t>国内算力“</a:t>
            </a:r>
            <a:r>
              <a:rPr lang="zh-CN" altLang="en-US" sz="2400">
                <a:solidFill>
                  <a:srgbClr val="FF0000"/>
                </a:solidFill>
                <a:latin typeface="微软雅黑" charset="0"/>
                <a:ea typeface="微软雅黑" charset="0"/>
              </a:rPr>
              <a:t>四大</a:t>
            </a:r>
            <a:r>
              <a:rPr lang="zh-CN" altLang="en-US" sz="2400">
                <a:solidFill>
                  <a:schemeClr val="tx1"/>
                </a:solidFill>
                <a:latin typeface="微软雅黑" charset="0"/>
                <a:ea typeface="微软雅黑" charset="0"/>
              </a:rPr>
              <a:t>”核心</a:t>
            </a:r>
            <a:r>
              <a:rPr lang="zh-CN" altLang="en-US" sz="2400">
                <a:latin typeface="微软雅黑" charset="0"/>
                <a:ea typeface="微软雅黑" charset="0"/>
              </a:rPr>
              <a:t>痛点</a:t>
            </a:r>
          </a:p>
        </p:txBody>
      </p:sp>
      <p:grpSp>
        <p:nvGrpSpPr>
          <p:cNvPr id="157" name="组合 156"/>
          <p:cNvGrpSpPr/>
          <p:nvPr>
            <p:custDataLst>
              <p:tags r:id="rId1"/>
            </p:custDataLst>
          </p:nvPr>
        </p:nvGrpSpPr>
        <p:grpSpPr>
          <a:xfrm>
            <a:off x="1511935" y="1592580"/>
            <a:ext cx="9168765" cy="4375150"/>
            <a:chOff x="1096" y="2342"/>
            <a:chExt cx="14439" cy="6890"/>
          </a:xfrm>
        </p:grpSpPr>
        <p:sp>
          <p:nvSpPr>
            <p:cNvPr id="129" name="矩形 1"/>
            <p:cNvSpPr/>
            <p:nvPr>
              <p:custDataLst>
                <p:tags r:id="rId2"/>
              </p:custDataLst>
            </p:nvPr>
          </p:nvSpPr>
          <p:spPr>
            <a:xfrm>
              <a:off x="1096" y="2350"/>
              <a:ext cx="4911" cy="1723"/>
            </a:xfrm>
            <a:prstGeom prst="rect">
              <a:avLst/>
            </a:prstGeom>
            <a:noFill/>
          </p:spPr>
          <p:txBody>
            <a:bodyPr wrap="square" lIns="0" tIns="0" rIns="0" bIns="0" rtlCol="0" anchor="b" anchorCtr="0">
              <a:noAutofit/>
            </a:bodyPr>
            <a:lstStyle/>
            <a:p>
              <a:pPr algn="ctr">
                <a:lnSpc>
                  <a:spcPct val="150000"/>
                </a:lnSpc>
                <a:spcBef>
                  <a:spcPct val="0"/>
                </a:spcBef>
                <a:spcAft>
                  <a:spcPct val="0"/>
                </a:spcAft>
              </a:pPr>
              <a:r>
                <a:rPr lang="zh-CN" altLang="en-US" sz="1200">
                  <a:solidFill>
                    <a:schemeClr val="tx1">
                      <a:lumMod val="85000"/>
                      <a:lumOff val="15000"/>
                    </a:schemeClr>
                  </a:solidFill>
                  <a:latin typeface="微软雅黑" charset="0"/>
                  <a:ea typeface="微软雅黑" charset="0"/>
                  <a:cs typeface="微软雅黑" charset="0"/>
                  <a:sym typeface="+mn-ea"/>
                </a:rPr>
                <a:t>1.区域供需错配</a:t>
              </a:r>
            </a:p>
            <a:p>
              <a:pPr algn="ctr">
                <a:lnSpc>
                  <a:spcPct val="150000"/>
                </a:lnSpc>
                <a:spcBef>
                  <a:spcPct val="0"/>
                </a:spcBef>
                <a:spcAft>
                  <a:spcPct val="0"/>
                </a:spcAft>
              </a:pPr>
              <a:r>
                <a:rPr lang="zh-CN" altLang="en-US" sz="1200">
                  <a:solidFill>
                    <a:schemeClr val="tx1">
                      <a:lumMod val="85000"/>
                      <a:lumOff val="15000"/>
                    </a:schemeClr>
                  </a:solidFill>
                  <a:latin typeface="微软雅黑" charset="0"/>
                  <a:ea typeface="微软雅黑" charset="0"/>
                  <a:cs typeface="微软雅黑" charset="0"/>
                  <a:sym typeface="+mn-ea"/>
                </a:rPr>
                <a:t>2.跨区域调度能力不足</a:t>
              </a:r>
            </a:p>
          </p:txBody>
        </p:sp>
        <p:sp>
          <p:nvSpPr>
            <p:cNvPr id="131" name="矩形 11"/>
            <p:cNvSpPr/>
            <p:nvPr>
              <p:custDataLst>
                <p:tags r:id="rId3"/>
              </p:custDataLst>
            </p:nvPr>
          </p:nvSpPr>
          <p:spPr>
            <a:xfrm>
              <a:off x="1727" y="4224"/>
              <a:ext cx="4025" cy="498"/>
            </a:xfrm>
            <a:prstGeom prst="rect">
              <a:avLst/>
            </a:prstGeom>
            <a:noFill/>
          </p:spPr>
          <p:txBody>
            <a:bodyPr wrap="square" lIns="0" tIns="0" rIns="0" bIns="0" rtlCol="0" anchor="ctr">
              <a:noAutofit/>
            </a:bodyPr>
            <a:lstStyle/>
            <a:p>
              <a:pPr algn="ctr">
                <a:spcBef>
                  <a:spcPct val="0"/>
                </a:spcBef>
                <a:spcAft>
                  <a:spcPct val="0"/>
                </a:spcAft>
              </a:pPr>
              <a:r>
                <a:rPr lang="zh-CN" altLang="en-US" sz="1600" b="1">
                  <a:solidFill>
                    <a:schemeClr val="accent1"/>
                  </a:solidFill>
                  <a:latin typeface="微软雅黑" charset="0"/>
                  <a:ea typeface="微软雅黑" charset="0"/>
                  <a:cs typeface="+mn-ea"/>
                </a:rPr>
                <a:t>资源分布与调度失衡</a:t>
              </a:r>
            </a:p>
          </p:txBody>
        </p:sp>
        <p:sp>
          <p:nvSpPr>
            <p:cNvPr id="132" name="矩形 12"/>
            <p:cNvSpPr/>
            <p:nvPr>
              <p:custDataLst>
                <p:tags r:id="rId4"/>
              </p:custDataLst>
            </p:nvPr>
          </p:nvSpPr>
          <p:spPr>
            <a:xfrm>
              <a:off x="7144" y="2342"/>
              <a:ext cx="4911" cy="1723"/>
            </a:xfrm>
            <a:prstGeom prst="rect">
              <a:avLst/>
            </a:prstGeom>
            <a:noFill/>
          </p:spPr>
          <p:txBody>
            <a:bodyPr wrap="square" lIns="0" tIns="0" rIns="0" bIns="0" rtlCol="0" anchor="b" anchorCtr="0">
              <a:noAutofit/>
            </a:bodyPr>
            <a:lstStyle/>
            <a:p>
              <a:pPr algn="ctr">
                <a:lnSpc>
                  <a:spcPct val="150000"/>
                </a:lnSpc>
                <a:spcBef>
                  <a:spcPct val="0"/>
                </a:spcBef>
                <a:spcAft>
                  <a:spcPct val="0"/>
                </a:spcAft>
              </a:pPr>
              <a:r>
                <a:rPr lang="zh-CN" altLang="en-US" sz="1200">
                  <a:solidFill>
                    <a:schemeClr val="tx1">
                      <a:lumMod val="85000"/>
                      <a:lumOff val="15000"/>
                    </a:schemeClr>
                  </a:solidFill>
                  <a:latin typeface="微软雅黑" charset="0"/>
                  <a:ea typeface="微软雅黑" charset="0"/>
                  <a:cs typeface="微软雅黑" charset="0"/>
                </a:rPr>
                <a:t>1.国产软硬件生态割裂</a:t>
              </a:r>
            </a:p>
            <a:p>
              <a:pPr algn="ctr">
                <a:lnSpc>
                  <a:spcPct val="150000"/>
                </a:lnSpc>
                <a:spcBef>
                  <a:spcPct val="0"/>
                </a:spcBef>
                <a:spcAft>
                  <a:spcPct val="0"/>
                </a:spcAft>
              </a:pPr>
              <a:r>
                <a:rPr lang="zh-CN" altLang="en-US" sz="1200">
                  <a:solidFill>
                    <a:schemeClr val="tx1">
                      <a:lumMod val="85000"/>
                      <a:lumOff val="15000"/>
                    </a:schemeClr>
                  </a:solidFill>
                  <a:latin typeface="微软雅黑" charset="0"/>
                  <a:ea typeface="微软雅黑" charset="0"/>
                  <a:cs typeface="微软雅黑" charset="0"/>
                </a:rPr>
                <a:t>2.互联互通标准不足</a:t>
              </a:r>
            </a:p>
          </p:txBody>
        </p:sp>
        <p:sp>
          <p:nvSpPr>
            <p:cNvPr id="133" name="矩形 13"/>
            <p:cNvSpPr/>
            <p:nvPr>
              <p:custDataLst>
                <p:tags r:id="rId5"/>
              </p:custDataLst>
            </p:nvPr>
          </p:nvSpPr>
          <p:spPr>
            <a:xfrm>
              <a:off x="7589" y="4224"/>
              <a:ext cx="4025" cy="498"/>
            </a:xfrm>
            <a:prstGeom prst="rect">
              <a:avLst/>
            </a:prstGeom>
            <a:noFill/>
          </p:spPr>
          <p:txBody>
            <a:bodyPr wrap="square" lIns="0" tIns="0" rIns="0" bIns="0" rtlCol="0" anchor="ctr">
              <a:noAutofit/>
            </a:bodyPr>
            <a:lstStyle/>
            <a:p>
              <a:pPr algn="ctr">
                <a:spcBef>
                  <a:spcPct val="0"/>
                </a:spcBef>
                <a:spcAft>
                  <a:spcPct val="0"/>
                </a:spcAft>
              </a:pPr>
              <a:r>
                <a:rPr lang="zh-CN" altLang="en-US" sz="1600" b="1">
                  <a:solidFill>
                    <a:schemeClr val="accent1"/>
                  </a:solidFill>
                  <a:latin typeface="微软雅黑" charset="0"/>
                  <a:ea typeface="微软雅黑" charset="0"/>
                  <a:cs typeface="+mn-ea"/>
                </a:rPr>
                <a:t>技术生态碎片化与标准缺失</a:t>
              </a:r>
            </a:p>
          </p:txBody>
        </p:sp>
        <p:sp>
          <p:nvSpPr>
            <p:cNvPr id="134" name="矩形 14"/>
            <p:cNvSpPr/>
            <p:nvPr>
              <p:custDataLst>
                <p:tags r:id="rId6"/>
              </p:custDataLst>
            </p:nvPr>
          </p:nvSpPr>
          <p:spPr>
            <a:xfrm>
              <a:off x="4215" y="7509"/>
              <a:ext cx="4911" cy="1723"/>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sz="1200">
                  <a:solidFill>
                    <a:schemeClr val="tx1">
                      <a:lumMod val="85000"/>
                      <a:lumOff val="15000"/>
                    </a:schemeClr>
                  </a:solidFill>
                  <a:latin typeface="微软雅黑" charset="0"/>
                  <a:ea typeface="微软雅黑" charset="0"/>
                  <a:cs typeface="微软雅黑" charset="0"/>
                  <a:sym typeface="+mn-ea"/>
                </a:rPr>
                <a:t>1.“纸面算力”浪费严重</a:t>
              </a:r>
            </a:p>
            <a:p>
              <a:pPr algn="ctr">
                <a:lnSpc>
                  <a:spcPct val="150000"/>
                </a:lnSpc>
                <a:spcBef>
                  <a:spcPct val="0"/>
                </a:spcBef>
                <a:spcAft>
                  <a:spcPct val="0"/>
                </a:spcAft>
              </a:pPr>
              <a:r>
                <a:rPr lang="zh-CN" altLang="en-US" sz="1200">
                  <a:solidFill>
                    <a:schemeClr val="tx1">
                      <a:lumMod val="85000"/>
                      <a:lumOff val="15000"/>
                    </a:schemeClr>
                  </a:solidFill>
                  <a:latin typeface="微软雅黑" charset="0"/>
                  <a:ea typeface="微软雅黑" charset="0"/>
                  <a:cs typeface="微软雅黑" charset="0"/>
                  <a:sym typeface="+mn-ea"/>
                </a:rPr>
                <a:t>2.硬件性能与需求脱节</a:t>
              </a:r>
            </a:p>
          </p:txBody>
        </p:sp>
        <p:sp>
          <p:nvSpPr>
            <p:cNvPr id="135" name="矩形 15"/>
            <p:cNvSpPr/>
            <p:nvPr>
              <p:custDataLst>
                <p:tags r:id="rId7"/>
              </p:custDataLst>
            </p:nvPr>
          </p:nvSpPr>
          <p:spPr>
            <a:xfrm>
              <a:off x="4658" y="6957"/>
              <a:ext cx="4025" cy="498"/>
            </a:xfrm>
            <a:prstGeom prst="rect">
              <a:avLst/>
            </a:prstGeom>
            <a:noFill/>
          </p:spPr>
          <p:txBody>
            <a:bodyPr wrap="square" lIns="0" tIns="0" rIns="0" bIns="0" rtlCol="0" anchor="ctr">
              <a:noAutofit/>
            </a:bodyPr>
            <a:lstStyle/>
            <a:p>
              <a:pPr algn="ctr">
                <a:spcBef>
                  <a:spcPct val="0"/>
                </a:spcBef>
                <a:spcAft>
                  <a:spcPct val="0"/>
                </a:spcAft>
              </a:pPr>
              <a:r>
                <a:rPr lang="zh-CN" altLang="en-US" sz="1600" b="1">
                  <a:solidFill>
                    <a:schemeClr val="accent1"/>
                  </a:solidFill>
                  <a:latin typeface="微软雅黑" charset="0"/>
                  <a:ea typeface="微软雅黑" charset="0"/>
                  <a:cs typeface="+mn-ea"/>
                </a:rPr>
                <a:t>算力利用率与效率低下</a:t>
              </a:r>
            </a:p>
          </p:txBody>
        </p:sp>
        <p:sp>
          <p:nvSpPr>
            <p:cNvPr id="138" name="任意多边形 33"/>
            <p:cNvSpPr/>
            <p:nvPr>
              <p:custDataLst>
                <p:tags r:id="rId8"/>
              </p:custDataLst>
            </p:nvPr>
          </p:nvSpPr>
          <p:spPr>
            <a:xfrm>
              <a:off x="2275" y="5573"/>
              <a:ext cx="2930" cy="486"/>
            </a:xfrm>
            <a:custGeom>
              <a:avLst/>
              <a:gdLst>
                <a:gd name="connsiteX0" fmla="*/ 0 w 1860550"/>
                <a:gd name="connsiteY0" fmla="*/ 77153 h 308610"/>
                <a:gd name="connsiteX1" fmla="*/ 572471 w 1860550"/>
                <a:gd name="connsiteY1" fmla="*/ 77153 h 308610"/>
                <a:gd name="connsiteX2" fmla="*/ 556895 w 1860550"/>
                <a:gd name="connsiteY2" fmla="*/ 154305 h 308610"/>
                <a:gd name="connsiteX3" fmla="*/ 572472 w 1860550"/>
                <a:gd name="connsiteY3" fmla="*/ 231458 h 308610"/>
                <a:gd name="connsiteX4" fmla="*/ 0 w 1860550"/>
                <a:gd name="connsiteY4" fmla="*/ 231458 h 308610"/>
                <a:gd name="connsiteX5" fmla="*/ 77153 w 1860550"/>
                <a:gd name="connsiteY5" fmla="*/ 154305 h 308610"/>
                <a:gd name="connsiteX6" fmla="*/ 1706245 w 1860550"/>
                <a:gd name="connsiteY6" fmla="*/ 0 h 308610"/>
                <a:gd name="connsiteX7" fmla="*/ 1860550 w 1860550"/>
                <a:gd name="connsiteY7" fmla="*/ 154305 h 308610"/>
                <a:gd name="connsiteX8" fmla="*/ 1706245 w 1860550"/>
                <a:gd name="connsiteY8" fmla="*/ 308610 h 308610"/>
                <a:gd name="connsiteX9" fmla="*/ 1706245 w 1860550"/>
                <a:gd name="connsiteY9" fmla="*/ 231458 h 308610"/>
                <a:gd name="connsiteX10" fmla="*/ 1290619 w 1860550"/>
                <a:gd name="connsiteY10" fmla="*/ 231458 h 308610"/>
                <a:gd name="connsiteX11" fmla="*/ 1306195 w 1860550"/>
                <a:gd name="connsiteY11" fmla="*/ 154305 h 308610"/>
                <a:gd name="connsiteX12" fmla="*/ 1290619 w 1860550"/>
                <a:gd name="connsiteY12" fmla="*/ 77153 h 308610"/>
                <a:gd name="connsiteX13" fmla="*/ 1706245 w 1860550"/>
                <a:gd name="connsiteY13" fmla="*/ 77153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0550" h="308610">
                  <a:moveTo>
                    <a:pt x="0" y="77153"/>
                  </a:moveTo>
                  <a:lnTo>
                    <a:pt x="572471" y="77153"/>
                  </a:lnTo>
                  <a:lnTo>
                    <a:pt x="556895" y="154305"/>
                  </a:lnTo>
                  <a:lnTo>
                    <a:pt x="572472" y="231458"/>
                  </a:lnTo>
                  <a:lnTo>
                    <a:pt x="0" y="231458"/>
                  </a:lnTo>
                  <a:lnTo>
                    <a:pt x="77153" y="154305"/>
                  </a:lnTo>
                  <a:close/>
                  <a:moveTo>
                    <a:pt x="1706245" y="0"/>
                  </a:moveTo>
                  <a:lnTo>
                    <a:pt x="1860550" y="154305"/>
                  </a:lnTo>
                  <a:lnTo>
                    <a:pt x="1706245" y="308610"/>
                  </a:lnTo>
                  <a:lnTo>
                    <a:pt x="1706245" y="231458"/>
                  </a:lnTo>
                  <a:lnTo>
                    <a:pt x="1290619" y="231458"/>
                  </a:lnTo>
                  <a:lnTo>
                    <a:pt x="1306195" y="154305"/>
                  </a:lnTo>
                  <a:lnTo>
                    <a:pt x="1290619" y="77153"/>
                  </a:lnTo>
                  <a:lnTo>
                    <a:pt x="1706245" y="77153"/>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latin typeface="微软雅黑" charset="0"/>
                <a:ea typeface="微软雅黑" charset="0"/>
              </a:endParaRPr>
            </a:p>
          </p:txBody>
        </p:sp>
        <p:sp>
          <p:nvSpPr>
            <p:cNvPr id="139" name="任意多边形 34"/>
            <p:cNvSpPr/>
            <p:nvPr>
              <p:custDataLst>
                <p:tags r:id="rId9"/>
              </p:custDataLst>
            </p:nvPr>
          </p:nvSpPr>
          <p:spPr>
            <a:xfrm>
              <a:off x="5205" y="5574"/>
              <a:ext cx="2930" cy="486"/>
            </a:xfrm>
            <a:custGeom>
              <a:avLst/>
              <a:gdLst>
                <a:gd name="connsiteX0" fmla="*/ 0 w 1860550"/>
                <a:gd name="connsiteY0" fmla="*/ 77153 h 308610"/>
                <a:gd name="connsiteX1" fmla="*/ 571073 w 1860550"/>
                <a:gd name="connsiteY1" fmla="*/ 77153 h 308610"/>
                <a:gd name="connsiteX2" fmla="*/ 555625 w 1860550"/>
                <a:gd name="connsiteY2" fmla="*/ 153670 h 308610"/>
                <a:gd name="connsiteX3" fmla="*/ 571330 w 1860550"/>
                <a:gd name="connsiteY3" fmla="*/ 231458 h 308610"/>
                <a:gd name="connsiteX4" fmla="*/ 0 w 1860550"/>
                <a:gd name="connsiteY4" fmla="*/ 231458 h 308610"/>
                <a:gd name="connsiteX5" fmla="*/ 77153 w 1860550"/>
                <a:gd name="connsiteY5" fmla="*/ 154305 h 308610"/>
                <a:gd name="connsiteX6" fmla="*/ 1706245 w 1860550"/>
                <a:gd name="connsiteY6" fmla="*/ 0 h 308610"/>
                <a:gd name="connsiteX7" fmla="*/ 1860550 w 1860550"/>
                <a:gd name="connsiteY7" fmla="*/ 154305 h 308610"/>
                <a:gd name="connsiteX8" fmla="*/ 1706245 w 1860550"/>
                <a:gd name="connsiteY8" fmla="*/ 308610 h 308610"/>
                <a:gd name="connsiteX9" fmla="*/ 1706245 w 1860550"/>
                <a:gd name="connsiteY9" fmla="*/ 231458 h 308610"/>
                <a:gd name="connsiteX10" fmla="*/ 1289221 w 1860550"/>
                <a:gd name="connsiteY10" fmla="*/ 231458 h 308610"/>
                <a:gd name="connsiteX11" fmla="*/ 1304925 w 1860550"/>
                <a:gd name="connsiteY11" fmla="*/ 153670 h 308610"/>
                <a:gd name="connsiteX12" fmla="*/ 1289477 w 1860550"/>
                <a:gd name="connsiteY12" fmla="*/ 77153 h 308610"/>
                <a:gd name="connsiteX13" fmla="*/ 1706245 w 1860550"/>
                <a:gd name="connsiteY13" fmla="*/ 77153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0550" h="308610">
                  <a:moveTo>
                    <a:pt x="0" y="77153"/>
                  </a:moveTo>
                  <a:lnTo>
                    <a:pt x="571073" y="77153"/>
                  </a:lnTo>
                  <a:lnTo>
                    <a:pt x="555625" y="153670"/>
                  </a:lnTo>
                  <a:lnTo>
                    <a:pt x="571330" y="231458"/>
                  </a:lnTo>
                  <a:lnTo>
                    <a:pt x="0" y="231458"/>
                  </a:lnTo>
                  <a:lnTo>
                    <a:pt x="77153" y="154305"/>
                  </a:lnTo>
                  <a:close/>
                  <a:moveTo>
                    <a:pt x="1706245" y="0"/>
                  </a:moveTo>
                  <a:lnTo>
                    <a:pt x="1860550" y="154305"/>
                  </a:lnTo>
                  <a:lnTo>
                    <a:pt x="1706245" y="308610"/>
                  </a:lnTo>
                  <a:lnTo>
                    <a:pt x="1706245" y="231458"/>
                  </a:lnTo>
                  <a:lnTo>
                    <a:pt x="1289221" y="231458"/>
                  </a:lnTo>
                  <a:lnTo>
                    <a:pt x="1304925" y="153670"/>
                  </a:lnTo>
                  <a:lnTo>
                    <a:pt x="1289477" y="77153"/>
                  </a:lnTo>
                  <a:lnTo>
                    <a:pt x="1706245" y="77153"/>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latin typeface="微软雅黑" charset="0"/>
                <a:ea typeface="微软雅黑" charset="0"/>
              </a:endParaRPr>
            </a:p>
          </p:txBody>
        </p:sp>
        <p:sp>
          <p:nvSpPr>
            <p:cNvPr id="140" name="任意多边形 35"/>
            <p:cNvSpPr/>
            <p:nvPr>
              <p:custDataLst>
                <p:tags r:id="rId10"/>
              </p:custDataLst>
            </p:nvPr>
          </p:nvSpPr>
          <p:spPr>
            <a:xfrm>
              <a:off x="8135" y="5573"/>
              <a:ext cx="2930" cy="486"/>
            </a:xfrm>
            <a:custGeom>
              <a:avLst/>
              <a:gdLst>
                <a:gd name="connsiteX0" fmla="*/ 0 w 1860550"/>
                <a:gd name="connsiteY0" fmla="*/ 77153 h 308610"/>
                <a:gd name="connsiteX1" fmla="*/ 569932 w 1860550"/>
                <a:gd name="connsiteY1" fmla="*/ 77153 h 308610"/>
                <a:gd name="connsiteX2" fmla="*/ 554355 w 1860550"/>
                <a:gd name="connsiteY2" fmla="*/ 154305 h 308610"/>
                <a:gd name="connsiteX3" fmla="*/ 569932 w 1860550"/>
                <a:gd name="connsiteY3" fmla="*/ 231458 h 308610"/>
                <a:gd name="connsiteX4" fmla="*/ 0 w 1860550"/>
                <a:gd name="connsiteY4" fmla="*/ 231458 h 308610"/>
                <a:gd name="connsiteX5" fmla="*/ 77153 w 1860550"/>
                <a:gd name="connsiteY5" fmla="*/ 154305 h 308610"/>
                <a:gd name="connsiteX6" fmla="*/ 1706245 w 1860550"/>
                <a:gd name="connsiteY6" fmla="*/ 0 h 308610"/>
                <a:gd name="connsiteX7" fmla="*/ 1860550 w 1860550"/>
                <a:gd name="connsiteY7" fmla="*/ 154305 h 308610"/>
                <a:gd name="connsiteX8" fmla="*/ 1706245 w 1860550"/>
                <a:gd name="connsiteY8" fmla="*/ 308610 h 308610"/>
                <a:gd name="connsiteX9" fmla="*/ 1706245 w 1860550"/>
                <a:gd name="connsiteY9" fmla="*/ 231458 h 308610"/>
                <a:gd name="connsiteX10" fmla="*/ 1288079 w 1860550"/>
                <a:gd name="connsiteY10" fmla="*/ 231458 h 308610"/>
                <a:gd name="connsiteX11" fmla="*/ 1303655 w 1860550"/>
                <a:gd name="connsiteY11" fmla="*/ 154305 h 308610"/>
                <a:gd name="connsiteX12" fmla="*/ 1288079 w 1860550"/>
                <a:gd name="connsiteY12" fmla="*/ 77153 h 308610"/>
                <a:gd name="connsiteX13" fmla="*/ 1706245 w 1860550"/>
                <a:gd name="connsiteY13" fmla="*/ 77153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0550" h="308610">
                  <a:moveTo>
                    <a:pt x="0" y="77153"/>
                  </a:moveTo>
                  <a:lnTo>
                    <a:pt x="569932" y="77153"/>
                  </a:lnTo>
                  <a:lnTo>
                    <a:pt x="554355" y="154305"/>
                  </a:lnTo>
                  <a:lnTo>
                    <a:pt x="569932" y="231458"/>
                  </a:lnTo>
                  <a:lnTo>
                    <a:pt x="0" y="231458"/>
                  </a:lnTo>
                  <a:lnTo>
                    <a:pt x="77153" y="154305"/>
                  </a:lnTo>
                  <a:close/>
                  <a:moveTo>
                    <a:pt x="1706245" y="0"/>
                  </a:moveTo>
                  <a:lnTo>
                    <a:pt x="1860550" y="154305"/>
                  </a:lnTo>
                  <a:lnTo>
                    <a:pt x="1706245" y="308610"/>
                  </a:lnTo>
                  <a:lnTo>
                    <a:pt x="1706245" y="231458"/>
                  </a:lnTo>
                  <a:lnTo>
                    <a:pt x="1288079" y="231458"/>
                  </a:lnTo>
                  <a:lnTo>
                    <a:pt x="1303655" y="154305"/>
                  </a:lnTo>
                  <a:lnTo>
                    <a:pt x="1288079" y="77153"/>
                  </a:lnTo>
                  <a:lnTo>
                    <a:pt x="1706245" y="77153"/>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latin typeface="微软雅黑" charset="0"/>
                <a:ea typeface="微软雅黑" charset="0"/>
              </a:endParaRPr>
            </a:p>
          </p:txBody>
        </p:sp>
        <p:sp>
          <p:nvSpPr>
            <p:cNvPr id="142" name="椭圆 16"/>
            <p:cNvSpPr/>
            <p:nvPr>
              <p:custDataLst>
                <p:tags r:id="rId11"/>
              </p:custDataLst>
            </p:nvPr>
          </p:nvSpPr>
          <p:spPr>
            <a:xfrm>
              <a:off x="3217" y="5278"/>
              <a:ext cx="1077" cy="1077"/>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dirty="0">
                  <a:latin typeface="微软雅黑" charset="0"/>
                  <a:ea typeface="微软雅黑" charset="0"/>
                </a:rPr>
                <a:t>1</a:t>
              </a:r>
            </a:p>
          </p:txBody>
        </p:sp>
        <p:sp>
          <p:nvSpPr>
            <p:cNvPr id="143" name="椭圆 17"/>
            <p:cNvSpPr/>
            <p:nvPr>
              <p:custDataLst>
                <p:tags r:id="rId12"/>
              </p:custDataLst>
            </p:nvPr>
          </p:nvSpPr>
          <p:spPr>
            <a:xfrm>
              <a:off x="6132" y="5278"/>
              <a:ext cx="1077" cy="1077"/>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latin typeface="微软雅黑" charset="0"/>
                  <a:ea typeface="微软雅黑" charset="0"/>
                </a:rPr>
                <a:t>2</a:t>
              </a:r>
            </a:p>
          </p:txBody>
        </p:sp>
        <p:sp>
          <p:nvSpPr>
            <p:cNvPr id="144" name="椭圆 18"/>
            <p:cNvSpPr/>
            <p:nvPr>
              <p:custDataLst>
                <p:tags r:id="rId13"/>
              </p:custDataLst>
            </p:nvPr>
          </p:nvSpPr>
          <p:spPr>
            <a:xfrm>
              <a:off x="9061" y="5278"/>
              <a:ext cx="1077" cy="1077"/>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latin typeface="微软雅黑" charset="0"/>
                  <a:ea typeface="微软雅黑" charset="0"/>
                </a:rPr>
                <a:t>3</a:t>
              </a:r>
            </a:p>
          </p:txBody>
        </p:sp>
        <p:sp>
          <p:nvSpPr>
            <p:cNvPr id="146" name="任意多边形 37"/>
            <p:cNvSpPr/>
            <p:nvPr>
              <p:custDataLst>
                <p:tags r:id="rId14"/>
              </p:custDataLst>
            </p:nvPr>
          </p:nvSpPr>
          <p:spPr>
            <a:xfrm>
              <a:off x="11063" y="5590"/>
              <a:ext cx="2930" cy="486"/>
            </a:xfrm>
            <a:custGeom>
              <a:avLst/>
              <a:gdLst>
                <a:gd name="connsiteX0" fmla="*/ 0 w 1860550"/>
                <a:gd name="connsiteY0" fmla="*/ 77153 h 308610"/>
                <a:gd name="connsiteX1" fmla="*/ 574376 w 1860550"/>
                <a:gd name="connsiteY1" fmla="*/ 77153 h 308610"/>
                <a:gd name="connsiteX2" fmla="*/ 558800 w 1860550"/>
                <a:gd name="connsiteY2" fmla="*/ 154305 h 308610"/>
                <a:gd name="connsiteX3" fmla="*/ 574377 w 1860550"/>
                <a:gd name="connsiteY3" fmla="*/ 231458 h 308610"/>
                <a:gd name="connsiteX4" fmla="*/ 0 w 1860550"/>
                <a:gd name="connsiteY4" fmla="*/ 231458 h 308610"/>
                <a:gd name="connsiteX5" fmla="*/ 77153 w 1860550"/>
                <a:gd name="connsiteY5" fmla="*/ 154305 h 308610"/>
                <a:gd name="connsiteX6" fmla="*/ 1706245 w 1860550"/>
                <a:gd name="connsiteY6" fmla="*/ 0 h 308610"/>
                <a:gd name="connsiteX7" fmla="*/ 1860550 w 1860550"/>
                <a:gd name="connsiteY7" fmla="*/ 154305 h 308610"/>
                <a:gd name="connsiteX8" fmla="*/ 1706245 w 1860550"/>
                <a:gd name="connsiteY8" fmla="*/ 308610 h 308610"/>
                <a:gd name="connsiteX9" fmla="*/ 1706245 w 1860550"/>
                <a:gd name="connsiteY9" fmla="*/ 231458 h 308610"/>
                <a:gd name="connsiteX10" fmla="*/ 1292523 w 1860550"/>
                <a:gd name="connsiteY10" fmla="*/ 231458 h 308610"/>
                <a:gd name="connsiteX11" fmla="*/ 1308100 w 1860550"/>
                <a:gd name="connsiteY11" fmla="*/ 154305 h 308610"/>
                <a:gd name="connsiteX12" fmla="*/ 1292524 w 1860550"/>
                <a:gd name="connsiteY12" fmla="*/ 77153 h 308610"/>
                <a:gd name="connsiteX13" fmla="*/ 1706245 w 1860550"/>
                <a:gd name="connsiteY13" fmla="*/ 77153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0550" h="308610">
                  <a:moveTo>
                    <a:pt x="0" y="77153"/>
                  </a:moveTo>
                  <a:lnTo>
                    <a:pt x="574376" y="77153"/>
                  </a:lnTo>
                  <a:lnTo>
                    <a:pt x="558800" y="154305"/>
                  </a:lnTo>
                  <a:lnTo>
                    <a:pt x="574377" y="231458"/>
                  </a:lnTo>
                  <a:lnTo>
                    <a:pt x="0" y="231458"/>
                  </a:lnTo>
                  <a:lnTo>
                    <a:pt x="77153" y="154305"/>
                  </a:lnTo>
                  <a:close/>
                  <a:moveTo>
                    <a:pt x="1706245" y="0"/>
                  </a:moveTo>
                  <a:lnTo>
                    <a:pt x="1860550" y="154305"/>
                  </a:lnTo>
                  <a:lnTo>
                    <a:pt x="1706245" y="308610"/>
                  </a:lnTo>
                  <a:lnTo>
                    <a:pt x="1706245" y="231458"/>
                  </a:lnTo>
                  <a:lnTo>
                    <a:pt x="1292523" y="231458"/>
                  </a:lnTo>
                  <a:lnTo>
                    <a:pt x="1308100" y="154305"/>
                  </a:lnTo>
                  <a:lnTo>
                    <a:pt x="1292524" y="77153"/>
                  </a:lnTo>
                  <a:lnTo>
                    <a:pt x="1706245" y="77153"/>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latin typeface="微软雅黑" charset="0"/>
                <a:ea typeface="微软雅黑" charset="0"/>
              </a:endParaRPr>
            </a:p>
          </p:txBody>
        </p:sp>
        <p:sp>
          <p:nvSpPr>
            <p:cNvPr id="147" name="椭圆 2"/>
            <p:cNvSpPr/>
            <p:nvPr>
              <p:custDataLst>
                <p:tags r:id="rId15"/>
              </p:custDataLst>
            </p:nvPr>
          </p:nvSpPr>
          <p:spPr>
            <a:xfrm>
              <a:off x="11989" y="5295"/>
              <a:ext cx="1077" cy="1077"/>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latin typeface="微软雅黑" charset="0"/>
                  <a:ea typeface="微软雅黑" charset="0"/>
                </a:rPr>
                <a:t>4</a:t>
              </a:r>
            </a:p>
          </p:txBody>
        </p:sp>
        <p:sp>
          <p:nvSpPr>
            <p:cNvPr id="148" name="矩形 29"/>
            <p:cNvSpPr/>
            <p:nvPr>
              <p:custDataLst>
                <p:tags r:id="rId16"/>
              </p:custDataLst>
            </p:nvPr>
          </p:nvSpPr>
          <p:spPr>
            <a:xfrm>
              <a:off x="10624" y="7255"/>
              <a:ext cx="4911" cy="1185"/>
            </a:xfrm>
            <a:prstGeom prst="rect">
              <a:avLst/>
            </a:prstGeom>
            <a:noFill/>
          </p:spPr>
          <p:txBody>
            <a:bodyPr wrap="square" lIns="0" tIns="0" rIns="0" bIns="0" rtlCol="0" anchor="b" anchorCtr="0">
              <a:noAutofit/>
            </a:bodyPr>
            <a:lstStyle/>
            <a:p>
              <a:pPr algn="ctr">
                <a:lnSpc>
                  <a:spcPct val="150000"/>
                </a:lnSpc>
                <a:spcBef>
                  <a:spcPct val="0"/>
                </a:spcBef>
                <a:spcAft>
                  <a:spcPct val="0"/>
                </a:spcAft>
              </a:pPr>
              <a:r>
                <a:rPr lang="zh-CN" altLang="en-US" sz="1200">
                  <a:solidFill>
                    <a:schemeClr val="tx1">
                      <a:lumMod val="85000"/>
                      <a:lumOff val="15000"/>
                    </a:schemeClr>
                  </a:solidFill>
                  <a:latin typeface="微软雅黑" charset="0"/>
                  <a:ea typeface="微软雅黑" charset="0"/>
                  <a:cs typeface="微软雅黑" charset="0"/>
                  <a:sym typeface="+mn-ea"/>
                </a:rPr>
                <a:t>1.行业适配性不足</a:t>
              </a:r>
            </a:p>
            <a:p>
              <a:pPr algn="ctr">
                <a:lnSpc>
                  <a:spcPct val="150000"/>
                </a:lnSpc>
                <a:spcBef>
                  <a:spcPct val="0"/>
                </a:spcBef>
                <a:spcAft>
                  <a:spcPct val="0"/>
                </a:spcAft>
              </a:pPr>
              <a:r>
                <a:rPr lang="zh-CN" altLang="en-US" sz="1200">
                  <a:solidFill>
                    <a:schemeClr val="tx1">
                      <a:lumMod val="85000"/>
                      <a:lumOff val="15000"/>
                    </a:schemeClr>
                  </a:solidFill>
                  <a:latin typeface="微软雅黑" charset="0"/>
                  <a:ea typeface="微软雅黑" charset="0"/>
                  <a:cs typeface="微软雅黑" charset="0"/>
                  <a:sym typeface="+mn-ea"/>
                </a:rPr>
                <a:t>2.安全风险加剧</a:t>
              </a:r>
            </a:p>
          </p:txBody>
        </p:sp>
        <p:sp>
          <p:nvSpPr>
            <p:cNvPr id="152" name="矩形 30"/>
            <p:cNvSpPr/>
            <p:nvPr>
              <p:custDataLst>
                <p:tags r:id="rId17"/>
              </p:custDataLst>
            </p:nvPr>
          </p:nvSpPr>
          <p:spPr>
            <a:xfrm>
              <a:off x="10916" y="6910"/>
              <a:ext cx="4025" cy="498"/>
            </a:xfrm>
            <a:prstGeom prst="rect">
              <a:avLst/>
            </a:prstGeom>
            <a:noFill/>
          </p:spPr>
          <p:txBody>
            <a:bodyPr wrap="square" lIns="0" tIns="0" rIns="0" bIns="0" rtlCol="0" anchor="ctr">
              <a:noAutofit/>
            </a:bodyPr>
            <a:lstStyle/>
            <a:p>
              <a:pPr algn="ctr">
                <a:spcBef>
                  <a:spcPct val="0"/>
                </a:spcBef>
                <a:spcAft>
                  <a:spcPct val="0"/>
                </a:spcAft>
              </a:pPr>
              <a:r>
                <a:rPr lang="zh-CN" altLang="en-US" sz="1600" b="1">
                  <a:solidFill>
                    <a:schemeClr val="accent1"/>
                  </a:solidFill>
                  <a:latin typeface="微软雅黑" charset="0"/>
                  <a:ea typeface="微软雅黑" charset="0"/>
                  <a:cs typeface="+mn-ea"/>
                </a:rPr>
                <a:t>应用场景与安全保障挑战</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lang="en-US" altLang="zh-CN" sz="2400">
                <a:latin typeface="微软雅黑" charset="0"/>
                <a:ea typeface="微软雅黑" charset="0"/>
                <a:cs typeface="微软雅黑" charset="0"/>
              </a:rPr>
              <a:t>NCMatch</a:t>
            </a:r>
            <a:r>
              <a:rPr lang="zh-CN" altLang="en-US" sz="2400">
                <a:latin typeface="微软雅黑" charset="0"/>
                <a:ea typeface="微软雅黑" charset="0"/>
                <a:cs typeface="微软雅黑" charset="0"/>
              </a:rPr>
              <a:t>平台解决“</a:t>
            </a:r>
            <a:r>
              <a:rPr lang="zh-CN" altLang="en-US" sz="2400">
                <a:solidFill>
                  <a:srgbClr val="FF0000"/>
                </a:solidFill>
                <a:latin typeface="微软雅黑" charset="0"/>
                <a:ea typeface="微软雅黑" charset="0"/>
                <a:cs typeface="微软雅黑" charset="0"/>
              </a:rPr>
              <a:t>资源分布与调度失衡</a:t>
            </a:r>
            <a:r>
              <a:rPr lang="zh-CN" altLang="en-US" sz="2400">
                <a:latin typeface="微软雅黑" charset="0"/>
                <a:ea typeface="微软雅黑" charset="0"/>
                <a:cs typeface="微软雅黑" charset="0"/>
              </a:rPr>
              <a:t>”</a:t>
            </a:r>
          </a:p>
        </p:txBody>
      </p:sp>
      <p:sp>
        <p:nvSpPr>
          <p:cNvPr id="4" name="圆角矩形 27"/>
          <p:cNvSpPr/>
          <p:nvPr/>
        </p:nvSpPr>
        <p:spPr>
          <a:xfrm>
            <a:off x="744220" y="1995170"/>
            <a:ext cx="3105150" cy="4293235"/>
          </a:xfrm>
          <a:prstGeom prst="roundRect">
            <a:avLst>
              <a:gd name="adj" fmla="val 3972"/>
            </a:avLst>
          </a:prstGeom>
          <a:solidFill>
            <a:schemeClr val="tx2">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5" name="TextBox 234"/>
          <p:cNvSpPr txBox="1"/>
          <p:nvPr/>
        </p:nvSpPr>
        <p:spPr>
          <a:xfrm>
            <a:off x="859790" y="2377440"/>
            <a:ext cx="2794635" cy="3686175"/>
          </a:xfrm>
          <a:prstGeom prst="rect">
            <a:avLst/>
          </a:prstGeom>
          <a:noFill/>
        </p:spPr>
        <p:txBody>
          <a:bodyPr wrap="square" lIns="0" tIns="0" rIns="0" bIns="0" rtlCol="0">
            <a:noAutofit/>
          </a:bodyPr>
          <a:lstStyle/>
          <a:p>
            <a:pPr indent="0" algn="l" fontAlgn="auto">
              <a:lnSpc>
                <a:spcPct val="200000"/>
              </a:lnSpc>
              <a:spcAft>
                <a:spcPts val="1000"/>
              </a:spcAft>
            </a:pPr>
            <a:r>
              <a:rPr lang="en-US" altLang="zh-CN" sz="1300" b="1" kern="0" dirty="0">
                <a:ln>
                  <a:noFill/>
                  <a:prstDash val="sysDot"/>
                </a:ln>
                <a:uFillTx/>
                <a:latin typeface="微软雅黑" charset="0"/>
                <a:ea typeface="微软雅黑" charset="0"/>
                <a:cs typeface="微软雅黑" charset="0"/>
                <a:sym typeface="+mn-ea"/>
              </a:rPr>
              <a:t>1.</a:t>
            </a:r>
            <a:r>
              <a:rPr lang="zh-CN" altLang="en-US" sz="1300" b="1" kern="0" dirty="0">
                <a:ln>
                  <a:noFill/>
                  <a:prstDash val="sysDot"/>
                </a:ln>
                <a:uFillTx/>
                <a:latin typeface="微软雅黑" charset="0"/>
                <a:ea typeface="微软雅黑" charset="0"/>
                <a:cs typeface="微软雅黑" charset="0"/>
                <a:sym typeface="+mn-ea"/>
              </a:rPr>
              <a:t>区域供需错配</a:t>
            </a:r>
            <a:endParaRPr lang="zh-CN" altLang="en-US" sz="1300" b="1" kern="0" dirty="0">
              <a:ln>
                <a:noFill/>
                <a:prstDash val="sysDot"/>
              </a:ln>
              <a:solidFill>
                <a:schemeClr val="tx1"/>
              </a:solidFill>
              <a:uFillTx/>
              <a:latin typeface="微软雅黑" charset="0"/>
              <a:ea typeface="微软雅黑" charset="0"/>
              <a:cs typeface="微软雅黑" charset="0"/>
              <a:sym typeface="+mn-ea"/>
            </a:endParaRPr>
          </a:p>
          <a:p>
            <a:pPr indent="0" algn="l" fontAlgn="auto">
              <a:lnSpc>
                <a:spcPct val="200000"/>
              </a:lnSpc>
              <a:spcAft>
                <a:spcPts val="1000"/>
              </a:spcAft>
            </a:pPr>
            <a:r>
              <a:rPr lang="zh-CN" altLang="en-US" sz="1300" kern="0" dirty="0">
                <a:ln>
                  <a:noFill/>
                  <a:prstDash val="sysDot"/>
                </a:ln>
                <a:uFillTx/>
                <a:latin typeface="微软雅黑" charset="0"/>
                <a:ea typeface="微软雅黑" charset="0"/>
                <a:cs typeface="微软雅黑" charset="0"/>
                <a:sym typeface="+mn-ea"/>
              </a:rPr>
              <a:t>算力资源主要集中在东部经济发达地区（如华东、华南），中西部地区资源匮乏，导致供需错配。</a:t>
            </a:r>
            <a:endParaRPr lang="zh-CN" altLang="en-US" sz="1300" kern="0" dirty="0">
              <a:ln>
                <a:noFill/>
                <a:prstDash val="sysDot"/>
              </a:ln>
              <a:solidFill>
                <a:schemeClr val="tx1"/>
              </a:solidFill>
              <a:uFillTx/>
              <a:latin typeface="微软雅黑" charset="0"/>
              <a:ea typeface="微软雅黑" charset="0"/>
              <a:cs typeface="微软雅黑" charset="0"/>
              <a:sym typeface="+mn-ea"/>
            </a:endParaRPr>
          </a:p>
          <a:p>
            <a:pPr indent="0" algn="l" fontAlgn="auto">
              <a:lnSpc>
                <a:spcPct val="200000"/>
              </a:lnSpc>
              <a:spcAft>
                <a:spcPts val="1000"/>
              </a:spcAft>
            </a:pPr>
            <a:r>
              <a:rPr lang="en-US" altLang="zh-CN" sz="1300" b="1" kern="0" dirty="0">
                <a:ln>
                  <a:noFill/>
                  <a:prstDash val="sysDot"/>
                </a:ln>
                <a:uFillTx/>
                <a:latin typeface="微软雅黑" charset="0"/>
                <a:ea typeface="微软雅黑" charset="0"/>
                <a:cs typeface="微软雅黑" charset="0"/>
                <a:sym typeface="+mn-ea"/>
              </a:rPr>
              <a:t>2.</a:t>
            </a:r>
            <a:r>
              <a:rPr lang="zh-CN" altLang="en-US" sz="1300" b="1" kern="0" dirty="0">
                <a:ln>
                  <a:noFill/>
                  <a:prstDash val="sysDot"/>
                </a:ln>
                <a:uFillTx/>
                <a:latin typeface="微软雅黑" charset="0"/>
                <a:ea typeface="微软雅黑" charset="0"/>
                <a:cs typeface="微软雅黑" charset="0"/>
                <a:sym typeface="+mn-ea"/>
              </a:rPr>
              <a:t>跨区域调度能力不足</a:t>
            </a:r>
            <a:endParaRPr lang="zh-CN" altLang="en-US" sz="1300" b="1" kern="0" dirty="0">
              <a:ln>
                <a:noFill/>
                <a:prstDash val="sysDot"/>
              </a:ln>
              <a:solidFill>
                <a:schemeClr val="tx1"/>
              </a:solidFill>
              <a:uFillTx/>
              <a:latin typeface="微软雅黑" charset="0"/>
              <a:ea typeface="微软雅黑" charset="0"/>
              <a:cs typeface="微软雅黑" charset="0"/>
              <a:sym typeface="+mn-ea"/>
            </a:endParaRPr>
          </a:p>
          <a:p>
            <a:pPr indent="0" algn="l" fontAlgn="auto">
              <a:lnSpc>
                <a:spcPct val="200000"/>
              </a:lnSpc>
              <a:spcAft>
                <a:spcPts val="1000"/>
              </a:spcAft>
            </a:pPr>
            <a:r>
              <a:rPr lang="zh-CN" altLang="en-US" sz="1300" kern="0" dirty="0">
                <a:ln>
                  <a:noFill/>
                  <a:prstDash val="sysDot"/>
                </a:ln>
                <a:uFillTx/>
                <a:latin typeface="微软雅黑" charset="0"/>
                <a:ea typeface="微软雅黑" charset="0"/>
                <a:cs typeface="微软雅黑" charset="0"/>
                <a:sym typeface="+mn-ea"/>
              </a:rPr>
              <a:t>算力网络互联互通存在技术瓶颈，如带宽和时延限制。</a:t>
            </a:r>
            <a:endParaRPr lang="zh-CN" altLang="en-US" sz="1300" dirty="0">
              <a:solidFill>
                <a:schemeClr val="tx1"/>
              </a:solidFill>
              <a:effectLst/>
              <a:latin typeface="微软雅黑" charset="0"/>
              <a:ea typeface="微软雅黑" charset="0"/>
              <a:cs typeface="微软雅黑" charset="0"/>
            </a:endParaRPr>
          </a:p>
        </p:txBody>
      </p:sp>
      <p:grpSp>
        <p:nvGrpSpPr>
          <p:cNvPr id="6" name="组合 5"/>
          <p:cNvGrpSpPr/>
          <p:nvPr/>
        </p:nvGrpSpPr>
        <p:grpSpPr>
          <a:xfrm>
            <a:off x="1196975" y="1263650"/>
            <a:ext cx="2120265" cy="635000"/>
            <a:chOff x="1772737" y="1549243"/>
            <a:chExt cx="2120574" cy="634936"/>
          </a:xfrm>
          <a:solidFill>
            <a:srgbClr val="082E80"/>
          </a:solidFill>
        </p:grpSpPr>
        <p:sp>
          <p:nvSpPr>
            <p:cNvPr id="7" name="圆角矩形 30"/>
            <p:cNvSpPr/>
            <p:nvPr/>
          </p:nvSpPr>
          <p:spPr>
            <a:xfrm>
              <a:off x="1772737" y="1549243"/>
              <a:ext cx="2120574" cy="537846"/>
            </a:xfrm>
            <a:prstGeom prst="roundRect">
              <a:avLst>
                <a:gd name="adj" fmla="val 14890"/>
              </a:avLst>
            </a:prstGeom>
            <a:grpFill/>
            <a:ln w="6350">
              <a:noFill/>
            </a:ln>
            <a:effectLst>
              <a:outerShdw blurRad="313956" algn="ctr" rotWithShape="0">
                <a:srgbClr val="CCD5E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8" name="TextBox 233"/>
            <p:cNvSpPr txBox="1">
              <a:spLocks noChangeAspect="1"/>
            </p:cNvSpPr>
            <p:nvPr/>
          </p:nvSpPr>
          <p:spPr>
            <a:xfrm>
              <a:off x="2044551" y="1646333"/>
              <a:ext cx="1547661" cy="307777"/>
            </a:xfrm>
            <a:prstGeom prst="rect">
              <a:avLst/>
            </a:prstGeom>
            <a:grpFill/>
          </p:spPr>
          <p:txBody>
            <a:bodyPr wrap="square" lIns="0" tIns="0" rIns="0" bIns="0" rtlCol="0">
              <a:spAutoFit/>
            </a:bodyPr>
            <a:lstStyle/>
            <a:p>
              <a:pPr marL="0" marR="0" algn="ctr">
                <a:spcBef>
                  <a:spcPts val="0"/>
                </a:spcBef>
                <a:spcAft>
                  <a:spcPts val="0"/>
                </a:spcAft>
              </a:pPr>
              <a:r>
                <a:rPr lang="zh-CN" altLang="en-US" sz="2000" dirty="0">
                  <a:solidFill>
                    <a:schemeClr val="bg1"/>
                  </a:solidFill>
                  <a:effectLst/>
                  <a:latin typeface="微软雅黑" charset="0"/>
                  <a:ea typeface="微软雅黑" charset="0"/>
                </a:rPr>
                <a:t>痛点</a:t>
              </a:r>
            </a:p>
          </p:txBody>
        </p:sp>
        <p:sp>
          <p:nvSpPr>
            <p:cNvPr id="9" name="三角形 32"/>
            <p:cNvSpPr/>
            <p:nvPr/>
          </p:nvSpPr>
          <p:spPr>
            <a:xfrm rot="10800000">
              <a:off x="2738741" y="2034277"/>
              <a:ext cx="247450" cy="14990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grpSp>
      <p:sp>
        <p:nvSpPr>
          <p:cNvPr id="23" name="圆角矩形 34"/>
          <p:cNvSpPr/>
          <p:nvPr/>
        </p:nvSpPr>
        <p:spPr>
          <a:xfrm>
            <a:off x="4192270" y="1979930"/>
            <a:ext cx="7359015" cy="4293235"/>
          </a:xfrm>
          <a:prstGeom prst="roundRect">
            <a:avLst>
              <a:gd name="adj" fmla="val 4002"/>
            </a:avLst>
          </a:prstGeom>
          <a:solidFill>
            <a:schemeClr val="bg1"/>
          </a:solidFill>
          <a:ln w="6350">
            <a:noFill/>
          </a:ln>
          <a:effectLst>
            <a:outerShdw blurRad="304800" algn="ctr" rotWithShape="0">
              <a:srgbClr val="CCD5E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18" name="圆角矩形 30"/>
          <p:cNvSpPr/>
          <p:nvPr/>
        </p:nvSpPr>
        <p:spPr>
          <a:xfrm>
            <a:off x="6097905" y="1263650"/>
            <a:ext cx="3070860" cy="537845"/>
          </a:xfrm>
          <a:prstGeom prst="roundRect">
            <a:avLst>
              <a:gd name="adj" fmla="val 14890"/>
            </a:avLst>
          </a:prstGeom>
          <a:solidFill>
            <a:srgbClr val="082E80"/>
          </a:solidFill>
          <a:ln w="6350">
            <a:noFill/>
          </a:ln>
          <a:effectLst>
            <a:outerShdw blurRad="313956" algn="ctr" rotWithShape="0">
              <a:srgbClr val="CCD5E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
        <p:nvSpPr>
          <p:cNvPr id="19" name="TextBox 233"/>
          <p:cNvSpPr txBox="1">
            <a:spLocks noChangeAspect="1"/>
          </p:cNvSpPr>
          <p:nvPr/>
        </p:nvSpPr>
        <p:spPr>
          <a:xfrm>
            <a:off x="6859270" y="1360170"/>
            <a:ext cx="1547495" cy="307975"/>
          </a:xfrm>
          <a:prstGeom prst="rect">
            <a:avLst/>
          </a:prstGeom>
          <a:noFill/>
        </p:spPr>
        <p:txBody>
          <a:bodyPr wrap="square" lIns="0" tIns="0" rIns="0" bIns="0" rtlCol="0">
            <a:spAutoFit/>
          </a:bodyPr>
          <a:lstStyle/>
          <a:p>
            <a:pPr marL="0" marR="0" algn="ctr">
              <a:spcBef>
                <a:spcPts val="0"/>
              </a:spcBef>
              <a:spcAft>
                <a:spcPts val="0"/>
              </a:spcAft>
            </a:pPr>
            <a:r>
              <a:rPr lang="zh-CN" altLang="en-US" sz="2000" dirty="0">
                <a:solidFill>
                  <a:schemeClr val="bg1"/>
                </a:solidFill>
                <a:effectLst/>
                <a:latin typeface="微软雅黑" charset="0"/>
                <a:ea typeface="微软雅黑" charset="0"/>
              </a:rPr>
              <a:t>能力</a:t>
            </a:r>
          </a:p>
        </p:txBody>
      </p:sp>
      <p:sp>
        <p:nvSpPr>
          <p:cNvPr id="27" name="矩形 26"/>
          <p:cNvSpPr/>
          <p:nvPr>
            <p:custDataLst>
              <p:tags r:id="rId1"/>
            </p:custDataLst>
          </p:nvPr>
        </p:nvSpPr>
        <p:spPr>
          <a:xfrm>
            <a:off x="4382135" y="2475230"/>
            <a:ext cx="6951980" cy="3564890"/>
          </a:xfrm>
          <a:prstGeom prst="rect">
            <a:avLst/>
          </a:prstGeom>
          <a:noFill/>
          <a:ln w="63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lnSpc>
                <a:spcPct val="25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异构算力统一度量</a:t>
            </a:r>
            <a:r>
              <a:rPr kumimoji="1" lang="zh-CN" altLang="en-US" sz="1400" dirty="0">
                <a:solidFill>
                  <a:schemeClr val="tx1">
                    <a:lumMod val="85000"/>
                    <a:lumOff val="15000"/>
                  </a:schemeClr>
                </a:solidFill>
                <a:latin typeface="微软雅黑" charset="0"/>
                <a:ea typeface="微软雅黑" charset="0"/>
                <a:cs typeface="微软雅黑" charset="0"/>
              </a:rPr>
              <a:t>：将CPU、GPU、FPGA等异构资源按计算类型（逻辑运算、并行计算、神经网络）标准化，结合存力、网络时延等多维度建模，生成动态资源视图。</a:t>
            </a:r>
          </a:p>
          <a:p>
            <a:pPr marL="171450" indent="-171450">
              <a:lnSpc>
                <a:spcPct val="250000"/>
              </a:lnSpc>
              <a:buClrTx/>
              <a:buSzTx/>
              <a:buFont typeface="Arial" panose="020B0604020202090204" pitchFamily="34" charset="0"/>
              <a:buChar char="•"/>
            </a:pPr>
            <a:r>
              <a:rPr kumimoji="1" lang="en-US" altLang="zh-CN" sz="1400" dirty="0">
                <a:solidFill>
                  <a:srgbClr val="FF0000"/>
                </a:solidFill>
                <a:latin typeface="微软雅黑" charset="0"/>
                <a:ea typeface="微软雅黑" charset="0"/>
                <a:cs typeface="微软雅黑" charset="0"/>
              </a:rPr>
              <a:t>AI</a:t>
            </a:r>
            <a:r>
              <a:rPr kumimoji="1" lang="zh-CN" altLang="en-US" sz="1400" dirty="0">
                <a:solidFill>
                  <a:srgbClr val="FF0000"/>
                </a:solidFill>
                <a:latin typeface="微软雅黑" charset="0"/>
                <a:ea typeface="微软雅黑" charset="0"/>
                <a:cs typeface="微软雅黑" charset="0"/>
              </a:rPr>
              <a:t>驱动的动态调度</a:t>
            </a:r>
            <a:r>
              <a:rPr kumimoji="1" lang="zh-CN" altLang="en-US" sz="1400" dirty="0">
                <a:solidFill>
                  <a:schemeClr val="tx1">
                    <a:lumMod val="85000"/>
                    <a:lumOff val="15000"/>
                  </a:schemeClr>
                </a:solidFill>
                <a:latin typeface="微软雅黑" charset="0"/>
                <a:ea typeface="微软雅黑" charset="0"/>
                <a:cs typeface="微软雅黑" charset="0"/>
              </a:rPr>
              <a:t>：采用机器学习预测峰值需求（如电商大促、</a:t>
            </a:r>
            <a:r>
              <a:rPr kumimoji="1" lang="en-US" altLang="zh-CN" sz="1400" dirty="0">
                <a:solidFill>
                  <a:schemeClr val="tx1">
                    <a:lumMod val="85000"/>
                    <a:lumOff val="15000"/>
                  </a:schemeClr>
                </a:solidFill>
                <a:latin typeface="微软雅黑" charset="0"/>
                <a:ea typeface="微软雅黑" charset="0"/>
                <a:cs typeface="微软雅黑" charset="0"/>
              </a:rPr>
              <a:t>AI</a:t>
            </a:r>
            <a:r>
              <a:rPr kumimoji="1" lang="zh-CN" altLang="en-US" sz="1400" dirty="0">
                <a:solidFill>
                  <a:schemeClr val="tx1">
                    <a:lumMod val="85000"/>
                    <a:lumOff val="15000"/>
                  </a:schemeClr>
                </a:solidFill>
                <a:latin typeface="微软雅黑" charset="0"/>
                <a:ea typeface="微软雅黑" charset="0"/>
                <a:cs typeface="微软雅黑" charset="0"/>
              </a:rPr>
              <a:t>训练周期），优先分配西部闲置算力，并通过竞价机制平衡成本（如</a:t>
            </a:r>
            <a:r>
              <a:rPr kumimoji="1" lang="en-US" altLang="zh-CN" sz="1400" dirty="0">
                <a:solidFill>
                  <a:schemeClr val="tx1">
                    <a:lumMod val="85000"/>
                    <a:lumOff val="15000"/>
                  </a:schemeClr>
                </a:solidFill>
                <a:latin typeface="微软雅黑" charset="0"/>
                <a:ea typeface="微软雅黑" charset="0"/>
                <a:cs typeface="微软雅黑" charset="0"/>
              </a:rPr>
              <a:t>AWS</a:t>
            </a:r>
            <a:r>
              <a:rPr kumimoji="1" lang="zh-CN" altLang="en-US" sz="1400" dirty="0">
                <a:solidFill>
                  <a:schemeClr val="tx1">
                    <a:lumMod val="85000"/>
                    <a:lumOff val="15000"/>
                  </a:schemeClr>
                </a:solidFill>
                <a:latin typeface="微软雅黑" charset="0"/>
                <a:ea typeface="微软雅黑" charset="0"/>
                <a:cs typeface="微软雅黑" charset="0"/>
              </a:rPr>
              <a:t>按需实例模式）。</a:t>
            </a:r>
            <a:endParaRPr kumimoji="1" lang="en-US" altLang="zh-CN" sz="1400" dirty="0">
              <a:solidFill>
                <a:schemeClr val="tx1">
                  <a:lumMod val="85000"/>
                  <a:lumOff val="15000"/>
                </a:schemeClr>
              </a:solidFill>
              <a:latin typeface="微软雅黑" charset="0"/>
              <a:ea typeface="微软雅黑" charset="0"/>
              <a:cs typeface="微软雅黑" charset="0"/>
            </a:endParaRPr>
          </a:p>
          <a:p>
            <a:pPr marL="171450" indent="-171450">
              <a:lnSpc>
                <a:spcPct val="25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水平扩展</a:t>
            </a:r>
            <a:r>
              <a:rPr kumimoji="1" lang="zh-CN" altLang="en-US" sz="1400" dirty="0">
                <a:solidFill>
                  <a:schemeClr val="tx1">
                    <a:lumMod val="85000"/>
                    <a:lumOff val="15000"/>
                  </a:schemeClr>
                </a:solidFill>
                <a:latin typeface="微软雅黑" charset="0"/>
                <a:ea typeface="微软雅黑" charset="0"/>
                <a:cs typeface="微软雅黑" charset="0"/>
              </a:rPr>
              <a:t>：通过容器化技术（如</a:t>
            </a:r>
            <a:r>
              <a:rPr kumimoji="1" lang="en-US" altLang="zh-CN" sz="1400" dirty="0">
                <a:solidFill>
                  <a:schemeClr val="tx1">
                    <a:lumMod val="85000"/>
                    <a:lumOff val="15000"/>
                  </a:schemeClr>
                </a:solidFill>
                <a:latin typeface="微软雅黑" charset="0"/>
                <a:ea typeface="微软雅黑" charset="0"/>
                <a:cs typeface="微软雅黑" charset="0"/>
              </a:rPr>
              <a:t>Kubernetes</a:t>
            </a:r>
            <a:r>
              <a:rPr kumimoji="1" lang="zh-CN" altLang="en-US" sz="1400" dirty="0">
                <a:solidFill>
                  <a:schemeClr val="tx1">
                    <a:lumMod val="85000"/>
                    <a:lumOff val="15000"/>
                  </a:schemeClr>
                </a:solidFill>
                <a:latin typeface="微软雅黑" charset="0"/>
                <a:ea typeface="微软雅黑" charset="0"/>
                <a:cs typeface="微软雅黑" charset="0"/>
              </a:rPr>
              <a:t>）自动增减节点，应对突发需求。</a:t>
            </a:r>
          </a:p>
          <a:p>
            <a:pPr marL="171450" indent="-171450">
              <a:lnSpc>
                <a:spcPct val="250000"/>
              </a:lnSpc>
              <a:buClrTx/>
              <a:buSzTx/>
              <a:buFont typeface="Arial" panose="020B0604020202090204" pitchFamily="34" charset="0"/>
              <a:buChar char="•"/>
            </a:pPr>
            <a:r>
              <a:rPr kumimoji="1" lang="zh-CN" altLang="en-US" sz="1400" dirty="0">
                <a:solidFill>
                  <a:srgbClr val="FF0000"/>
                </a:solidFill>
                <a:latin typeface="微软雅黑" charset="0"/>
                <a:ea typeface="微软雅黑" charset="0"/>
                <a:cs typeface="微软雅黑" charset="0"/>
              </a:rPr>
              <a:t>垂直优化</a:t>
            </a:r>
            <a:r>
              <a:rPr kumimoji="1" lang="zh-CN" altLang="en-US" sz="1400" dirty="0">
                <a:solidFill>
                  <a:schemeClr val="tx1">
                    <a:lumMod val="85000"/>
                    <a:lumOff val="15000"/>
                  </a:schemeClr>
                </a:solidFill>
                <a:latin typeface="微软雅黑" charset="0"/>
                <a:ea typeface="微软雅黑" charset="0"/>
                <a:cs typeface="微软雅黑" charset="0"/>
              </a:rPr>
              <a:t>：对高负载任务动态升级硬件配置（如</a:t>
            </a:r>
            <a:r>
              <a:rPr kumimoji="1" lang="en-US" altLang="zh-CN" sz="1400" dirty="0">
                <a:solidFill>
                  <a:schemeClr val="tx1">
                    <a:lumMod val="85000"/>
                    <a:lumOff val="15000"/>
                  </a:schemeClr>
                </a:solidFill>
                <a:latin typeface="微软雅黑" charset="0"/>
                <a:ea typeface="微软雅黑" charset="0"/>
                <a:cs typeface="微软雅黑" charset="0"/>
              </a:rPr>
              <a:t>GPU</a:t>
            </a:r>
            <a:r>
              <a:rPr kumimoji="1" lang="zh-CN" altLang="en-US" sz="1400" dirty="0">
                <a:solidFill>
                  <a:schemeClr val="tx1">
                    <a:lumMod val="85000"/>
                    <a:lumOff val="15000"/>
                  </a:schemeClr>
                </a:solidFill>
                <a:latin typeface="微软雅黑" charset="0"/>
                <a:ea typeface="微软雅黑" charset="0"/>
                <a:cs typeface="微软雅黑" charset="0"/>
              </a:rPr>
              <a:t>集群扩容），提升单节点效率。</a:t>
            </a:r>
          </a:p>
          <a:p>
            <a:pPr marL="171450" indent="-171450">
              <a:lnSpc>
                <a:spcPct val="200000"/>
              </a:lnSpc>
              <a:buClrTx/>
              <a:buSzTx/>
              <a:buFont typeface="Arial" panose="020B0604020202090204" pitchFamily="34" charset="0"/>
              <a:buChar char="•"/>
            </a:pPr>
            <a:endParaRPr kumimoji="1" lang="en-US" altLang="zh-CN" sz="1400" dirty="0">
              <a:solidFill>
                <a:schemeClr val="tx1">
                  <a:lumMod val="85000"/>
                  <a:lumOff val="15000"/>
                </a:schemeClr>
              </a:solidFill>
              <a:latin typeface="微软雅黑" charset="0"/>
              <a:ea typeface="微软雅黑" charset="0"/>
              <a:cs typeface="微软雅黑" charset="0"/>
            </a:endParaRPr>
          </a:p>
        </p:txBody>
      </p:sp>
      <p:sp>
        <p:nvSpPr>
          <p:cNvPr id="28" name="三角形 32"/>
          <p:cNvSpPr/>
          <p:nvPr/>
        </p:nvSpPr>
        <p:spPr>
          <a:xfrm rot="10800000">
            <a:off x="7568565" y="1763395"/>
            <a:ext cx="247650" cy="149860"/>
          </a:xfrm>
          <a:prstGeom prst="triangle">
            <a:avLst/>
          </a:prstGeom>
          <a:solidFill>
            <a:srgbClr val="082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charset="0"/>
              <a:ea typeface="微软雅黑"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mQ5OGY2M2VhMWI1MDgwODE4MjUzMjJjMDliZTRjMTEifQ=="/>
  <p:tag name="RESOURCE_RECORD_KEY" val="{&quot;13&quot;:[4364950],&quot;65&quot;:[20230282],&quot;70&quot;:[3330462,3314312,3318295,3317787,3330864,3321424,3325245,3314048]}"/>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UNIT_TYPE" val="i"/>
  <p:tag name="KSO_WM_UNIT_INDEX" val="1"/>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
  <p:tag name="KSO_WM_UNIT_LAYERLEVEL" val="1"/>
  <p:tag name="KSO_WM_TAG_VERSION" val="1.0"/>
  <p:tag name="KSO_WM_UNIT_TYPE" val="i"/>
  <p:tag name="KSO_WM_UNIT_INDEX" val="2"/>
</p:tagLst>
</file>

<file path=ppt/tags/tag10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CONTENTS"/>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3*b*1"/>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UNIT_TYPE" val="i"/>
  <p:tag name="KSO_WM_UNIT_INDEX" val="1"/>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UNIT_CONTENT_GROUP_TYPE" val="contentchip"/>
  <p:tag name="KSO_WM_UNIT_TYPE" val="i"/>
  <p:tag name="KSO_WM_UNIT_INDEX"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UNIT_PRESET_TEXT" val="01"/>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1.0"/>
  <p:tag name="KSO_WM_BEAUTIFY_FLAG" val="#wm#"/>
  <p:tag name="KSO_WM_UNIT_CONTENT_GROUP_TYPE" val="contentchip"/>
</p:tagLst>
</file>

<file path=ppt/tags/tag1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1.0"/>
  <p:tag name="KSO_WM_BEAUTIFY_FLAG" val="#wm#"/>
  <p:tag name="KSO_WM_UNIT_CONTENT_GROUP_TYPE" val="contentchip"/>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1.0"/>
  <p:tag name="KSO_WM_BEAUTIFY_FLAG" val="#wm#"/>
  <p:tag name="KSO_WM_UNIT_TYPE" val="i"/>
  <p:tag name="KSO_WM_UNIT_INDEX" val="1"/>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82"/>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82"/>
</p:tagLst>
</file>

<file path=ppt/tags/tag122.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MASTER_TYPE" val="0"/>
  <p:tag name="KSO_WM_TEMPLATE_COLOR_TYPE" val="0"/>
  <p:tag name="KSO_WM_TAG_VERSION" val="1.0"/>
  <p:tag name="KSO_WM_BEAUTIFY_FLAG" val="#wm#"/>
  <p:tag name="KSO_WM_TEMPLATE_CATEGORY" val="custom"/>
  <p:tag name="KSO_WM_TEMPLATE_INDEX" val="20230282"/>
  <p:tag name="KSO_WM_SPECIAL_SOURCE" val="bdnull"/>
  <p:tag name="KSO_WM_TEMPLATE_THUMBS_INDEX" val="1、9"/>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UNIT_TYPE" val="i"/>
  <p:tag name="KSO_WM_UNIT_INDEX" val="1"/>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UNIT_CONTENT_GROUP_TYPE" val="contentchip"/>
  <p:tag name="KSO_WM_UNIT_TYPE" val="i"/>
  <p:tag name="KSO_WM_UNIT_INDEX" val="2"/>
</p:tagLst>
</file>

<file path=ppt/tags/tag125.xml><?xml version="1.0" encoding="utf-8"?>
<p:tagLst xmlns:a="http://schemas.openxmlformats.org/drawingml/2006/main" xmlns:r="http://schemas.openxmlformats.org/officeDocument/2006/relationships" xmlns:p="http://schemas.openxmlformats.org/presentationml/2006/main">
  <p:tag name="KSO_WM_UNIT_PRESET_TEXT" val="01"/>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1.0"/>
  <p:tag name="KSO_WM_BEAUTIFY_FLAG" val="#wm#"/>
  <p:tag name="KSO_WM_UNIT_CONTENT_GROUP_TYPE" val="contentchip"/>
</p:tagLst>
</file>

<file path=ppt/tags/tag12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1.0"/>
  <p:tag name="KSO_WM_BEAUTIFY_FLAG" val="#wm#"/>
  <p:tag name="KSO_WM_UNIT_CONTENT_GROUP_TYPE" val="contentchip"/>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6787"/>
  <p:tag name="KSO_WM_TEMPLATE_CATEGORY" val="custom"/>
  <p:tag name="KSO_WM_SLIDE_INDEX" val="1"/>
  <p:tag name="KSO_WM_SLIDE_ID" val="custom20236787_1"/>
  <p:tag name="KSO_WM_TEMPLATE_MASTER_TYPE" val="0"/>
  <p:tag name="KSO_WM_SLIDE_LAYOUT" val="a_b_f"/>
  <p:tag name="KSO_WM_SLIDE_LAYOUT_CNT" val="1_1_1"/>
</p:tagLst>
</file>

<file path=ppt/tags/tag132.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6787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87"/>
  <p:tag name="KSO_WM_TEMPLATE_CATEGORY" val="custom"/>
  <p:tag name="KSO_WM_UNIT_ISCONTENTSTITLE" val="0"/>
  <p:tag name="KSO_WM_UNIT_VALUE" val="21"/>
  <p:tag name="KSO_WM_UNIT_PRESET_TEXT" val="单击此处添加&#10;文档标题"/>
  <p:tag name="KSO_WM_UNIT_TEXT_TYPE" val="1"/>
</p:tagLst>
</file>

<file path=ppt/tags/tag133.xml><?xml version="1.0" encoding="utf-8"?>
<p:tagLst xmlns:a="http://schemas.openxmlformats.org/drawingml/2006/main" xmlns:r="http://schemas.openxmlformats.org/officeDocument/2006/relationships" xmlns:p="http://schemas.openxmlformats.org/presentationml/2006/main">
  <p:tag name="KSO_WM_SLIDE_ID" val="custom20230282_4"/>
  <p:tag name="KSO_WM_TEMPLATE_SUBCATEGORY" val="29"/>
  <p:tag name="KSO_WM_TEMPLATE_MASTER_TYPE" val="0"/>
  <p:tag name="KSO_WM_TEMPLATE_COLOR_TYPE" val="0"/>
  <p:tag name="KSO_WM_SLIDE_ITEM_CNT" val="4"/>
  <p:tag name="KSO_WM_SLIDE_INDEX" val="4"/>
  <p:tag name="KSO_WM_TAG_VERSION" val="1.0"/>
  <p:tag name="KSO_WM_BEAUTIFY_FLAG" val="#wm#"/>
  <p:tag name="KSO_WM_TEMPLATE_CATEGORY" val="custom"/>
  <p:tag name="KSO_WM_TEMPLATE_INDEX" val="20230282"/>
  <p:tag name="KSO_WM_SLIDE_TYPE" val="contents"/>
  <p:tag name="KSO_WM_SLIDE_SUBTYPE" val="diag"/>
  <p:tag name="KSO_WM_SLIDE_LAYOUT" val="a_b_l"/>
  <p:tag name="KSO_WM_SLIDE_LAYOUT_CNT" val="1_1_1"/>
  <p:tag name="KSO_WM_SPECIAL_SOURCE" val="bdnull"/>
  <p:tag name="KSO_WM_DIAGRAM_GROUP_CODE" val="l1-1"/>
  <p:tag name="KSO_WM_SLIDE_DIAGTYPE" val="l"/>
</p:tagLst>
</file>

<file path=ppt/tags/tag13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custom20230282_4*b*1"/>
  <p:tag name="KSO_WM_TEMPLATE_CATEGORY" val="custom"/>
  <p:tag name="KSO_WM_TEMPLATE_INDEX" val="20230282"/>
  <p:tag name="KSO_WM_UNIT_LAYERLEVEL" val="1"/>
  <p:tag name="KSO_WM_TAG_VERSION" val="1.0"/>
  <p:tag name="KSO_WM_BEAUTIFY_FLAG" val="#wm#"/>
  <p:tag name="KSO_WM_DIAGRAM_GROUP_CODE" val="l1-1"/>
  <p:tag name="KSO_WM_UNIT_TEXT_FILL_FORE_SCHEMECOLOR_INDEX" val="13"/>
  <p:tag name="KSO_WM_UNIT_TEXT_FILL_TYPE" val="1"/>
  <p:tag name="KSO_WM_UNIT_USESOURCEFORMAT_APPLY" val="1"/>
</p:tagLst>
</file>

<file path=ppt/tags/tag135.xml><?xml version="1.0" encoding="utf-8"?>
<p:tagLst xmlns:a="http://schemas.openxmlformats.org/drawingml/2006/main" xmlns:r="http://schemas.openxmlformats.org/officeDocument/2006/relationships"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82_4*a*1"/>
  <p:tag name="KSO_WM_TEMPLATE_CATEGORY" val="custom"/>
  <p:tag name="KSO_WM_TEMPLATE_INDEX" val="20230282"/>
  <p:tag name="KSO_WM_UNIT_LAYERLEVEL" val="1"/>
  <p:tag name="KSO_WM_TAG_VERSION" val="1.0"/>
  <p:tag name="KSO_WM_BEAUTIFY_FLAG" val="#wm#"/>
  <p:tag name="KSO_WM_DIAGRAM_GROUP_CODE" val="l1-1"/>
  <p:tag name="KSO_WM_UNIT_TEXT_FILL_FORE_SCHEMECOLOR_INDEX" val="13"/>
  <p:tag name="KSO_WM_UNIT_TEXT_FILL_TYPE" val="1"/>
  <p:tag name="KSO_WM_UNIT_USESOURCEFORMAT_APPLY" val="1"/>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282_4*l_h_i*1_1_1"/>
  <p:tag name="KSO_WM_TEMPLATE_CATEGORY" val="custom"/>
  <p:tag name="KSO_WM_TEMPLATE_INDEX" val="20230282"/>
  <p:tag name="KSO_WM_UNIT_LAYERLEVEL" val="1_1_1"/>
  <p:tag name="KSO_WM_TAG_VERSION" val="1.0"/>
  <p:tag name="KSO_WM_DIAGRAM_GROUP_CODE" val="l1-1"/>
  <p:tag name="KSO_WM_UNIT_TYPE" val="l_h_i"/>
  <p:tag name="KSO_WM_UNIT_INDEX" val="1_1_1"/>
  <p:tag name="KSO_WM_DIAGRAM_VERSION" val="3"/>
  <p:tag name="KSO_WM_DIAGRAM_MAX_ITEMCNT" val="6"/>
  <p:tag name="KSO_WM_DIAGRAM_MIN_ITEMCNT" val="2"/>
  <p:tag name="KSO_WM_DIAGRAM_VIRTUALLY_FRAME" val="{&quot;height&quot;:254.2499237060547,&quot;left&quot;:237.99999389648437,&quot;top&quot;:152.69992003673642,&quot;width&quot;:723.9500122070312}"/>
  <p:tag name="KSO_WM_DIAGRAM_COLOR_MATCH_VALUE" val="{&quot;shape&quot;:{&quot;fill&quot;:{&quot;type&quot;:0},&quot;glow&quot;:{&quot;colorType&quot;:0},&quot;line&quot;:{&quot;gradient&quot;:[{&quot;brightness&quot;:0,&quot;colorType&quot;:1,&quot;foreColorIndex&quot;:13,&quot;pos&quot;:1,&quot;transparency&quot;:0},{&quot;brightness&quot;:0,&quot;colorType&quot;:1,&quot;foreColorIndex&quot;:7,&quot;pos&quot;:0,&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UNIT_USESOURCEFORMAT_APPLY" val="1"/>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282_4*l_h_i*1_1_2"/>
  <p:tag name="KSO_WM_TEMPLATE_CATEGORY" val="custom"/>
  <p:tag name="KSO_WM_TEMPLATE_INDEX" val="20230282"/>
  <p:tag name="KSO_WM_UNIT_LAYERLEVEL" val="1_1_1"/>
  <p:tag name="KSO_WM_TAG_VERSION" val="1.0"/>
  <p:tag name="KSO_WM_BEAUTIFY_FLAG" val="#wm#"/>
  <p:tag name="KSO_WM_DIAGRAM_GROUP_CODE" val="l1-1"/>
  <p:tag name="KSO_WM_DIAGRAM_VERSION" val="3"/>
  <p:tag name="KSO_WM_DIAGRAM_MAX_ITEMCNT" val="6"/>
  <p:tag name="KSO_WM_DIAGRAM_MIN_ITEMCNT" val="2"/>
  <p:tag name="KSO_WM_DIAGRAM_VIRTUALLY_FRAME" val="{&quot;height&quot;:254.2499237060547,&quot;left&quot;:237.99999389648437,&quot;top&quot;:152.69992003673642,&quot;width&quot;:723.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7"/>
  <p:tag name="KSO_WM_UNIT_USESOURCEFORMAT_APPLY" val="1"/>
</p:tagLst>
</file>

<file path=ppt/tags/tag13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82"/>
  <p:tag name="KSO_WM_UNIT_LAYERLEVEL" val="1_1_1"/>
  <p:tag name="KSO_WM_TAG_VERSION" val="1.0"/>
  <p:tag name="KSO_WM_BEAUTIFY_FLAG" val="#wm#"/>
  <p:tag name="KSO_WM_DIAGRAM_GROUP_CODE" val="l1-1"/>
  <p:tag name="KSO_WM_UNIT_TYPE" val="l_h_a"/>
  <p:tag name="KSO_WM_UNIT_ID" val="custom20230282_4*l_h_a*1_1_1"/>
  <p:tag name="KSO_WM_DIAGRAM_VERSION" val="3"/>
  <p:tag name="KSO_WM_UNIT_PRESET_TEXT" val="输入目录文本"/>
  <p:tag name="KSO_WM_DIAGRAM_MAX_ITEMCNT" val="6"/>
  <p:tag name="KSO_WM_DIAGRAM_MIN_ITEMCNT" val="2"/>
  <p:tag name="KSO_WM_DIAGRAM_VIRTUALLY_FRAME" val="{&quot;height&quot;:254.2499237060547,&quot;left&quot;:237.99999389648437,&quot;top&quot;:152.69992003673642,&quot;width&quot;:723.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3"/>
  <p:tag name="KSO_WM_UNIT_TEXT_FILL_TYPE" val="1"/>
  <p:tag name="KSO_WM_UNIT_USESOURCEFORMAT_APPLY" val="1"/>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282_4*l_h_i*1_2_1"/>
  <p:tag name="KSO_WM_TEMPLATE_CATEGORY" val="custom"/>
  <p:tag name="KSO_WM_TEMPLATE_INDEX" val="20230282"/>
  <p:tag name="KSO_WM_UNIT_LAYERLEVEL" val="1_1_1"/>
  <p:tag name="KSO_WM_TAG_VERSION" val="1.0"/>
  <p:tag name="KSO_WM_DIAGRAM_GROUP_CODE" val="l1-1"/>
  <p:tag name="KSO_WM_UNIT_TYPE" val="l_h_i"/>
  <p:tag name="KSO_WM_UNIT_INDEX" val="1_2_1"/>
  <p:tag name="KSO_WM_DIAGRAM_VERSION" val="3"/>
  <p:tag name="KSO_WM_DIAGRAM_MAX_ITEMCNT" val="6"/>
  <p:tag name="KSO_WM_DIAGRAM_MIN_ITEMCNT" val="2"/>
  <p:tag name="KSO_WM_DIAGRAM_VIRTUALLY_FRAME" val="{&quot;height&quot;:254.2499237060547,&quot;left&quot;:237.99999389648437,&quot;top&quot;:152.69992003673642,&quot;width&quot;:723.9500122070312}"/>
  <p:tag name="KSO_WM_DIAGRAM_COLOR_MATCH_VALUE" val="{&quot;shape&quot;:{&quot;fill&quot;:{&quot;type&quot;:0},&quot;glow&quot;:{&quot;colorType&quot;:0},&quot;line&quot;:{&quot;gradient&quot;:[{&quot;brightness&quot;:0,&quot;colorType&quot;:1,&quot;foreColorIndex&quot;:13,&quot;pos&quot;:1,&quot;transparency&quot;:0},{&quot;brightness&quot;:0,&quot;colorType&quot;:1,&quot;foreColorIndex&quot;:7,&quot;pos&quot;:0,&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282_4*l_h_i*1_2_2"/>
  <p:tag name="KSO_WM_TEMPLATE_CATEGORY" val="custom"/>
  <p:tag name="KSO_WM_TEMPLATE_INDEX" val="20230282"/>
  <p:tag name="KSO_WM_UNIT_LAYERLEVEL" val="1_1_1"/>
  <p:tag name="KSO_WM_TAG_VERSION" val="1.0"/>
  <p:tag name="KSO_WM_BEAUTIFY_FLAG" val="#wm#"/>
  <p:tag name="KSO_WM_DIAGRAM_GROUP_CODE" val="l1-1"/>
  <p:tag name="KSO_WM_DIAGRAM_VERSION" val="3"/>
  <p:tag name="KSO_WM_DIAGRAM_MAX_ITEMCNT" val="6"/>
  <p:tag name="KSO_WM_DIAGRAM_MIN_ITEMCNT" val="2"/>
  <p:tag name="KSO_WM_DIAGRAM_VIRTUALLY_FRAME" val="{&quot;height&quot;:254.2499237060547,&quot;left&quot;:237.99999389648437,&quot;top&quot;:152.69992003673642,&quot;width&quot;:723.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7"/>
  <p:tag name="KSO_WM_UNIT_USESOURCEFORMAT_APPLY" val="1"/>
</p:tagLst>
</file>

<file path=ppt/tags/tag14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282"/>
  <p:tag name="KSO_WM_UNIT_LAYERLEVEL" val="1_1_1"/>
  <p:tag name="KSO_WM_TAG_VERSION" val="1.0"/>
  <p:tag name="KSO_WM_BEAUTIFY_FLAG" val="#wm#"/>
  <p:tag name="KSO_WM_DIAGRAM_GROUP_CODE" val="l1-1"/>
  <p:tag name="KSO_WM_UNIT_TYPE" val="l_h_a"/>
  <p:tag name="KSO_WM_UNIT_ID" val="custom20230282_4*l_h_a*1_2_1"/>
  <p:tag name="KSO_WM_DIAGRAM_VERSION" val="3"/>
  <p:tag name="KSO_WM_UNIT_PRESET_TEXT" val="输入目录文本"/>
  <p:tag name="KSO_WM_DIAGRAM_MAX_ITEMCNT" val="6"/>
  <p:tag name="KSO_WM_DIAGRAM_MIN_ITEMCNT" val="2"/>
  <p:tag name="KSO_WM_DIAGRAM_VIRTUALLY_FRAME" val="{&quot;height&quot;:254.2499237060547,&quot;left&quot;:237.99999389648437,&quot;top&quot;:152.69992003673642,&quot;width&quot;:723.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3"/>
  <p:tag name="KSO_WM_UNIT_TEXT_FILL_TYPE" val="1"/>
  <p:tag name="KSO_WM_UNIT_USESOURCEFORMAT_APPLY" val="1"/>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282_4*l_h_i*1_3_1"/>
  <p:tag name="KSO_WM_TEMPLATE_CATEGORY" val="custom"/>
  <p:tag name="KSO_WM_TEMPLATE_INDEX" val="20230282"/>
  <p:tag name="KSO_WM_UNIT_LAYERLEVEL" val="1_1_1"/>
  <p:tag name="KSO_WM_TAG_VERSION" val="1.0"/>
  <p:tag name="KSO_WM_DIAGRAM_GROUP_CODE" val="l1-1"/>
  <p:tag name="KSO_WM_UNIT_TYPE" val="l_h_i"/>
  <p:tag name="KSO_WM_UNIT_INDEX" val="1_3_1"/>
  <p:tag name="KSO_WM_DIAGRAM_VERSION" val="3"/>
  <p:tag name="KSO_WM_DIAGRAM_MAX_ITEMCNT" val="6"/>
  <p:tag name="KSO_WM_DIAGRAM_MIN_ITEMCNT" val="2"/>
  <p:tag name="KSO_WM_DIAGRAM_VIRTUALLY_FRAME" val="{&quot;height&quot;:254.2499237060547,&quot;left&quot;:237.99999389648437,&quot;top&quot;:152.69992003673642,&quot;width&quot;:723.9500122070312}"/>
  <p:tag name="KSO_WM_DIAGRAM_COLOR_MATCH_VALUE" val="{&quot;shape&quot;:{&quot;fill&quot;:{&quot;type&quot;:0},&quot;glow&quot;:{&quot;colorType&quot;:0},&quot;line&quot;:{&quot;gradient&quot;:[{&quot;brightness&quot;:0,&quot;colorType&quot;:1,&quot;foreColorIndex&quot;:13,&quot;pos&quot;:1,&quot;transparency&quot;:0},{&quot;brightness&quot;:0,&quot;colorType&quot;:1,&quot;foreColorIndex&quot;:7,&quot;pos&quot;:0,&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UNIT_USESOURCEFORMAT_APPLY" val="1"/>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0282_4*l_h_i*1_3_2"/>
  <p:tag name="KSO_WM_TEMPLATE_CATEGORY" val="custom"/>
  <p:tag name="KSO_WM_TEMPLATE_INDEX" val="20230282"/>
  <p:tag name="KSO_WM_UNIT_LAYERLEVEL" val="1_1_1"/>
  <p:tag name="KSO_WM_TAG_VERSION" val="1.0"/>
  <p:tag name="KSO_WM_BEAUTIFY_FLAG" val="#wm#"/>
  <p:tag name="KSO_WM_DIAGRAM_GROUP_CODE" val="l1-1"/>
  <p:tag name="KSO_WM_DIAGRAM_VERSION" val="3"/>
  <p:tag name="KSO_WM_DIAGRAM_MAX_ITEMCNT" val="6"/>
  <p:tag name="KSO_WM_DIAGRAM_MIN_ITEMCNT" val="2"/>
  <p:tag name="KSO_WM_DIAGRAM_VIRTUALLY_FRAME" val="{&quot;height&quot;:254.2499237060547,&quot;left&quot;:237.99999389648437,&quot;top&quot;:152.69992003673642,&quot;width&quot;:723.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7"/>
  <p:tag name="KSO_WM_UNIT_USESOURCEFORMAT_APPLY" val="1"/>
</p:tagLst>
</file>

<file path=ppt/tags/tag14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282"/>
  <p:tag name="KSO_WM_UNIT_LAYERLEVEL" val="1_1_1"/>
  <p:tag name="KSO_WM_TAG_VERSION" val="1.0"/>
  <p:tag name="KSO_WM_BEAUTIFY_FLAG" val="#wm#"/>
  <p:tag name="KSO_WM_DIAGRAM_GROUP_CODE" val="l1-1"/>
  <p:tag name="KSO_WM_UNIT_TYPE" val="l_h_a"/>
  <p:tag name="KSO_WM_UNIT_ID" val="custom20230282_4*l_h_a*1_3_1"/>
  <p:tag name="KSO_WM_DIAGRAM_VERSION" val="3"/>
  <p:tag name="KSO_WM_UNIT_PRESET_TEXT" val="输入目录文本"/>
  <p:tag name="KSO_WM_DIAGRAM_MAX_ITEMCNT" val="6"/>
  <p:tag name="KSO_WM_DIAGRAM_MIN_ITEMCNT" val="2"/>
  <p:tag name="KSO_WM_DIAGRAM_VIRTUALLY_FRAME" val="{&quot;height&quot;:254.2499237060547,&quot;left&quot;:237.99999389648437,&quot;top&quot;:152.69992003673642,&quot;width&quot;:723.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3"/>
  <p:tag name="KSO_WM_UNIT_TEXT_FILL_TYPE" val="1"/>
  <p:tag name="KSO_WM_UNIT_USESOURCEFORMAT_APPLY" val="1"/>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282_4*l_h_i*1_4_1"/>
  <p:tag name="KSO_WM_TEMPLATE_CATEGORY" val="custom"/>
  <p:tag name="KSO_WM_TEMPLATE_INDEX" val="20230282"/>
  <p:tag name="KSO_WM_UNIT_LAYERLEVEL" val="1_1_1"/>
  <p:tag name="KSO_WM_TAG_VERSION" val="1.0"/>
  <p:tag name="KSO_WM_DIAGRAM_GROUP_CODE" val="l1-1"/>
  <p:tag name="KSO_WM_UNIT_TYPE" val="l_h_i"/>
  <p:tag name="KSO_WM_UNIT_INDEX" val="1_4_1"/>
  <p:tag name="KSO_WM_DIAGRAM_VERSION" val="3"/>
  <p:tag name="KSO_WM_DIAGRAM_MAX_ITEMCNT" val="6"/>
  <p:tag name="KSO_WM_DIAGRAM_MIN_ITEMCNT" val="2"/>
  <p:tag name="KSO_WM_DIAGRAM_VIRTUALLY_FRAME" val="{&quot;height&quot;:254.2499237060547,&quot;left&quot;:237.99999389648437,&quot;top&quot;:152.69992003673642,&quot;width&quot;:723.9500122070312}"/>
  <p:tag name="KSO_WM_DIAGRAM_COLOR_MATCH_VALUE" val="{&quot;shape&quot;:{&quot;fill&quot;:{&quot;type&quot;:0},&quot;glow&quot;:{&quot;colorType&quot;:0},&quot;line&quot;:{&quot;gradient&quot;:[{&quot;brightness&quot;:0,&quot;colorType&quot;:1,&quot;foreColorIndex&quot;:13,&quot;pos&quot;:1,&quot;transparency&quot;:0},{&quot;brightness&quot;:0,&quot;colorType&quot;:1,&quot;foreColorIndex&quot;:7,&quot;pos&quot;:0,&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UNIT_USESOURCEFORMAT_APPLY" val="1"/>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0282_4*l_h_i*1_4_2"/>
  <p:tag name="KSO_WM_TEMPLATE_CATEGORY" val="custom"/>
  <p:tag name="KSO_WM_TEMPLATE_INDEX" val="20230282"/>
  <p:tag name="KSO_WM_UNIT_LAYERLEVEL" val="1_1_1"/>
  <p:tag name="KSO_WM_TAG_VERSION" val="1.0"/>
  <p:tag name="KSO_WM_BEAUTIFY_FLAG" val="#wm#"/>
  <p:tag name="KSO_WM_DIAGRAM_GROUP_CODE" val="l1-1"/>
  <p:tag name="KSO_WM_DIAGRAM_VERSION" val="3"/>
  <p:tag name="KSO_WM_DIAGRAM_MAX_ITEMCNT" val="6"/>
  <p:tag name="KSO_WM_DIAGRAM_MIN_ITEMCNT" val="2"/>
  <p:tag name="KSO_WM_DIAGRAM_VIRTUALLY_FRAME" val="{&quot;height&quot;:254.2499237060547,&quot;left&quot;:237.99999389648437,&quot;top&quot;:152.69992003673642,&quot;width&quot;:723.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10,&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7"/>
  <p:tag name="KSO_WM_UNIT_USESOURCEFORMAT_APPLY" val="1"/>
</p:tagLst>
</file>

<file path=ppt/tags/tag14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custom"/>
  <p:tag name="KSO_WM_TEMPLATE_INDEX" val="20230282"/>
  <p:tag name="KSO_WM_UNIT_LAYERLEVEL" val="1_1_1"/>
  <p:tag name="KSO_WM_TAG_VERSION" val="1.0"/>
  <p:tag name="KSO_WM_BEAUTIFY_FLAG" val="#wm#"/>
  <p:tag name="KSO_WM_DIAGRAM_GROUP_CODE" val="l1-1"/>
  <p:tag name="KSO_WM_UNIT_TYPE" val="l_h_a"/>
  <p:tag name="KSO_WM_UNIT_ID" val="custom20230282_4*l_h_a*1_4_1"/>
  <p:tag name="KSO_WM_DIAGRAM_VERSION" val="3"/>
  <p:tag name="KSO_WM_UNIT_PRESET_TEXT" val="输入目录文本"/>
  <p:tag name="KSO_WM_DIAGRAM_MAX_ITEMCNT" val="6"/>
  <p:tag name="KSO_WM_DIAGRAM_MIN_ITEMCNT" val="2"/>
  <p:tag name="KSO_WM_DIAGRAM_VIRTUALLY_FRAME" val="{&quot;height&quot;:254.2499237060547,&quot;left&quot;:237.99999389648437,&quot;top&quot;:152.69992003673642,&quot;width&quot;:723.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3"/>
  <p:tag name="KSO_WM_UNIT_TEXT_FILL_TYPE" val="1"/>
  <p:tag name="KSO_WM_UNIT_USESOURCEFORMAT_APPLY" val="1"/>
</p:tagLst>
</file>

<file path=ppt/tags/tag148.xml><?xml version="1.0" encoding="utf-8"?>
<p:tagLst xmlns:a="http://schemas.openxmlformats.org/drawingml/2006/main" xmlns:r="http://schemas.openxmlformats.org/officeDocument/2006/relationships" xmlns:p="http://schemas.openxmlformats.org/presentationml/2006/main">
  <p:tag name="KSO_WM_SLIDE_ID" val="custom20230282_7"/>
  <p:tag name="KSO_WM_TEMPLATE_SUBCATEGORY" val="29"/>
  <p:tag name="KSO_WM_TEMPLATE_MASTER_TYPE" val="0"/>
  <p:tag name="KSO_WM_TEMPLATE_COLOR_TYPE" val="0"/>
  <p:tag name="KSO_WM_SLIDE_ITEM_CNT" val="0"/>
  <p:tag name="KSO_WM_SLIDE_INDEX" val="7"/>
  <p:tag name="KSO_WM_TAG_VERSION" val="1.0"/>
  <p:tag name="KSO_WM_BEAUTIFY_FLAG" val="#wm#"/>
  <p:tag name="KSO_WM_TEMPLATE_CATEGORY" val="custom"/>
  <p:tag name="KSO_WM_TEMPLATE_INDEX" val="20230282"/>
  <p:tag name="KSO_WM_SLIDE_TYPE" val="sectionTitle"/>
  <p:tag name="KSO_WM_SLIDE_SUBTYPE" val="pureTxt"/>
  <p:tag name="KSO_WM_SLIDE_LAYOUT" val="a_e"/>
  <p:tag name="KSO_WM_SLIDE_LAYOUT_CNT" val="1_1"/>
  <p:tag name="KSO_WM_SPECIAL_SOURCE" val="bdnull"/>
  <p:tag name="KSO_WM_SLIDE_CONTENT_AREA" val="{&quot;left&quot;:&quot;437.4&quot;,&quot;top&quot;:&quot;52.95&quot;,&quot;width&quot;:&quot;503&quot;,&quot;height&quot;:&quot;358.9&quot;}"/>
</p:tagLst>
</file>

<file path=ppt/tags/tag149.xml><?xml version="1.0" encoding="utf-8"?>
<p:tagLst xmlns:a="http://schemas.openxmlformats.org/drawingml/2006/main" xmlns:r="http://schemas.openxmlformats.org/officeDocument/2006/relationships"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282_7*e*1"/>
  <p:tag name="KSO_WM_TEMPLATE_CATEGORY" val="custom"/>
  <p:tag name="KSO_WM_TEMPLATE_INDEX" val="20230282"/>
  <p:tag name="KSO_WM_UNIT_LAYERLEVEL" val="1"/>
  <p:tag name="KSO_WM_TAG_VERSION" val="1.0"/>
  <p:tag name="KSO_WM_BEAUTIFY_FLAG" val="#wm#"/>
  <p:tag name="KSO_WM_UNIT_CONTENT_GROUP_TYPE" val="contentchip"/>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82_7*a*1"/>
  <p:tag name="KSO_WM_TEMPLATE_CATEGORY" val="custom"/>
  <p:tag name="KSO_WM_TEMPLATE_INDEX" val="20230282"/>
  <p:tag name="KSO_WM_UNIT_LAYERLEVEL" val="1"/>
  <p:tag name="KSO_WM_TAG_VERSION" val="1.0"/>
  <p:tag name="KSO_WM_BEAUTIFY_FLAG" val="#wm#"/>
  <p:tag name="KSO_WM_UNIT_CONTENT_GROUP_TYPE" val="contentchip"/>
  <p:tag name="KSO_WM_UNIT_PRESET_TEXT" val="添加章节标题"/>
  <p:tag name="KSO_WM_UNIT_TEXT_TYPE" val="1"/>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136_2*l_h_i*1_2_1"/>
  <p:tag name="KSO_WM_TEMPLATE_CATEGORY" val="diagram"/>
  <p:tag name="KSO_WM_TEMPLATE_INDEX" val="20231136"/>
  <p:tag name="KSO_WM_UNIT_LAYERLEVEL" val="1_1_1"/>
  <p:tag name="KSO_WM_TAG_VERSION" val="3.0"/>
  <p:tag name="KSO_WM_DIAGRAM_MAX_ITEMCNT" val="6"/>
  <p:tag name="KSO_WM_DIAGRAM_MIN_ITEMCNT" val="2"/>
  <p:tag name="KSO_WM_DIAGRAM_VIRTUALLY_FRAME" val="{&quot;height&quot;:426.75,&quot;left&quot;:55.725006103515625,&quot;top&quot;:68.05,&quot;width&quot;:850.2999877929688}"/>
  <p:tag name="KSO_WM_DIAGRAM_COLOR_MATCH_VALUE" val="{&quot;shape&quot;:{&quot;fill&quot;:{&quot;gradient&quot;:[{&quot;brightness&quot;:0.800000011920929,&quot;colorType&quot;:1,&quot;foreColorIndex&quot;:5,&quot;pos&quot;:0.30000001192092896,&quot;transparency&quot;:0.30000001192092896},{&quot;brightness&quot;:0.800000011920929,&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3"/>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136_2*l_h_i*1_1_1"/>
  <p:tag name="KSO_WM_TEMPLATE_CATEGORY" val="diagram"/>
  <p:tag name="KSO_WM_TEMPLATE_INDEX" val="20231136"/>
  <p:tag name="KSO_WM_UNIT_LAYERLEVEL" val="1_1_1"/>
  <p:tag name="KSO_WM_TAG_VERSION" val="3.0"/>
  <p:tag name="KSO_WM_DIAGRAM_MAX_ITEMCNT" val="6"/>
  <p:tag name="KSO_WM_DIAGRAM_MIN_ITEMCNT" val="2"/>
  <p:tag name="KSO_WM_DIAGRAM_VIRTUALLY_FRAME" val="{&quot;height&quot;:426.75,&quot;left&quot;:55.725006103515625,&quot;top&quot;:68.05,&quot;width&quot;:850.2999877929688}"/>
  <p:tag name="KSO_WM_DIAGRAM_COLOR_MATCH_VALUE" val="{&quot;shape&quot;:{&quot;fill&quot;:{&quot;gradient&quot;:[{&quot;brightness&quot;:0.800000011920929,&quot;colorType&quot;:1,&quot;foreColorIndex&quot;:5,&quot;pos&quot;:0.30000001192092896,&quot;transparency&quot;:0.30000001192092896},{&quot;brightness&quot;:0.800000011920929,&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3"/>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136_2*l_h_i*1_1_2"/>
  <p:tag name="KSO_WM_TEMPLATE_CATEGORY" val="diagram"/>
  <p:tag name="KSO_WM_TEMPLATE_INDEX" val="20231136"/>
  <p:tag name="KSO_WM_UNIT_LAYERLEVEL" val="1_1_1"/>
  <p:tag name="KSO_WM_TAG_VERSION" val="3.0"/>
  <p:tag name="KSO_WM_DIAGRAM_MAX_ITEMCNT" val="6"/>
  <p:tag name="KSO_WM_DIAGRAM_MIN_ITEMCNT" val="2"/>
  <p:tag name="KSO_WM_DIAGRAM_VIRTUALLY_FRAME" val="{&quot;height&quot;:426.75,&quot;left&quot;:55.725006103515625,&quot;top&quot;:68.05,&quot;width&quot;:850.29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Lst>
</file>

<file path=ppt/tags/tag15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10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36_2*l_h_f*1_1_1"/>
  <p:tag name="KSO_WM_TEMPLATE_CATEGORY" val="diagram"/>
  <p:tag name="KSO_WM_TEMPLATE_INDEX" val="20231136"/>
  <p:tag name="KSO_WM_UNIT_LAYERLEVEL" val="1_1_1"/>
  <p:tag name="KSO_WM_TAG_VERSION" val="3.0"/>
  <p:tag name="KSO_WM_DIAGRAM_MAX_ITEMCNT" val="6"/>
  <p:tag name="KSO_WM_DIAGRAM_MIN_ITEMCNT" val="2"/>
  <p:tag name="KSO_WM_DIAGRAM_VIRTUALLY_FRAME" val="{&quot;height&quot;:426.75,&quot;left&quot;:55.725006103515625,&quot;top&quot;:68.05,&quot;width&quot;:85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FORE_SCHEMECOLOR_INDEX" val="1"/>
  <p:tag name="KSO_WM_UNIT_TEXT_FILL_TYPE" val="1"/>
  <p:tag name="KSO_WM_UNIT_PRESET_TEXT" val="单击此处输入你的项正文文字是您思想的提炼请尽量言简意赅的阐述观点"/>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136_2*l_h_i*1_2_2"/>
  <p:tag name="KSO_WM_TEMPLATE_CATEGORY" val="diagram"/>
  <p:tag name="KSO_WM_TEMPLATE_INDEX" val="20231136"/>
  <p:tag name="KSO_WM_UNIT_LAYERLEVEL" val="1_1_1"/>
  <p:tag name="KSO_WM_TAG_VERSION" val="3.0"/>
  <p:tag name="KSO_WM_DIAGRAM_MAX_ITEMCNT" val="6"/>
  <p:tag name="KSO_WM_DIAGRAM_MIN_ITEMCNT" val="2"/>
  <p:tag name="KSO_WM_DIAGRAM_VIRTUALLY_FRAME" val="{&quot;height&quot;:426.75,&quot;left&quot;:55.725006103515625,&quot;top&quot;:68.05,&quot;width&quot;:850.29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Lst>
</file>

<file path=ppt/tags/tag15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36_2*l_h_a*1_1_1"/>
  <p:tag name="KSO_WM_TEMPLATE_CATEGORY" val="diagram"/>
  <p:tag name="KSO_WM_TEMPLATE_INDEX" val="20231136"/>
  <p:tag name="KSO_WM_UNIT_LAYERLEVEL" val="1_1_1"/>
  <p:tag name="KSO_WM_TAG_VERSION" val="3.0"/>
  <p:tag name="KSO_WM_UNIT_VALUE" val="11"/>
  <p:tag name="KSO_WM_DIAGRAM_MAX_ITEMCNT" val="6"/>
  <p:tag name="KSO_WM_DIAGRAM_MIN_ITEMCNT" val="2"/>
  <p:tag name="KSO_WM_DIAGRAM_VIRTUALLY_FRAME" val="{&quot;height&quot;:426.75,&quot;left&quot;:55.725006103515625,&quot;top&quot;:68.05,&quot;width&quot;:850.2999877929688}"/>
  <p:tag name="KSO_WM_DIAGRAM_COLOR_MATCH_VALUE" val="{&quot;shape&quot;:{&quot;fill&quot;:{&quot;gradient&quot;:[{&quot;brightness&quot;:0,&quot;colorType&quot;:1,&quot;foreColorIndex&quot;:5,&quot;pos&quot;:0.30000001192092896,&quot;transparency&quot;:0.10000000149011612},{&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3"/>
  <p:tag name="KSO_WM_UNIT_PRESET_TEXT" val="添加标题内容"/>
</p:tagLst>
</file>

<file path=ppt/tags/tag15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36_2*l_h_f*1_2_1"/>
  <p:tag name="KSO_WM_TEMPLATE_CATEGORY" val="diagram"/>
  <p:tag name="KSO_WM_TEMPLATE_INDEX" val="20231136"/>
  <p:tag name="KSO_WM_UNIT_LAYERLEVEL" val="1_1_1"/>
  <p:tag name="KSO_WM_TAG_VERSION" val="3.0"/>
  <p:tag name="KSO_WM_UNIT_VALUE" val="55"/>
  <p:tag name="KSO_WM_DIAGRAM_MAX_ITEMCNT" val="6"/>
  <p:tag name="KSO_WM_DIAGRAM_MIN_ITEMCNT" val="2"/>
  <p:tag name="KSO_WM_DIAGRAM_VIRTUALLY_FRAME" val="{&quot;height&quot;:426.75,&quot;left&quot;:55.725006103515625,&quot;top&quot;:68.05,&quot;width&quot;:85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FORE_SCHEMECOLOR_INDEX" val="1"/>
  <p:tag name="KSO_WM_UNIT_TEXT_FILL_TYPE" val="1"/>
  <p:tag name="KSO_WM_UNIT_PRESET_TEXT" val="单击此处输入你的项正文文字是您思想的提炼请尽量言简意赅的阐述观点"/>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136_2*l_h_i*1_3_1"/>
  <p:tag name="KSO_WM_TEMPLATE_CATEGORY" val="diagram"/>
  <p:tag name="KSO_WM_TEMPLATE_INDEX" val="20231136"/>
  <p:tag name="KSO_WM_UNIT_LAYERLEVEL" val="1_1_1"/>
  <p:tag name="KSO_WM_TAG_VERSION" val="3.0"/>
  <p:tag name="KSO_WM_DIAGRAM_MAX_ITEMCNT" val="6"/>
  <p:tag name="KSO_WM_DIAGRAM_MIN_ITEMCNT" val="2"/>
  <p:tag name="KSO_WM_DIAGRAM_VIRTUALLY_FRAME" val="{&quot;height&quot;:426.75,&quot;left&quot;:55.725006103515625,&quot;top&quot;:68.05,&quot;width&quot;:850.2999877929688}"/>
  <p:tag name="KSO_WM_DIAGRAM_COLOR_MATCH_VALUE" val="{&quot;shape&quot;:{&quot;fill&quot;:{&quot;gradient&quot;:[{&quot;brightness&quot;:0.800000011920929,&quot;colorType&quot;:1,&quot;foreColorIndex&quot;:5,&quot;pos&quot;:0.30000001192092896,&quot;transparency&quot;:0.30000001192092896},{&quot;brightness&quot;:0.800000011920929,&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3"/>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136_2*l_h_i*1_3_2"/>
  <p:tag name="KSO_WM_TEMPLATE_CATEGORY" val="diagram"/>
  <p:tag name="KSO_WM_TEMPLATE_INDEX" val="20231136"/>
  <p:tag name="KSO_WM_UNIT_LAYERLEVEL" val="1_1_1"/>
  <p:tag name="KSO_WM_TAG_VERSION" val="3.0"/>
  <p:tag name="KSO_WM_DIAGRAM_MAX_ITEMCNT" val="6"/>
  <p:tag name="KSO_WM_DIAGRAM_MIN_ITEMCNT" val="2"/>
  <p:tag name="KSO_WM_DIAGRAM_VIRTUALLY_FRAME" val="{&quot;height&quot;:426.75,&quot;left&quot;:55.725006103515625,&quot;top&quot;:68.05,&quot;width&quot;:850.29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VALUE" val="472*764"/>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136_2*l_h_d*1_3_1"/>
  <p:tag name="KSO_WM_TEMPLATE_CATEGORY" val="diagram"/>
  <p:tag name="KSO_WM_TEMPLATE_INDEX" val="20231136"/>
  <p:tag name="KSO_WM_UNIT_LAYERLEVEL" val="1_1_1"/>
  <p:tag name="KSO_WM_TAG_VERSION" val="3.0"/>
  <p:tag name="KSO_WM_DIAGRAM_MAX_ITEMCNT" val="6"/>
  <p:tag name="KSO_WM_DIAGRAM_MIN_ITEMCNT" val="2"/>
  <p:tag name="KSO_WM_DIAGRAM_VIRTUALLY_FRAME" val="{&quot;height&quot;:426.75,&quot;left&quot;:55.725006103515625,&quot;top&quot;:68.05,&quot;width&quot;:85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Lst>
</file>

<file path=ppt/tags/tag16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10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36_2*l_h_f*1_3_1"/>
  <p:tag name="KSO_WM_TEMPLATE_CATEGORY" val="diagram"/>
  <p:tag name="KSO_WM_TEMPLATE_INDEX" val="20231136"/>
  <p:tag name="KSO_WM_UNIT_LAYERLEVEL" val="1_1_1"/>
  <p:tag name="KSO_WM_TAG_VERSION" val="3.0"/>
  <p:tag name="KSO_WM_DIAGRAM_MAX_ITEMCNT" val="6"/>
  <p:tag name="KSO_WM_DIAGRAM_MIN_ITEMCNT" val="2"/>
  <p:tag name="KSO_WM_DIAGRAM_VIRTUALLY_FRAME" val="{&quot;height&quot;:426.75,&quot;left&quot;:55.725006103515625,&quot;top&quot;:68.05,&quot;width&quot;:85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FORE_SCHEMECOLOR_INDEX" val="1"/>
  <p:tag name="KSO_WM_UNIT_TEXT_FILL_TYPE" val="1"/>
  <p:tag name="KSO_WM_UNIT_PRESET_TEXT" val="单击此处输入你的项正文文字是您思想的提炼请尽量言简意赅的阐述观点"/>
</p:tagLst>
</file>

<file path=ppt/tags/tag162.xml><?xml version="1.0" encoding="utf-8"?>
<p:tagLst xmlns:a="http://schemas.openxmlformats.org/drawingml/2006/main" xmlns:r="http://schemas.openxmlformats.org/officeDocument/2006/relationships" xmlns:p="http://schemas.openxmlformats.org/presentationml/2006/main">
  <p:tag name="KSO_WM_UNIT_VALUE" val="1100*1438"/>
  <p:tag name="KSO_WM_UNIT_HIGHLIGHT" val="0"/>
  <p:tag name="KSO_WM_UNIT_COMPATIBLE" val="0"/>
  <p:tag name="KSO_WM_UNIT_DIAGRAM_ISNUMVISUAL" val="0"/>
  <p:tag name="KSO_WM_UNIT_DIAGRAM_ISREFERUNIT" val="0"/>
  <p:tag name="KSO_WM_UNIT_TYPE" val="d"/>
  <p:tag name="KSO_WM_UNIT_INDEX" val="1"/>
  <p:tag name="KSO_WM_UNIT_ID" val="diagram20213259_1*d*1"/>
  <p:tag name="KSO_WM_TEMPLATE_CATEGORY" val="diagram"/>
  <p:tag name="KSO_WM_TEMPLATE_INDEX" val="20213259"/>
  <p:tag name="KSO_WM_UNIT_LAYERLEVEL" val="1"/>
  <p:tag name="KSO_WM_TAG_VERSION" val="1.0"/>
  <p:tag name="KSO_WM_BEAUTIFY_FLAG" val=""/>
  <p:tag name="KSO_WM_CHIP_GROUPID" val="5e7310da9a230a26b9e88a19"/>
  <p:tag name="KSO_WM_CHIP_XID" val="5e7310da9a230a26b9e88a1a"/>
  <p:tag name="KSO_WM_UNIT_DEC_AREA_ID" val="6cc9f2c48d7b49e3bd3a752c26cf2c3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ad59f74033947a08f9bed71cd1cbf6c"/>
  <p:tag name="KSO_WM_UNIT_SUPPORT_UNIT_TYPE" val="[&quot;d&quot;,&quot;α&quot;,&quot;β&quot;,&quot;θ&quot;]"/>
  <p:tag name="KSO_WM_TEMPLATE_ASSEMBLE_XID" val="60656ed84054ed1e2fb80089"/>
  <p:tag name="KSO_WM_TEMPLATE_ASSEMBLE_GROUPID" val="60656ed84054ed1e2fb80089"/>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SLIDE_ID" val="custom20230282_7"/>
  <p:tag name="KSO_WM_TEMPLATE_SUBCATEGORY" val="29"/>
  <p:tag name="KSO_WM_TEMPLATE_MASTER_TYPE" val="0"/>
  <p:tag name="KSO_WM_TEMPLATE_COLOR_TYPE" val="0"/>
  <p:tag name="KSO_WM_SLIDE_ITEM_CNT" val="0"/>
  <p:tag name="KSO_WM_SLIDE_INDEX" val="7"/>
  <p:tag name="KSO_WM_TAG_VERSION" val="1.0"/>
  <p:tag name="KSO_WM_BEAUTIFY_FLAG" val="#wm#"/>
  <p:tag name="KSO_WM_TEMPLATE_CATEGORY" val="custom"/>
  <p:tag name="KSO_WM_TEMPLATE_INDEX" val="20230282"/>
  <p:tag name="KSO_WM_SLIDE_TYPE" val="sectionTitle"/>
  <p:tag name="KSO_WM_SLIDE_SUBTYPE" val="pureTxt"/>
  <p:tag name="KSO_WM_SLIDE_LAYOUT" val="a_e"/>
  <p:tag name="KSO_WM_SLIDE_LAYOUT_CNT" val="1_1"/>
  <p:tag name="KSO_WM_SPECIAL_SOURCE" val="bdnull"/>
  <p:tag name="KSO_WM_SLIDE_CONTENT_AREA" val="{&quot;left&quot;:&quot;437.4&quot;,&quot;top&quot;:&quot;52.95&quot;,&quot;width&quot;:&quot;503&quot;,&quot;height&quot;:&quot;358.9&quot;}"/>
</p:tagLst>
</file>

<file path=ppt/tags/tag165.xml><?xml version="1.0" encoding="utf-8"?>
<p:tagLst xmlns:a="http://schemas.openxmlformats.org/drawingml/2006/main" xmlns:r="http://schemas.openxmlformats.org/officeDocument/2006/relationships"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282_7*e*1"/>
  <p:tag name="KSO_WM_TEMPLATE_CATEGORY" val="custom"/>
  <p:tag name="KSO_WM_TEMPLATE_INDEX" val="20230282"/>
  <p:tag name="KSO_WM_UNIT_LAYERLEVEL" val="1"/>
  <p:tag name="KSO_WM_TAG_VERSION" val="1.0"/>
  <p:tag name="KSO_WM_BEAUTIFY_FLAG" val="#wm#"/>
  <p:tag name="KSO_WM_UNIT_CONTENT_GROUP_TYPE" val="contentchip"/>
</p:tagLst>
</file>

<file path=ppt/tags/tag16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82_7*a*1"/>
  <p:tag name="KSO_WM_TEMPLATE_CATEGORY" val="custom"/>
  <p:tag name="KSO_WM_TEMPLATE_INDEX" val="20230282"/>
  <p:tag name="KSO_WM_UNIT_LAYERLEVEL" val="1"/>
  <p:tag name="KSO_WM_TAG_VERSION" val="1.0"/>
  <p:tag name="KSO_WM_BEAUTIFY_FLAG" val="#wm#"/>
  <p:tag name="KSO_WM_UNIT_CONTENT_GROUP_TYPE" val="contentchip"/>
  <p:tag name="KSO_WM_UNIT_PRESET_TEXT" val="添加章节标题"/>
  <p:tag name="KSO_WM_UNIT_TEXT_TYPE" val="1"/>
</p:tagLst>
</file>

<file path=ppt/tags/tag167.xml><?xml version="1.0" encoding="utf-8"?>
<p:tagLst xmlns:a="http://schemas.openxmlformats.org/drawingml/2006/main" xmlns:r="http://schemas.openxmlformats.org/officeDocument/2006/relationships" xmlns:p="http://schemas.openxmlformats.org/presentationml/2006/main">
  <p:tag name="KSO_WM_DIAGRAM_VIRTUALLY_FRAME" val="{&quot;height&quot;:327.6,&quot;left&quot;:56.75,&quot;top&quot;:125.15,&quot;width&quot;:850.3}"/>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d*1"/>
  <p:tag name="KSO_WM_TEMPLATE_CATEGORY" val="custom"/>
  <p:tag name="KSO_WM_TEMPLATE_INDEX" val="20233172"/>
  <p:tag name="KSO_WM_UNIT_LAYERLEVEL" val="1"/>
  <p:tag name="KSO_WM_TAG_VERSION" val="3.0"/>
  <p:tag name="KSO_WM_BEAUTIFY_FLAG" val="#wm#"/>
  <p:tag name="KSO_WM_UNIT_VALUE" val="1155*1483"/>
  <p:tag name="KSO_WM_UNIT_TYPE" val="d"/>
  <p:tag name="KSO_WM_UNIT_INDEX" val="1"/>
  <p:tag name="KSO_WM_UNIT_LINE_FORE_SCHEMECOLOR_INDEX" val="1"/>
  <p:tag name="KSO_WM_UNIT_LINE_FILL_TYPE" val="2"/>
  <p:tag name="KSO_WM_UNIT_USESOURCEFORMAT_APPLY" val="1"/>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i*1"/>
  <p:tag name="KSO_WM_TEMPLATE_CATEGORY" val="custom"/>
  <p:tag name="KSO_WM_TEMPLATE_INDEX" val="20233172"/>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4"/>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7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BEAUTIFY_FLAG" val="#wm#"/>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327.6,&quot;left&quot;:56.75,&quot;top&quot;:125.15,&quot;width&quot;:850.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1"/>
</p:tagLst>
</file>

<file path=ppt/tags/tag171.xml><?xml version="1.0" encoding="utf-8"?>
<p:tagLst xmlns:a="http://schemas.openxmlformats.org/drawingml/2006/main" xmlns:r="http://schemas.openxmlformats.org/officeDocument/2006/relationships" xmlns:p="http://schemas.openxmlformats.org/presentationml/2006/main">
  <p:tag name="KSO_WM_DIAGRAM_VIRTUALLY_FRAME" val="{&quot;height&quot;:352.8,&quot;left&quot;:54.8,&quot;top&quot;:117.1,&quot;width&quot;:806.7}"/>
</p:tagLst>
</file>

<file path=ppt/tags/tag17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f*1_1_1"/>
  <p:tag name="KSO_WM_UNIT_INDEX" val="1_1_1"/>
  <p:tag name="KSO_WM_DIAGRAM_GROUP_CODE" val="m1-1"/>
  <p:tag name="KSO_WM_UNIT_TEXT_TYPE" val="1"/>
  <p:tag name="KSO_WM_UNIT_TEXT_LAYER_COUNT" val="1"/>
  <p:tag name="KSO_WM_BEAUTIFY_FLAG" val="#wm#"/>
  <p:tag name="KSO_WM_UNIT_PRESET_TEXT" val="单击此处输入您的智能图形项正文，文字是您思想的提炼，请尽量言简意赅的阐述观点。单击此处添加正文，文字是您思想的提炼，请言简意赅的阐述您的观点"/>
  <p:tag name="KSO_WM_UNIT_LINE_FORE_SCHEMECOLOR_INDEX" val="-2"/>
  <p:tag name="KSO_WM_UNIT_TEXT_FILL_FORE_SCHEMECOLOR_INDEX" val="1"/>
  <p:tag name="KSO_WM_UNIT_TEXT_FILL_TYPE" val="1"/>
  <p:tag name="KSO_WM_UNIT_USESOURCEFORMAT_APPLY" val="1"/>
</p:tagLst>
</file>

<file path=ppt/tags/tag1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a*1_1_1"/>
  <p:tag name="KSO_WM_UNIT_INDEX" val="1_1_1"/>
  <p:tag name="KSO_WM_DIAGRAM_GROUP_CODE" val="m1-1"/>
  <p:tag name="KSO_WM_UNIT_TEXT_TYPE" val="1"/>
  <p:tag name="KSO_WM_BEAUTIFY_FLAG" val="#wm#"/>
  <p:tag name="KSO_WM_UNIT_PRESET_TEXT" val="单击添加项标题"/>
  <p:tag name="KSO_WM_UNIT_LINE_FORE_SCHEMECOLOR_INDEX" val="-2"/>
  <p:tag name="KSO_WM_UNIT_TEXT_FILL_FORE_SCHEMECOLOR_INDEX" val="1"/>
  <p:tag name="KSO_WM_UNIT_TEXT_FILL_TYPE" val="1"/>
  <p:tag name="KSO_WM_UNIT_USESOURCEFORMAT_APPLY" val="1"/>
</p:tagLst>
</file>

<file path=ppt/tags/tag17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f*1_3_1"/>
  <p:tag name="KSO_WM_UNIT_INDEX" val="1_3_1"/>
  <p:tag name="KSO_WM_DIAGRAM_GROUP_CODE" val="m1-1"/>
  <p:tag name="KSO_WM_UNIT_TEXT_TYPE" val="1"/>
  <p:tag name="KSO_WM_UNIT_TEXT_LAYER_COUNT" val="1"/>
  <p:tag name="KSO_WM_BEAUTIFY_FLAG" val="#wm#"/>
  <p:tag name="KSO_WM_UNIT_PRESET_TEXT" val="单击此处输入您的智能图形项正文具体内容，文字是您思想的提炼，请尽量言简意赅的阐述观点。单击此处添加正文，文字是您思想的提炼，请言简意赅的阐述您的观点"/>
  <p:tag name="KSO_WM_UNIT_LINE_FORE_SCHEMECOLOR_INDEX" val="-2"/>
  <p:tag name="KSO_WM_UNIT_TEXT_FILL_FORE_SCHEMECOLOR_INDEX" val="1"/>
  <p:tag name="KSO_WM_UNIT_TEXT_FILL_TYPE" val="1"/>
  <p:tag name="KSO_WM_UNIT_USESOURCEFORMAT_APPLY" val="1"/>
</p:tagLst>
</file>

<file path=ppt/tags/tag17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a*1_3_1"/>
  <p:tag name="KSO_WM_UNIT_INDEX" val="1_3_1"/>
  <p:tag name="KSO_WM_DIAGRAM_GROUP_CODE" val="m1-1"/>
  <p:tag name="KSO_WM_UNIT_TEXT_TYPE" val="1"/>
  <p:tag name="KSO_WM_BEAUTIFY_FLAG" val="#wm#"/>
  <p:tag name="KSO_WM_UNIT_PRESET_TEXT" val="单击添加项标题"/>
  <p:tag name="KSO_WM_UNIT_LINE_FORE_SCHEMECOLOR_INDEX" val="-2"/>
  <p:tag name="KSO_WM_UNIT_TEXT_FILL_FORE_SCHEMECOLOR_INDEX" val="1"/>
  <p:tag name="KSO_WM_UNIT_TEXT_FILL_TYPE" val="1"/>
  <p:tag name="KSO_WM_UNIT_USESOURCEFORMAT_APPLY" val="1"/>
</p:tagLst>
</file>

<file path=ppt/tags/tag17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f*1_2_1"/>
  <p:tag name="KSO_WM_UNIT_INDEX" val="1_2_1"/>
  <p:tag name="KSO_WM_DIAGRAM_GROUP_CODE" val="m1-1"/>
  <p:tag name="KSO_WM_UNIT_TEXT_TYPE" val="1"/>
  <p:tag name="KSO_WM_UNIT_TEXT_LAYER_COUNT" val="1"/>
  <p:tag name="KSO_WM_BEAUTIFY_FLAG" val="#wm#"/>
  <p:tag name="KSO_WM_UNIT_PRESET_TEXT" val="单击此处输入您的智能图形项正文具体内容，文字是您思想的提炼，请尽量言简意赅的阐述观点。单击此处添加正文，文字是您思想的提炼，请言简意赅的阐述您的观点"/>
  <p:tag name="KSO_WM_UNIT_LINE_FORE_SCHEMECOLOR_INDEX" val="-2"/>
  <p:tag name="KSO_WM_UNIT_TEXT_FILL_FORE_SCHEMECOLOR_INDEX" val="1"/>
  <p:tag name="KSO_WM_UNIT_TEXT_FILL_TYPE" val="1"/>
  <p:tag name="KSO_WM_UNIT_USESOURCEFORMAT_APPLY" val="1"/>
</p:tagLst>
</file>

<file path=ppt/tags/tag17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a*1_2_1"/>
  <p:tag name="KSO_WM_UNIT_INDEX" val="1_2_1"/>
  <p:tag name="KSO_WM_DIAGRAM_GROUP_CODE" val="m1-1"/>
  <p:tag name="KSO_WM_UNIT_TEXT_TYPE" val="1"/>
  <p:tag name="KSO_WM_BEAUTIFY_FLAG" val="#wm#"/>
  <p:tag name="KSO_WM_UNIT_PRESET_TEXT" val="单击添加项标题"/>
  <p:tag name="KSO_WM_UNIT_LINE_FORE_SCHEMECOLOR_INDEX" val="-2"/>
  <p:tag name="KSO_WM_UNIT_TEXT_FILL_FORE_SCHEMECOLOR_INDEX" val="1"/>
  <p:tag name="KSO_WM_UNIT_TEXT_FILL_TYPE" val="1"/>
  <p:tag name="KSO_WM_UNIT_USESOURCEFORMAT_APPLY" val="1"/>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i*1_1_2"/>
  <p:tag name="KSO_WM_UNIT_INDEX" val="1_1_2"/>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 name="KSO_WM_UNIT_TEXT_FILL_FORE_SCHEMECOLOR_INDEX" val="2"/>
  <p:tag name="KSO_WM_UNIT_TEXT_FILL_TYPE" val="1"/>
  <p:tag name="KSO_WM_UNIT_USESOURCEFORMAT_APPLY" val="1"/>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i*1_2_2"/>
  <p:tag name="KSO_WM_UNIT_INDEX" val="1_2_2"/>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 name="KSO_WM_UNIT_TEXT_FILL_FORE_SCHEMECOLOR_INDEX" val="2"/>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i*1_3_2"/>
  <p:tag name="KSO_WM_UNIT_INDEX" val="1_3_2"/>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 name="KSO_WM_UNIT_TEXT_FILL_FORE_SCHEMECOLOR_INDEX" val="2"/>
  <p:tag name="KSO_WM_UNIT_TEXT_FILL_TYPE" val="1"/>
  <p:tag name="KSO_WM_UNIT_USESOURCEFORMAT_APPLY" val="1"/>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i*1_1_1"/>
  <p:tag name="KSO_WM_UNIT_INDEX" val="1_1_1"/>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 name="KSO_WM_UNIT_TEXT_FILL_FORE_SCHEMECOLOR_INDEX" val="2"/>
  <p:tag name="KSO_WM_UNIT_TEXT_FILL_TYPE" val="1"/>
  <p:tag name="KSO_WM_UNIT_USESOURCEFORMAT_APPLY" val="1"/>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i*1_2_1"/>
  <p:tag name="KSO_WM_UNIT_INDEX" val="1_2_1"/>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 name="KSO_WM_UNIT_TEXT_FILL_FORE_SCHEMECOLOR_INDEX" val="2"/>
  <p:tag name="KSO_WM_UNIT_TEXT_FILL_TYPE" val="1"/>
  <p:tag name="KSO_WM_UNIT_USESOURCEFORMAT_APPLY" val="1"/>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i*1_3_1"/>
  <p:tag name="KSO_WM_UNIT_INDEX" val="1_3_1"/>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 name="KSO_WM_UNIT_TEXT_FILL_FORE_SCHEMECOLOR_INDEX" val="2"/>
  <p:tag name="KSO_WM_UNIT_TEXT_FILL_TYPE" val="1"/>
  <p:tag name="KSO_WM_UNIT_USESOURCEFORMAT_APPLY" val="1"/>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i*1_5_2"/>
  <p:tag name="KSO_WM_UNIT_INDEX" val="1_5_2"/>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 name="KSO_WM_UNIT_TEXT_FILL_FORE_SCHEMECOLOR_INDEX" val="2"/>
  <p:tag name="KSO_WM_UNIT_TEXT_FILL_TYPE" val="1"/>
  <p:tag name="KSO_WM_UNIT_USESOURCEFORMAT_APPLY" val="1"/>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3265"/>
  <p:tag name="KSO_WM_UNIT_LAYERLEVEL" val="1_1_1"/>
  <p:tag name="KSO_WM_TAG_VERSION" val="3.0"/>
  <p:tag name="KSO_WM_UNIT_TYPE" val="m_h_i"/>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i*1_5_1"/>
  <p:tag name="KSO_WM_UNIT_INDEX" val="1_5_1"/>
  <p:tag name="KSO_WM_DIAGRAM_GROUP_CODE" val="m1-1"/>
  <p:tag name="KSO_WM_BEAUTIFY_FLAG" val="#wm#"/>
  <p:tag name="KSO_WM_UNIT_FILL_TYPE" val="1"/>
  <p:tag name="KSO_WM_UNIT_FILL_FORE_SCHEMECOLOR_INDEX" val="5"/>
  <p:tag name="KSO_WM_UNIT_FILL_FORE_SCHEMECOLOR_INDEX_BRIGHTNESS" val="0"/>
  <p:tag name="KSO_WM_UNIT_LINE_FORE_SCHEMECOLOR_INDEX" val="-2"/>
  <p:tag name="KSO_WM_UNIT_TEXT_FILL_FORE_SCHEMECOLOR_INDEX" val="2"/>
  <p:tag name="KSO_WM_UNIT_TEXT_FILL_TYPE" val="1"/>
  <p:tag name="KSO_WM_UNIT_USESOURCEFORMAT_APPLY" val="1"/>
</p:tagLst>
</file>

<file path=ppt/tags/tag18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f*1_5_1"/>
  <p:tag name="KSO_WM_UNIT_INDEX" val="1_5_1"/>
  <p:tag name="KSO_WM_DIAGRAM_GROUP_CODE" val="m1-1"/>
  <p:tag name="KSO_WM_UNIT_TEXT_TYPE" val="1"/>
  <p:tag name="KSO_WM_UNIT_TEXT_LAYER_COUNT" val="1"/>
  <p:tag name="KSO_WM_BEAUTIFY_FLAG" val="#wm#"/>
  <p:tag name="KSO_WM_UNIT_PRESET_TEXT" val="单击此处输入智能图形项正文，文字是您思想的提炼，请言简意赅的阐述观点。单击此处添加正文，文字是您思想的提炼，请言简意赅的阐述您的观点"/>
  <p:tag name="KSO_WM_UNIT_LINE_FORE_SCHEMECOLOR_INDEX" val="-2"/>
  <p:tag name="KSO_WM_UNIT_TEXT_FILL_FORE_SCHEMECOLOR_INDEX" val="1"/>
  <p:tag name="KSO_WM_UNIT_TEXT_FILL_TYPE" val="1"/>
  <p:tag name="KSO_WM_UNIT_USESOURCEFORMAT_APPLY" val="1"/>
</p:tagLst>
</file>

<file path=ppt/tags/tag18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52.8,&quot;left&quot;:54.8,&quot;top&quot;:117.1,&quot;width&quot;:806.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4*m_h_a*1_5_1"/>
  <p:tag name="KSO_WM_UNIT_INDEX" val="1_5_1"/>
  <p:tag name="KSO_WM_DIAGRAM_GROUP_CODE" val="m1-1"/>
  <p:tag name="KSO_WM_UNIT_TEXT_TYPE" val="1"/>
  <p:tag name="KSO_WM_BEAUTIFY_FLAG" val="#wm#"/>
  <p:tag name="KSO_WM_UNIT_PRESET_TEXT" val="单击添加项标题"/>
  <p:tag name="KSO_WM_UNIT_LINE_FORE_SCHEMECOLOR_INDEX" val="-2"/>
  <p:tag name="KSO_WM_UNIT_TEXT_FILL_FORE_SCHEMECOLOR_INDEX" val="1"/>
  <p:tag name="KSO_WM_UNIT_TEXT_FILL_TYPE" val="1"/>
  <p:tag name="KSO_WM_UNIT_USESOURCEFORMAT_APPLY" val="1"/>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68.5311023622047,&quot;left&quot;:39.076535433070866,&quot;top&quot;:112.47299212598425,&quot;width&quot;:888.1687401574803}"/>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68.5311023622047,&quot;left&quot;:39.076535433070866,&quot;top&quot;:112.47299212598425,&quot;width&quot;:888.1687401574803}"/>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68.5311023622047,&quot;left&quot;:39.076535433070866,&quot;top&quot;:112.47299212598425,&quot;width&quot;:888.1687401574803}"/>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68.5311023622047,&quot;left&quot;:39.076535433070866,&quot;top&quot;:112.47299212598425,&quot;width&quot;:888.1687401574803}"/>
</p:tagLst>
</file>

<file path=ppt/tags/tag192.xml><?xml version="1.0" encoding="utf-8"?>
<p:tagLst xmlns:a="http://schemas.openxmlformats.org/drawingml/2006/main" xmlns:r="http://schemas.openxmlformats.org/officeDocument/2006/relationships" xmlns:p="http://schemas.openxmlformats.org/presentationml/2006/main">
  <p:tag name="KSO_WM_SLIDE_ID" val="diagram20231676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864*359.95"/>
  <p:tag name="KSO_WM_SLIDE_POSITION" val="48*132"/>
  <p:tag name="KSO_WM_DIAGRAM_GROUP_CODE" val="l1-1"/>
  <p:tag name="KSO_WM_SLIDE_DIAGTYPE" val="l"/>
  <p:tag name="KSO_WM_TAG_VERSION" val="3.0"/>
  <p:tag name="KSO_WM_BEAUTIFY_FLAG" val="#wm#"/>
  <p:tag name="KSO_WM_TEMPLATE_CATEGORY" val="diagram"/>
  <p:tag name="KSO_WM_TEMPLATE_INDEX" val="20231676"/>
  <p:tag name="KSO_WM_SLIDE_LAYOUT" val="a_l"/>
  <p:tag name="KSO_WM_SLIDE_LAYOUT_CNT" val="1_1"/>
  <p:tag name="KSO_WM_SPECIAL_SOURCE" val="bdnull"/>
</p:tagLst>
</file>

<file path=ppt/tags/tag19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676_3*a*1"/>
  <p:tag name="KSO_WM_TEMPLATE_CATEGORY" val="diagram"/>
  <p:tag name="KSO_WM_TEMPLATE_INDEX" val="20231676"/>
  <p:tag name="KSO_WM_UNIT_LAYERLEVEL" val="1"/>
  <p:tag name="KSO_WM_TAG_VERSION" val="3.0"/>
  <p:tag name="KSO_WM_BEAUTIFY_FLAG" val="#wm#"/>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676_3*l_h_i*1_1_2"/>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gradient&quot;:[{&quot;brightness&quot;:0,&quot;colorType&quot;:1,&quot;foreColorIndex&quot;:5,&quot;pos&quot;:0,&quot;transparency&quot;:1},{&quot;brightness&quot;:0,&quot;colorType&quot;:1,&quot;foreColorIndex&quot;:5,&quot;pos&quot;:0.800000011920929,&quot;transparency&quot;:0.92000001668930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19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676_3*l_h_a*1_1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19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676_3*l_h_f*1_1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你的正文具体内容，请尽量言简意赅地阐述你的内容观点。"/>
  <p:tag name="KSO_WM_UNIT_TEXT_FILL_FORE_SCHEMECOLOR_INDEX" val="1"/>
  <p:tag name="KSO_WM_UNIT_TEXT_FILL_TYPE" val="1"/>
  <p:tag name="KSO_WM_UNIT_USESOURCEFORMAT_APPLY" val="1"/>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676_3*l_h_i*1_2_2"/>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gradient&quot;:[{&quot;brightness&quot;:0,&quot;colorType&quot;:1,&quot;foreColorIndex&quot;:5,&quot;pos&quot;:0,&quot;transparency&quot;:1},{&quot;brightness&quot;:0,&quot;colorType&quot;:1,&quot;foreColorIndex&quot;:5,&quot;pos&quot;:0.800000011920929,&quot;transparency&quot;:0.92000001668930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19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676_3*l_h_a*1_2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19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676_3*l_h_f*1_2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请单击此处输入你的正文具体内容，文字是您思想的重要提炼，为了最终演示发布的良好效果。"/>
  <p:tag name="KSO_WM_UNIT_TEXT_FILL_FORE_SCHEMECOLOR_INDEX" val="1"/>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676_3*l_h_i*1_3_2"/>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gradient&quot;:[{&quot;brightness&quot;:0,&quot;colorType&quot;:1,&quot;foreColorIndex&quot;:5,&quot;pos&quot;:0,&quot;transparency&quot;:1},{&quot;brightness&quot;:0,&quot;colorType&quot;:1,&quot;foreColorIndex&quot;:5,&quot;pos&quot;:0.800000011920929,&quot;transparency&quot;:0.92000001668930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20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676_3*l_h_a*1_3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20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676_3*l_h_f*1_3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请单击此处输入你的正文具体内容，文字是您思想的重要提炼，为了最终演示发布的良好效果。"/>
  <p:tag name="KSO_WM_UNIT_TEXT_FILL_FORE_SCHEMECOLOR_INDEX" val="1"/>
  <p:tag name="KSO_WM_UNIT_TEXT_FILL_TYPE" val="1"/>
  <p:tag name="KSO_WM_UNIT_USESOURCEFORMAT_APPLY" val="1"/>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676_3*l_h_i*1_4_2"/>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gradient&quot;:[{&quot;brightness&quot;:0,&quot;colorType&quot;:1,&quot;foreColorIndex&quot;:5,&quot;pos&quot;:0,&quot;transparency&quot;:1},{&quot;brightness&quot;:0,&quot;colorType&quot;:1,&quot;foreColorIndex&quot;:5,&quot;pos&quot;:0.800000011920929,&quot;transparency&quot;:0.92000001668930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20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676_3*l_h_a*1_4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20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676_3*l_h_f*1_4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你的正文具体内容，请尽量言简意赅地阐述你的内容观点。"/>
  <p:tag name="KSO_WM_UNIT_TEXT_FILL_FORE_SCHEMECOLOR_INDEX" val="1"/>
  <p:tag name="KSO_WM_UNIT_TEXT_FILL_TYPE" val="1"/>
  <p:tag name="KSO_WM_UNIT_USESOURCEFORMAT_APPLY" val="1"/>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676_3*l_h_i*1_1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6,&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TEXT_FORE_SCHEMECOLOR_INDEX" val="5"/>
  <p:tag name="KSO_WM_UNIT_TEXT_LINE_FILL_TYPE" val="2"/>
  <p:tag name="KSO_WM_UNIT_USESOURCEFORMAT_APPLY" val="1"/>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676_3*l_h_i*1_2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6,&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TEXT_FORE_SCHEMECOLOR_INDEX" val="6"/>
  <p:tag name="KSO_WM_UNIT_TEXT_LINE_FILL_TYPE" val="2"/>
  <p:tag name="KSO_WM_UNIT_USESOURCEFORMAT_APPLY" val="1"/>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676_3*l_h_i*1_3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6,&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TEXT_FORE_SCHEMECOLOR_INDEX" val="7"/>
  <p:tag name="KSO_WM_UNIT_TEXT_LINE_FILL_TYPE" val="2"/>
  <p:tag name="KSO_WM_UNIT_USESOURCEFORMAT_APPLY" val="1"/>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676_3*l_h_i*1_4_1"/>
  <p:tag name="KSO_WM_TEMPLATE_CATEGORY" val="diagram"/>
  <p:tag name="KSO_WM_TEMPLATE_INDEX" val="2023167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60.45001220703125,&quot;left&quot;:47.975006103515625,&quot;top&quot;:131.74999389648437,&quot;width&quot;:864.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6,&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TEXT_FORE_SCHEMECOLOR_INDEX" val="8"/>
  <p:tag name="KSO_WM_UNIT_TEXT_LINE_FILL_TYPE" val="2"/>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VCG41N990132762&quot;,&quot;product_name&quot;:&quot;365wps-copilotchat-web&quot;,&quot;intention_code&quot;:&quot;365wps_cc_create_ppt&quot;}*gallery_gallery_ai_v2.1.5_ONLINE*062cee96453a0f5de08b03545c539b81-slide-3"/>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添加项标题"/>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214.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VCG41N866596218&quot;,&quot;product_name&quot;:&quot;365wps-copilotchat-web&quot;,&quot;intention_code&quot;:&quot;365wps_cc_create_ppt&quot;}*gallery_gallery_ai_v2.1.5_ONLINE*062cee96453a0f5de08b03545c539b81-slide-3"/>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添加项标题"/>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218.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VCG41N453002811&quot;,&quot;product_name&quot;:&quot;365wps-copilotchat-web&quot;,&quot;intention_code&quot;:&quot;365wps_cc_create_ppt&quot;}*gallery_gallery_ai_v2.1.5_ONLINE*062cee96453a0f5de08b03545c539b81-slide-3"/>
</p:tagLst>
</file>

<file path=ppt/tags/tag22.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添加项标题"/>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222.xml><?xml version="1.0" encoding="utf-8"?>
<p:tagLst xmlns:a="http://schemas.openxmlformats.org/drawingml/2006/main" xmlns:r="http://schemas.openxmlformats.org/officeDocument/2006/relationships" xmlns:p="http://schemas.openxmlformats.org/presentationml/2006/main">
  <p:tag name="KSO_WM_SLIDE_ID" val="diagram20234872_4"/>
  <p:tag name="KSO_WM_TEMPLATE_SUBCATEGORY" val="0"/>
  <p:tag name="KSO_WM_TEMPLATE_MASTER_TYPE" val="0"/>
  <p:tag name="KSO_WM_TEMPLATE_COLOR_TYPE" val="0"/>
  <p:tag name="KSO_WM_SLIDE_ITEM_CNT" val="5"/>
  <p:tag name="KSO_WM_SLIDE_INDEX" val="4"/>
  <p:tag name="KSO_WM_TAG_VERSION" val="3.0"/>
  <p:tag name="KSO_WM_BEAUTIFY_FLAG" val="#wm#"/>
  <p:tag name="KSO_WM_TEMPLATE_CATEGORY" val="diagram"/>
  <p:tag name="KSO_WM_TEMPLATE_INDEX" val="20234872"/>
  <p:tag name="KSO_WM_SLIDE_TYPE" val="text"/>
  <p:tag name="KSO_WM_SLIDE_SUBTYPE" val="diag"/>
  <p:tag name="KSO_WM_SLIDE_SIZE" val="911.2*304.85"/>
  <p:tag name="KSO_WM_SLIDE_POSITION" val="18.85*186.8"/>
  <p:tag name="KSO_WM_SLIDE_LAYOUT" val="a_l"/>
  <p:tag name="KSO_WM_SLIDE_LAYOUT_CNT" val="1_1"/>
  <p:tag name="KSO_WM_SPECIAL_SOURCE" val="bdnull"/>
  <p:tag name="KSO_WM_DIAGRAM_GROUP_CODE" val="l1-1"/>
  <p:tag name="KSO_WM_SLIDE_DIAGTYPE" val="l"/>
</p:tagLst>
</file>

<file path=ppt/tags/tag22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4872_4*a*1"/>
  <p:tag name="KSO_WM_TEMPLATE_CATEGORY" val="diagram"/>
  <p:tag name="KSO_WM_TEMPLATE_INDEX" val="20234872"/>
  <p:tag name="KSO_WM_UNIT_LAYERLEVEL" val="1"/>
  <p:tag name="KSO_WM_TAG_VERSION" val="3.0"/>
  <p:tag name="KSO_WM_BEAUTIFY_FLAG" val="#wm#"/>
  <p:tag name="KSO_WM_DIAGRAM_GROUP_CODE" val="l1-1"/>
  <p:tag name="KSO_WM_UNIT_PRESET_TEXT" val="单击此处添加标题"/>
  <p:tag name="KSO_WM_UNIT_TEXT_TYPE" val="1"/>
  <p:tag name="KSO_WM_UNIT_TEXT_FILL_FORE_SCHEMECOLOR_INDEX" val="13"/>
  <p:tag name="KSO_WM_UNIT_TEXT_FILL_TYPE" val="1"/>
  <p:tag name="KSO_WM_UNIT_USESOURCEFORMAT_APPLY" val="1"/>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3_3"/>
  <p:tag name="KSO_WM_TEMPLATE_CATEGORY" val="diagram"/>
  <p:tag name="KSO_WM_TEMPLATE_INDEX" val="20234872"/>
  <p:tag name="KSO_WM_UNIT_LAYERLEVEL" val="1_1_1"/>
  <p:tag name="KSO_WM_TAG_VERSION" val="3.0"/>
  <p:tag name="KSO_WM_BEAUTIFY_FLAG" val="#wm#"/>
  <p:tag name="KSO_WM_UNIT_TYPE" val="l_h_i"/>
  <p:tag name="KSO_WM_UNIT_INDEX" val="1_3_3"/>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gradient&quot;:[{&quot;brightness&quot;:0,&quot;colorType&quot;:1,&quot;foreColorIndex&quot;:7,&quot;pos&quot;:0.05000000074505806,&quot;transparency&quot;:0},{&quot;brightness&quot;:0.4000000059604645,&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3_4"/>
  <p:tag name="KSO_WM_TEMPLATE_CATEGORY" val="diagram"/>
  <p:tag name="KSO_WM_TEMPLATE_INDEX" val="20234872"/>
  <p:tag name="KSO_WM_UNIT_LAYERLEVEL" val="1_1_1"/>
  <p:tag name="KSO_WM_TAG_VERSION" val="3.0"/>
  <p:tag name="KSO_WM_BEAUTIFY_FLAG" val="#wm#"/>
  <p:tag name="KSO_WM_UNIT_TYPE" val="l_h_i"/>
  <p:tag name="KSO_WM_UNIT_INDEX" val="1_3_4"/>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13"/>
  <p:tag name="KSO_WM_UNIT_TEXT_FILL_TYPE" val="1"/>
  <p:tag name="KSO_WM_UNIT_USESOURCEFORMAT_APPLY" val="1"/>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x*1_3_1"/>
  <p:tag name="KSO_WM_TEMPLATE_CATEGORY" val="diagram"/>
  <p:tag name="KSO_WM_TEMPLATE_INDEX" val="20234872"/>
  <p:tag name="KSO_WM_UNIT_LAYERLEVEL" val="1_1_1"/>
  <p:tag name="KSO_WM_TAG_VERSION" val="3.0"/>
  <p:tag name="KSO_WM_BEAUTIFY_FLAG" val="#wm#"/>
  <p:tag name="KSO_WM_UNIT_VALUE" val="102*88"/>
  <p:tag name="KSO_WM_UNIT_TYPE" val="l_h_x"/>
  <p:tag name="KSO_WM_UNIT_INDEX" val="1_3_1"/>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3_2"/>
  <p:tag name="KSO_WM_TEMPLATE_CATEGORY" val="diagram"/>
  <p:tag name="KSO_WM_TEMPLATE_INDEX" val="20234872"/>
  <p:tag name="KSO_WM_UNIT_LAYERLEVEL" val="1_1_1"/>
  <p:tag name="KSO_WM_TAG_VERSION" val="3.0"/>
  <p:tag name="KSO_WM_BEAUTIFY_FLAG" val="#wm#"/>
  <p:tag name="KSO_WM_UNIT_TYPE" val="l_h_i"/>
  <p:tag name="KSO_WM_UNIT_INDEX" val="1_3_2"/>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UNIT_TEXT_FILL_FORE_SCHEMECOLOR_INDEX" val="2"/>
  <p:tag name="KSO_WM_UNIT_TEXT_FILL_TYPE" val="1"/>
  <p:tag name="KSO_WM_UNIT_USESOURCEFORMAT_APPLY" val="1"/>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3_1"/>
  <p:tag name="KSO_WM_TEMPLATE_CATEGORY" val="diagram"/>
  <p:tag name="KSO_WM_TEMPLATE_INDEX" val="20234872"/>
  <p:tag name="KSO_WM_UNIT_LAYERLEVEL" val="1_1_1"/>
  <p:tag name="KSO_WM_TAG_VERSION" val="3.0"/>
  <p:tag name="KSO_WM_BEAUTIFY_FLAG" val="#wm#"/>
  <p:tag name="KSO_WM_UNIT_TYPE" val="l_h_i"/>
  <p:tag name="KSO_WM_UNIT_INDEX" val="1_3_1"/>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2_4"/>
  <p:tag name="KSO_WM_TEMPLATE_CATEGORY" val="diagram"/>
  <p:tag name="KSO_WM_TEMPLATE_INDEX" val="20234872"/>
  <p:tag name="KSO_WM_UNIT_LAYERLEVEL" val="1_1_1"/>
  <p:tag name="KSO_WM_TAG_VERSION" val="3.0"/>
  <p:tag name="KSO_WM_BEAUTIFY_FLAG" val="#wm#"/>
  <p:tag name="KSO_WM_UNIT_TYPE" val="l_h_i"/>
  <p:tag name="KSO_WM_UNIT_INDEX" val="1_2_4"/>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gradient&quot;:[{&quot;brightness&quot;:0,&quot;colorType&quot;:1,&quot;foreColorIndex&quot;:6,&quot;pos&quot;:0.05000000074505806,&quot;transparency&quot;:0},{&quot;brightness&quot;:0.4000000059604645,&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2_3"/>
  <p:tag name="KSO_WM_TEMPLATE_CATEGORY" val="diagram"/>
  <p:tag name="KSO_WM_TEMPLATE_INDEX" val="20234872"/>
  <p:tag name="KSO_WM_UNIT_LAYERLEVEL" val="1_1_1"/>
  <p:tag name="KSO_WM_TAG_VERSION" val="3.0"/>
  <p:tag name="KSO_WM_BEAUTIFY_FLAG" val="#wm#"/>
  <p:tag name="KSO_WM_UNIT_TYPE" val="l_h_i"/>
  <p:tag name="KSO_WM_UNIT_INDEX" val="1_2_3"/>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13"/>
  <p:tag name="KSO_WM_UNIT_TEXT_FILL_TYPE" val="1"/>
  <p:tag name="KSO_WM_UNIT_USESOURCEFORMAT_APPLY" val="1"/>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2_2"/>
  <p:tag name="KSO_WM_TEMPLATE_CATEGORY" val="diagram"/>
  <p:tag name="KSO_WM_TEMPLATE_INDEX" val="20234872"/>
  <p:tag name="KSO_WM_UNIT_LAYERLEVEL" val="1_1_1"/>
  <p:tag name="KSO_WM_TAG_VERSION" val="3.0"/>
  <p:tag name="KSO_WM_BEAUTIFY_FLAG" val="#wm#"/>
  <p:tag name="KSO_WM_UNIT_TYPE" val="l_h_i"/>
  <p:tag name="KSO_WM_UNIT_INDEX" val="1_2_2"/>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TEXT_FILL_FORE_SCHEMECOLOR_INDEX" val="2"/>
  <p:tag name="KSO_WM_UNIT_TEXT_FILL_TYPE" val="1"/>
  <p:tag name="KSO_WM_UNIT_USESOURCEFORMAT_APPLY" val="1"/>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2_1"/>
  <p:tag name="KSO_WM_TEMPLATE_CATEGORY" val="diagram"/>
  <p:tag name="KSO_WM_TEMPLATE_INDEX" val="20234872"/>
  <p:tag name="KSO_WM_UNIT_LAYERLEVEL" val="1_1_1"/>
  <p:tag name="KSO_WM_TAG_VERSION" val="3.0"/>
  <p:tag name="KSO_WM_BEAUTIFY_FLAG" val="#wm#"/>
  <p:tag name="KSO_WM_UNIT_TYPE" val="l_h_i"/>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1_3"/>
  <p:tag name="KSO_WM_TEMPLATE_CATEGORY" val="diagram"/>
  <p:tag name="KSO_WM_TEMPLATE_INDEX" val="20234872"/>
  <p:tag name="KSO_WM_UNIT_LAYERLEVEL" val="1_1_1"/>
  <p:tag name="KSO_WM_TAG_VERSION" val="3.0"/>
  <p:tag name="KSO_WM_BEAUTIFY_FLAG" val="#wm#"/>
  <p:tag name="KSO_WM_UNIT_TYPE" val="l_h_i"/>
  <p:tag name="KSO_WM_UNIT_INDEX" val="1_1_3"/>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gradient&quot;:[{&quot;brightness&quot;:0,&quot;colorType&quot;:1,&quot;foreColorIndex&quot;:5,&quot;pos&quot;:0.05000000074505806,&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5"/>
  <p:tag name="KSO_WM_UNIT_TEXT_FILL_TYPE" val="1"/>
  <p:tag name="KSO_WM_UNIT_USESOURCEFORMAT_APPLY" val="1"/>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1_4"/>
  <p:tag name="KSO_WM_TEMPLATE_CATEGORY" val="diagram"/>
  <p:tag name="KSO_WM_TEMPLATE_INDEX" val="20234872"/>
  <p:tag name="KSO_WM_UNIT_LAYERLEVEL" val="1_1_1"/>
  <p:tag name="KSO_WM_TAG_VERSION" val="3.0"/>
  <p:tag name="KSO_WM_BEAUTIFY_FLAG" val="#wm#"/>
  <p:tag name="KSO_WM_UNIT_TYPE" val="l_h_i"/>
  <p:tag name="KSO_WM_UNIT_INDEX" val="1_1_4"/>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5"/>
  <p:tag name="KSO_WM_UNIT_TEXT_FILL_TYPE" val="1"/>
  <p:tag name="KSO_WM_UNIT_USESOURCEFORMAT_APPLY" val="1"/>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1_2"/>
  <p:tag name="KSO_WM_TEMPLATE_CATEGORY" val="diagram"/>
  <p:tag name="KSO_WM_TEMPLATE_INDEX" val="20234872"/>
  <p:tag name="KSO_WM_UNIT_LAYERLEVEL" val="1_1_1"/>
  <p:tag name="KSO_WM_TAG_VERSION" val="3.0"/>
  <p:tag name="KSO_WM_BEAUTIFY_FLAG" val="#wm#"/>
  <p:tag name="KSO_WM_UNIT_TYPE" val="l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1_1"/>
  <p:tag name="KSO_WM_TEMPLATE_CATEGORY" val="diagram"/>
  <p:tag name="KSO_WM_TEMPLATE_INDEX" val="20234872"/>
  <p:tag name="KSO_WM_UNIT_LAYERLEVEL" val="1_1_1"/>
  <p:tag name="KSO_WM_TAG_VERSION" val="3.0"/>
  <p:tag name="KSO_WM_BEAUTIFY_FLAG" val="#wm#"/>
  <p:tag name="KSO_WM_UNIT_TYPE" val="l_h_i"/>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23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4872_2*l_h_f*1_3_1"/>
  <p:tag name="KSO_WM_TEMPLATE_CATEGORY" val="diagram"/>
  <p:tag name="KSO_WM_TEMPLATE_INDEX" val="20234872"/>
  <p:tag name="KSO_WM_UNIT_LAYERLEVEL" val="1_1_1"/>
  <p:tag name="KSO_WM_TAG_VERSION" val="3.0"/>
  <p:tag name="KSO_WM_UNIT_VALUE" val="65"/>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输入你的智能图形项正文&#10;请尽量言简意赅"/>
  <p:tag name="KSO_WM_UNIT_TEXT_FILL_FORE_SCHEMECOLOR_INDEX" val="1"/>
  <p:tag name="KSO_WM_UNIT_TEXT_FILL_TYPE" val="1"/>
  <p:tag name="KSO_WM_UNIT_TEXT_TYPE" val="1"/>
  <p:tag name="KSO_WM_UNIT_USESOURCEFORMAT_APPLY" val="1"/>
</p:tagLst>
</file>

<file path=ppt/tags/tag23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872_2*l_h_f*1_1_1"/>
  <p:tag name="KSO_WM_TEMPLATE_CATEGORY" val="diagram"/>
  <p:tag name="KSO_WM_TEMPLATE_INDEX" val="20234872"/>
  <p:tag name="KSO_WM_UNIT_LAYERLEVEL" val="1_1_1"/>
  <p:tag name="KSO_WM_TAG_VERSION" val="3.0"/>
  <p:tag name="KSO_WM_UNIT_VALUE" val="65"/>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输入你的智能图形项正文&#10;请尽量言简意赅"/>
  <p:tag name="KSO_WM_UNIT_TEXT_FILL_FORE_SCHEMECOLOR_INDEX" val="1"/>
  <p:tag name="KSO_WM_UNIT_TEXT_FILL_TYPE" val="1"/>
  <p:tag name="KSO_WM_UNIT_TEXT_TYPE" val="1"/>
  <p:tag name="KSO_WM_UNIT_USESOURCEFORMAT_APPLY" val="1"/>
</p:tagLst>
</file>

<file path=ppt/tags/tag23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4872_2*l_h_f*1_2_1"/>
  <p:tag name="KSO_WM_TEMPLATE_CATEGORY" val="diagram"/>
  <p:tag name="KSO_WM_TEMPLATE_INDEX" val="20234872"/>
  <p:tag name="KSO_WM_UNIT_LAYERLEVEL" val="1_1_1"/>
  <p:tag name="KSO_WM_TAG_VERSION" val="3.0"/>
  <p:tag name="KSO_WM_UNIT_VALUE" val="65"/>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输入你的智能图形项正文&#10;请尽量言简意赅"/>
  <p:tag name="KSO_WM_UNIT_TEXT_FILL_FORE_SCHEMECOLOR_INDEX" val="1"/>
  <p:tag name="KSO_WM_UNIT_TEXT_FILL_TYPE" val="1"/>
  <p:tag name="KSO_WM_UNIT_TEXT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7"/>
</p:tagLst>
</file>

<file path=ppt/tags/tag24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4872_2*l_h_a*1_1_1"/>
  <p:tag name="KSO_WM_TEMPLATE_CATEGORY" val="diagram"/>
  <p:tag name="KSO_WM_TEMPLATE_INDEX" val="20234872"/>
  <p:tag name="KSO_WM_UNIT_LAYERLEVEL" val="1_1_1"/>
  <p:tag name="KSO_WM_TAG_VERSION" val="3.0"/>
  <p:tag name="KSO_WM_DIAGRAM_GROUP_CODE" val="l1-1"/>
  <p:tag name="KSO_WM_UNIT_TEXT_FILL_TYPE" val="1"/>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添加标题"/>
  <p:tag name="KSO_WM_UNIT_TEXT_TYPE" val="1"/>
  <p:tag name="KSO_WM_UNIT_USESOURCEFORMAT_APPLY" val="1"/>
</p:tagLst>
</file>

<file path=ppt/tags/tag24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4872_2*l_h_a*1_2_1"/>
  <p:tag name="KSO_WM_TEMPLATE_CATEGORY" val="diagram"/>
  <p:tag name="KSO_WM_TEMPLATE_INDEX" val="20234872"/>
  <p:tag name="KSO_WM_UNIT_LAYERLEVEL" val="1_1_1"/>
  <p:tag name="KSO_WM_TAG_VERSION" val="3.0"/>
  <p:tag name="KSO_WM_DIAGRAM_GROUP_CODE" val="l1-1"/>
  <p:tag name="KSO_WM_UNIT_TEXT_FILL_TYPE" val="1"/>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添加标题"/>
  <p:tag name="KSO_WM_UNIT_TEXT_TYPE" val="1"/>
  <p:tag name="KSO_WM_UNIT_USESOURCEFORMAT_APPLY" val="1"/>
</p:tagLst>
</file>

<file path=ppt/tags/tag24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4872_2*l_h_a*1_3_1"/>
  <p:tag name="KSO_WM_TEMPLATE_CATEGORY" val="diagram"/>
  <p:tag name="KSO_WM_TEMPLATE_INDEX" val="20234872"/>
  <p:tag name="KSO_WM_UNIT_LAYERLEVEL" val="1_1_1"/>
  <p:tag name="KSO_WM_TAG_VERSION" val="3.0"/>
  <p:tag name="KSO_WM_DIAGRAM_GROUP_CODE" val="l1-1"/>
  <p:tag name="KSO_WM_UNIT_TEXT_FILL_TYPE" val="1"/>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添加标题"/>
  <p:tag name="KSO_WM_UNIT_TEXT_TYPE" val="1"/>
  <p:tag name="KSO_WM_UNIT_USESOURCEFORMAT_APPLY" val="1"/>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1_5"/>
  <p:tag name="KSO_WM_TEMPLATE_CATEGORY" val="diagram"/>
  <p:tag name="KSO_WM_TEMPLATE_INDEX" val="20234872"/>
  <p:tag name="KSO_WM_UNIT_LAYERLEVEL" val="1_1_1"/>
  <p:tag name="KSO_WM_TAG_VERSION" val="3.0"/>
  <p:tag name="KSO_WM_BEAUTIFY_FLAG" val="#wm#"/>
  <p:tag name="KSO_WM_UNIT_TYPE" val="l_h_i"/>
  <p:tag name="KSO_WM_UNIT_INDEX" val="1_1_5"/>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13"/>
  <p:tag name="KSO_WM_UNIT_TEXT_FILL_TYPE" val="1"/>
  <p:tag name="KSO_WM_UNIT_USESOURCEFORMAT_APPLY" val="1"/>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2_5"/>
  <p:tag name="KSO_WM_TEMPLATE_CATEGORY" val="diagram"/>
  <p:tag name="KSO_WM_TEMPLATE_INDEX" val="20234872"/>
  <p:tag name="KSO_WM_UNIT_LAYERLEVEL" val="1_1_1"/>
  <p:tag name="KSO_WM_TAG_VERSION" val="3.0"/>
  <p:tag name="KSO_WM_BEAUTIFY_FLAG" val="#wm#"/>
  <p:tag name="KSO_WM_UNIT_TYPE" val="l_h_i"/>
  <p:tag name="KSO_WM_UNIT_INDEX" val="1_2_5"/>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solidLine&quot;:{&quot;brightness&quot;:0,&quot;colorType&quot;:1,&quot;foreColorIndex&quot;:6,&quot;transparency&quot;:0.400000005960464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6"/>
  <p:tag name="KSO_WM_UNIT_LINE_FILL_TYPE" val="2"/>
  <p:tag name="KSO_WM_UNIT_TEXT_FILL_FORE_SCHEMECOLOR_INDEX" val="13"/>
  <p:tag name="KSO_WM_UNIT_TEXT_FILL_TYPE" val="1"/>
  <p:tag name="KSO_WM_UNIT_USESOURCEFORMAT_APPLY" val="1"/>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i*1_3_5"/>
  <p:tag name="KSO_WM_TEMPLATE_CATEGORY" val="diagram"/>
  <p:tag name="KSO_WM_TEMPLATE_INDEX" val="20234872"/>
  <p:tag name="KSO_WM_UNIT_LAYERLEVEL" val="1_1_1"/>
  <p:tag name="KSO_WM_TAG_VERSION" val="3.0"/>
  <p:tag name="KSO_WM_BEAUTIFY_FLAG" val="#wm#"/>
  <p:tag name="KSO_WM_UNIT_TYPE" val="l_h_i"/>
  <p:tag name="KSO_WM_UNIT_INDEX" val="1_3_5"/>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type&quot;:0},&quot;glow&quot;:{&quot;colorType&quot;:0},&quot;line&quot;:{&quot;solidLine&quot;:{&quot;brightness&quot;:0,&quot;colorType&quot;:1,&quot;foreColorIndex&quot;:7,&quot;transparency&quot;:0.400000005960464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7"/>
  <p:tag name="KSO_WM_UNIT_LINE_FILL_TYPE" val="2"/>
  <p:tag name="KSO_WM_UNIT_TEXT_FILL_FORE_SCHEMECOLOR_INDEX" val="13"/>
  <p:tag name="KSO_WM_UNIT_TEXT_FILL_TYPE" val="1"/>
  <p:tag name="KSO_WM_UNIT_USESOURCEFORMAT_APPLY" val="1"/>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x*1_1_1"/>
  <p:tag name="KSO_WM_TEMPLATE_CATEGORY" val="diagram"/>
  <p:tag name="KSO_WM_TEMPLATE_INDEX" val="20234872"/>
  <p:tag name="KSO_WM_UNIT_LAYERLEVEL" val="1_1_1"/>
  <p:tag name="KSO_WM_TAG_VERSION" val="3.0"/>
  <p:tag name="KSO_WM_BEAUTIFY_FLAG" val="#wm#"/>
  <p:tag name="KSO_WM_UNIT_VALUE" val="89*104"/>
  <p:tag name="KSO_WM_UNIT_TYPE" val="l_h_x"/>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4872_2*l_h_x*1_2_1"/>
  <p:tag name="KSO_WM_TEMPLATE_CATEGORY" val="diagram"/>
  <p:tag name="KSO_WM_TEMPLATE_INDEX" val="20234872"/>
  <p:tag name="KSO_WM_UNIT_LAYERLEVEL" val="1_1_1"/>
  <p:tag name="KSO_WM_TAG_VERSION" val="3.0"/>
  <p:tag name="KSO_WM_BEAUTIFY_FLAG" val="#wm#"/>
  <p:tag name="KSO_WM_UNIT_VALUE" val="110*105"/>
  <p:tag name="KSO_WM_UNIT_TYPE" val="l_h_x"/>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317.7999835355123,&quot;left&quot;:18.850000000000023,&quot;top&quot;:180.32500823224387,&quot;width&quot;:91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248.xml><?xml version="1.0" encoding="utf-8"?>
<p:tagLst xmlns:a="http://schemas.openxmlformats.org/drawingml/2006/main" xmlns:r="http://schemas.openxmlformats.org/officeDocument/2006/relationships" xmlns:p="http://schemas.openxmlformats.org/presentationml/2006/main">
  <p:tag name="KSO_WM_SLIDE_ID" val="diagram20231405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405"/>
  <p:tag name="KSO_WM_SLIDE_LAYOUT" val="a_l"/>
  <p:tag name="KSO_WM_SLIDE_LAYOUT_CNT" val="1_1"/>
  <p:tag name="KSO_WM_SLIDE_TYPE" val="text"/>
  <p:tag name="KSO_WM_SLIDE_SUBTYPE" val="diag"/>
  <p:tag name="KSO_WM_SLIDE_SIZE" val="655.537*337.89"/>
  <p:tag name="KSO_WM_SLIDE_POSITION" val="152.231*154.204"/>
  <p:tag name="KSO_WM_DIAGRAM_GROUP_CODE" val="l1-1"/>
  <p:tag name="KSO_WM_SLIDE_DIAGTYPE" val="l"/>
</p:tagLst>
</file>

<file path=ppt/tags/tag24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405_2*a*1"/>
  <p:tag name="KSO_WM_TEMPLATE_CATEGORY" val="diagram"/>
  <p:tag name="KSO_WM_TEMPLATE_INDEX" val="20231405"/>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i*1_1"/>
  <p:tag name="KSO_WM_TEMPLATE_CATEGORY" val="diagram"/>
  <p:tag name="KSO_WM_TEMPLATE_INDEX" val="20231405"/>
  <p:tag name="KSO_WM_UNIT_LAYERLEVEL" val="1_1"/>
  <p:tag name="KSO_WM_TAG_VERSION" val="3.0"/>
  <p:tag name="KSO_WM_DIAGRAM_GROUP_CODE" val="l1-1"/>
  <p:tag name="KSO_WM_UNIT_TYPE" val="l_i"/>
  <p:tag name="KSO_WM_UNIT_INDEX" val="1_1"/>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1"/>
</p:tagLst>
</file>

<file path=ppt/tags/tag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i*1_2"/>
  <p:tag name="KSO_WM_TEMPLATE_CATEGORY" val="diagram"/>
  <p:tag name="KSO_WM_TEMPLATE_INDEX" val="20231405"/>
  <p:tag name="KSO_WM_UNIT_LAYERLEVEL" val="1_1"/>
  <p:tag name="KSO_WM_TAG_VERSION" val="3.0"/>
  <p:tag name="KSO_WM_DIAGRAM_GROUP_CODE" val="l1-1"/>
  <p:tag name="KSO_WM_UNIT_TYPE" val="l_i"/>
  <p:tag name="KSO_WM_UNIT_INDEX" val="1_2"/>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gradient&quot;:[{&quot;brightness&quot;:0,&quot;colorType&quot;:1,&quot;foreColorIndex&quot;:5,&quot;pos&quot;:0.3199999928474426,&quot;transparency&quot;:0.800000011920929},{&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USESOURCEFORMAT_APPLY" val="1"/>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i*1_3"/>
  <p:tag name="KSO_WM_TEMPLATE_CATEGORY" val="diagram"/>
  <p:tag name="KSO_WM_TEMPLATE_INDEX" val="20231405"/>
  <p:tag name="KSO_WM_UNIT_LAYERLEVEL" val="1_1"/>
  <p:tag name="KSO_WM_TAG_VERSION" val="3.0"/>
  <p:tag name="KSO_WM_DIAGRAM_GROUP_CODE" val="l1-1"/>
  <p:tag name="KSO_WM_UNIT_TYPE" val="l_i"/>
  <p:tag name="KSO_WM_UNIT_INDEX" val="1_3"/>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USESOURCEFORMAT_APPLY" val="1"/>
</p:tagLst>
</file>

<file path=ppt/tags/tag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i*1_4"/>
  <p:tag name="KSO_WM_TEMPLATE_CATEGORY" val="diagram"/>
  <p:tag name="KSO_WM_TEMPLATE_INDEX" val="20231405"/>
  <p:tag name="KSO_WM_UNIT_LAYERLEVEL" val="1_1"/>
  <p:tag name="KSO_WM_TAG_VERSION" val="3.0"/>
  <p:tag name="KSO_WM_DIAGRAM_GROUP_CODE" val="l1-1"/>
  <p:tag name="KSO_WM_UNIT_TYPE" val="l_i"/>
  <p:tag name="KSO_WM_UNIT_INDEX" val="1_4"/>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USESOURCEFORMAT_APPLY" val="1"/>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i*1_5"/>
  <p:tag name="KSO_WM_TEMPLATE_CATEGORY" val="diagram"/>
  <p:tag name="KSO_WM_TEMPLATE_INDEX" val="20231405"/>
  <p:tag name="KSO_WM_UNIT_LAYERLEVEL" val="1_1"/>
  <p:tag name="KSO_WM_TAG_VERSION" val="3.0"/>
  <p:tag name="KSO_WM_DIAGRAM_GROUP_CODE" val="l1-1"/>
  <p:tag name="KSO_WM_UNIT_TYPE" val="l_i"/>
  <p:tag name="KSO_WM_UNIT_INDEX" val="1_5"/>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gradient&quot;:[{&quot;brightness&quot;:0,&quot;colorType&quot;:1,&quot;foreColorIndex&quot;:5,&quot;pos&quot;:0,&quot;transparency&quot;:0.6000000238418579},{&quot;brightness&quot;:0,&quot;colorType&quot;:1,&quot;foreColorIndex&quot;:5,&quot;pos&quot;:1,&quot;transparency&quot;:1}],&quot;type&quot;:3},&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5"/>
  <p:tag name="KSO_WM_UNIT_USESOURCEFORMAT_APPLY" val="1"/>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i*1_6"/>
  <p:tag name="KSO_WM_TEMPLATE_CATEGORY" val="diagram"/>
  <p:tag name="KSO_WM_TEMPLATE_INDEX" val="20231405"/>
  <p:tag name="KSO_WM_UNIT_LAYERLEVEL" val="1_1"/>
  <p:tag name="KSO_WM_TAG_VERSION" val="3.0"/>
  <p:tag name="KSO_WM_DIAGRAM_GROUP_CODE" val="l1-1"/>
  <p:tag name="KSO_WM_UNIT_TYPE" val="l_i"/>
  <p:tag name="KSO_WM_UNIT_INDEX" val="1_6"/>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USESOURCEFORMAT_APPLY" val="1"/>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i*1_7"/>
  <p:tag name="KSO_WM_TEMPLATE_CATEGORY" val="diagram"/>
  <p:tag name="KSO_WM_TEMPLATE_INDEX" val="20231405"/>
  <p:tag name="KSO_WM_UNIT_LAYERLEVEL" val="1_1"/>
  <p:tag name="KSO_WM_TAG_VERSION" val="3.0"/>
  <p:tag name="KSO_WM_DIAGRAM_GROUP_CODE" val="l1-1"/>
  <p:tag name="KSO_WM_UNIT_TYPE" val="l_i"/>
  <p:tag name="KSO_WM_UNIT_INDEX" val="1_7"/>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gradient&quot;:[{&quot;brightness&quot;:0,&quot;colorType&quot;:1,&quot;foreColorIndex&quot;:5,&quot;pos&quot;:0.18000000715255737,&quot;transparency&quot;:1},{&quot;brightness&quot;:0,&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1"/>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i*1_8"/>
  <p:tag name="KSO_WM_TEMPLATE_CATEGORY" val="diagram"/>
  <p:tag name="KSO_WM_TEMPLATE_INDEX" val="20231405"/>
  <p:tag name="KSO_WM_UNIT_LAYERLEVEL" val="1_1"/>
  <p:tag name="KSO_WM_TAG_VERSION" val="3.0"/>
  <p:tag name="KSO_WM_DIAGRAM_GROUP_CODE" val="l1-1"/>
  <p:tag name="KSO_WM_UNIT_TYPE" val="l_i"/>
  <p:tag name="KSO_WM_UNIT_INDEX" val="1_8"/>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gradient&quot;:[{&quot;brightness&quot;:0,&quot;colorType&quot;:1,&quot;foreColorIndex&quot;:5,&quot;pos&quot;:0.14000000059604645,&quot;transparency&quot;:1},{&quot;brightness&quot;:0,&quot;colorType&quot;:1,&quot;foreColorIndex&quot;:5,&quot;pos&quot;:1,&quot;transparency&quot;:0.819999992847442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USESOURCEFORMAT_APPLY" val="1"/>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i*1_9"/>
  <p:tag name="KSO_WM_TEMPLATE_CATEGORY" val="diagram"/>
  <p:tag name="KSO_WM_TEMPLATE_INDEX" val="20231405"/>
  <p:tag name="KSO_WM_UNIT_LAYERLEVEL" val="1_1"/>
  <p:tag name="KSO_WM_TAG_VERSION" val="3.0"/>
  <p:tag name="KSO_WM_DIAGRAM_GROUP_CODE" val="l1-1"/>
  <p:tag name="KSO_WM_UNIT_TYPE" val="l_i"/>
  <p:tag name="KSO_WM_UNIT_INDEX" val="1_9"/>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gradient&quot;:[{&quot;brightness&quot;:0,&quot;colorType&quot;:1,&quot;foreColorIndex&quot;:5,&quot;pos&quot;:0,&quot;transparency&quot;:0.6000000238418579},{&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1"/>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i*1_10"/>
  <p:tag name="KSO_WM_TEMPLATE_CATEGORY" val="diagram"/>
  <p:tag name="KSO_WM_TEMPLATE_INDEX" val="20231405"/>
  <p:tag name="KSO_WM_UNIT_LAYERLEVEL" val="1_1"/>
  <p:tag name="KSO_WM_TAG_VERSION" val="3.0"/>
  <p:tag name="KSO_WM_DIAGRAM_GROUP_CODE" val="l1-1"/>
  <p:tag name="KSO_WM_UNIT_TYPE" val="l_i"/>
  <p:tag name="KSO_WM_UNIT_INDEX" val="1_10"/>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i*1_11"/>
  <p:tag name="KSO_WM_TEMPLATE_CATEGORY" val="diagram"/>
  <p:tag name="KSO_WM_TEMPLATE_INDEX" val="20231405"/>
  <p:tag name="KSO_WM_UNIT_LAYERLEVEL" val="1_1"/>
  <p:tag name="KSO_WM_TAG_VERSION" val="3.0"/>
  <p:tag name="KSO_WM_DIAGRAM_GROUP_CODE" val="l1-1"/>
  <p:tag name="KSO_WM_UNIT_TYPE" val="l_i"/>
  <p:tag name="KSO_WM_UNIT_INDEX" val="1_11"/>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gradient&quot;:[{&quot;brightness&quot;:0,&quot;colorType&quot;:1,&quot;foreColorIndex&quot;:5,&quot;pos&quot;:0,&quot;transparency&quot;:0.5},{&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1"/>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i*1_12"/>
  <p:tag name="KSO_WM_TEMPLATE_CATEGORY" val="diagram"/>
  <p:tag name="KSO_WM_TEMPLATE_INDEX" val="20231405"/>
  <p:tag name="KSO_WM_UNIT_LAYERLEVEL" val="1_1"/>
  <p:tag name="KSO_WM_TAG_VERSION" val="3.0"/>
  <p:tag name="KSO_WM_DIAGRAM_GROUP_CODE" val="l1-1"/>
  <p:tag name="KSO_WM_UNIT_TYPE" val="l_i"/>
  <p:tag name="KSO_WM_UNIT_INDEX" val="1_12"/>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gradient&quot;:[{&quot;brightness&quot;:0,&quot;colorType&quot;:1,&quot;foreColorIndex&quot;:5,&quot;pos&quot;:0,&quot;transparency&quot;:0.800000011920929},{&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1"/>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h_i*1_1_2"/>
  <p:tag name="KSO_WM_TEMPLATE_CATEGORY" val="diagram"/>
  <p:tag name="KSO_WM_TEMPLATE_INDEX" val="20231405"/>
  <p:tag name="KSO_WM_UNIT_LAYERLEVEL" val="1_1_1"/>
  <p:tag name="KSO_WM_TAG_VERSION" val="3.0"/>
  <p:tag name="KSO_WM_DIAGRAM_GROUP_CODE" val="l1-1"/>
  <p:tag name="KSO_WM_UNIT_TYPE" val="l_h_i"/>
  <p:tag name="KSO_WM_UNIT_INDEX" val="1_1_2"/>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USESOURCEFORMAT_APPLY" val="1"/>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405_2*l_h_i*1_1_1"/>
  <p:tag name="KSO_WM_TEMPLATE_CATEGORY" val="diagram"/>
  <p:tag name="KSO_WM_TEMPLATE_INDEX" val="20231405"/>
  <p:tag name="KSO_WM_UNIT_LAYERLEVEL" val="1_1_1"/>
  <p:tag name="KSO_WM_TAG_VERSION" val="3.0"/>
  <p:tag name="KSO_WM_UNIT_TEXT_FILL_FORE_SCHEMECOLOR_INDEX_BRIGHTNESS" val="0.15"/>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type&quot;:0},&quot;shadow&quot;:{&quot;brightness&quot;:0,&quot;colorType&quot;:1,&quot;foreColorIndex&quot;:5,&quot;transparency&quot;:0.6899999976158142},&quot;threeD&quot;:{&quot;curvedSurface&quot;:{&quot;brightness&quot;:0,&quot;colorType&quot;:2,&quot;rgb&quot;:&quot;#000000&quot;},&quot;depth&quot;:{&quot;colorType&quot;:0}}},&quot;text&quot;:{&quot;fill&quot;:{&quot;gradient&quot;:[{&quot;brightness&quot;:0,&quot;colorType&quot;:1,&quot;foreColorIndex&quot;:5,&quot;pos&quot;:0.49000000953674316,&quot;transparency&quot;:0},{&quot;brightness&quot;:0,&quot;colorType&quot;:1,&quot;foreColorIndex&quot;:5,&quot;pos&quot;:0.7699999809265137,&quot;transparency&quot;:1}],&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3"/>
  <p:tag name="KSO_WM_UNIT_TEXT_FILL_TYPE" val="3"/>
  <p:tag name="KSO_WM_UNIT_SHADOW_SCHEMECOLOR_INDEX" val="5"/>
  <p:tag name="KSO_WM_UNIT_USESOURCEFORMAT_APPLY" val="1"/>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h_f*1_1_3"/>
  <p:tag name="KSO_WM_TEMPLATE_CATEGORY" val="diagram"/>
  <p:tag name="KSO_WM_TEMPLATE_INDEX" val="20231405"/>
  <p:tag name="KSO_WM_UNIT_LAYERLEVEL" val="1_1_1"/>
  <p:tag name="KSO_WM_TAG_VERSION" val="3.0"/>
  <p:tag name="KSO_WM_DIAGRAM_GROUP_CODE" val="l1-1"/>
  <p:tag name="KSO_WM_UNIT_TYPE" val="l_h_f"/>
  <p:tag name="KSO_WM_UNIT_INDEX" val="1_1_3"/>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gradient&quot;:[{&quot;brightness&quot;:0,&quot;colorType&quot;:2,&quot;pos&quot;:0,&quot;rgb&quot;:&quot;#ffffff&quot;,&quot;transparency&quot;:0.8999999761581421},{&quot;brightness&quot;:0,&quot;colorType&quot;:2,&quot;pos&quot;:1,&quot;rgb&quot;:&quot;#ffffff&quot;,&quot;transparency&quot;:1}],&quot;type&quot;:3},&quot;glow&quot;:{&quot;colorType&quot;:0},&quot;line&quot;:{&quot;gradient&quot;:[{&quot;brightness&quot;:0.4000000059604645,&quot;colorType&quot;:1,&quot;foreColorIndex&quot;:5,&quot;pos&quot;:0,&quot;transparency&quot;:0.4000000059604645},{&quot;brightness&quot;:0.4000000059604645,&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UNIT_TEXT_TYPE" val="1"/>
  <p:tag name="KSO_WM_UNIT_VALUE" val="44"/>
  <p:tag name="KSO_WM_BEAUTIFY_FLAG" val="#wm#"/>
  <p:tag name="KSO_WM_UNIT_PRESET_TEXT" val="单击此处输入你的项正文具体内容，请阐述你的内容观点"/>
  <p:tag name="KSO_WM_UNIT_TEXT_FILL_FORE_SCHEMECOLOR_INDEX" val="1"/>
  <p:tag name="KSO_WM_UNIT_TEXT_FILL_TYPE" val="1"/>
  <p:tag name="KSO_WM_UNIT_LINE_FORE_SCHEMECOLOR_INDEX" val="5"/>
  <p:tag name="KSO_WM_UNIT_USESOURCEFORMAT_APPLY" val="1"/>
</p:tagLst>
</file>

<file path=ppt/tags/tag26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405_2*l_h_a*1_1_1"/>
  <p:tag name="KSO_WM_TEMPLATE_CATEGORY" val="diagram"/>
  <p:tag name="KSO_WM_TEMPLATE_INDEX" val="20231405"/>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gradient&quot;:[{&quot;brightness&quot;:-0.25,&quot;colorType&quot;:1,&quot;foreColorIndex&quot;:5,&quot;pos&quot;:0,&quot;transparency&quot;:0},{&quot;brightness&quot;:0.4000000059604645,&quot;colorType&quot;:1,&quot;foreColorIndex&quot;:5,&quot;pos&quot;:0.9790199995040894,&quot;transparency&quot;:0},{&quot;brightness&quot;:0,&quot;colorType&quot;:1,&quot;foreColorIndex&quot;:5,&quot;pos&quot;:0.469999998807907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FILL_TYPE" val="3"/>
  <p:tag name="KSO_WM_UNIT_SHADOW_SCHEMECOLOR_INDEX" val="5"/>
  <p:tag name="KSO_WM_UNIT_USESOURCEFORMAT_APPLY" val="1"/>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h_i*1_3_2"/>
  <p:tag name="KSO_WM_TEMPLATE_CATEGORY" val="diagram"/>
  <p:tag name="KSO_WM_TEMPLATE_INDEX" val="20231405"/>
  <p:tag name="KSO_WM_UNIT_LAYERLEVEL" val="1_1_1"/>
  <p:tag name="KSO_WM_TAG_VERSION" val="3.0"/>
  <p:tag name="KSO_WM_DIAGRAM_GROUP_CODE" val="l1-1"/>
  <p:tag name="KSO_WM_UNIT_TYPE" val="l_h_i"/>
  <p:tag name="KSO_WM_UNIT_INDEX" val="1_3_2"/>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USESOURCEFORMAT_APPLY" val="1"/>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1405_2*l_h_i*1_3_1"/>
  <p:tag name="KSO_WM_TEMPLATE_CATEGORY" val="diagram"/>
  <p:tag name="KSO_WM_TEMPLATE_INDEX" val="20231405"/>
  <p:tag name="KSO_WM_UNIT_LAYERLEVEL" val="1_1_1"/>
  <p:tag name="KSO_WM_TAG_VERSION" val="3.0"/>
  <p:tag name="KSO_WM_UNIT_TEXT_FILL_FORE_SCHEMECOLOR_INDEX_BRIGHTNESS" val="0.15"/>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type&quot;:0},&quot;shadow&quot;:{&quot;brightness&quot;:0,&quot;colorType&quot;:1,&quot;foreColorIndex&quot;:5,&quot;transparency&quot;:0.6899999976158142},&quot;threeD&quot;:{&quot;curvedSurface&quot;:{&quot;brightness&quot;:0,&quot;colorType&quot;:2,&quot;rgb&quot;:&quot;#000000&quot;},&quot;depth&quot;:{&quot;colorType&quot;:0}}},&quot;text&quot;:{&quot;fill&quot;:{&quot;gradient&quot;:[{&quot;brightness&quot;:0,&quot;colorType&quot;:1,&quot;foreColorIndex&quot;:5,&quot;pos&quot;:0.49000000953674316,&quot;transparency&quot;:0},{&quot;brightness&quot;:0,&quot;colorType&quot;:1,&quot;foreColorIndex&quot;:5,&quot;pos&quot;:0.7699999809265137,&quot;transparency&quot;:1}],&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3"/>
  <p:tag name="KSO_WM_UNIT_TEXT_FILL_TYPE" val="3"/>
  <p:tag name="KSO_WM_UNIT_SHADOW_SCHEMECOLOR_INDEX" val="7"/>
  <p:tag name="KSO_WM_UNIT_USESOURCEFORMAT_APPLY" val="1"/>
</p:tagLst>
</file>

<file path=ppt/tags/tag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h_f*1_3_3"/>
  <p:tag name="KSO_WM_TEMPLATE_CATEGORY" val="diagram"/>
  <p:tag name="KSO_WM_TEMPLATE_INDEX" val="20231405"/>
  <p:tag name="KSO_WM_UNIT_LAYERLEVEL" val="1_1_1"/>
  <p:tag name="KSO_WM_TAG_VERSION" val="3.0"/>
  <p:tag name="KSO_WM_DIAGRAM_GROUP_CODE" val="l1-1"/>
  <p:tag name="KSO_WM_UNIT_TYPE" val="l_h_f"/>
  <p:tag name="KSO_WM_UNIT_INDEX" val="1_3_3"/>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gradient&quot;:[{&quot;brightness&quot;:0,&quot;colorType&quot;:2,&quot;pos&quot;:0,&quot;rgb&quot;:&quot;#ffffff&quot;,&quot;transparency&quot;:0.8999999761581421},{&quot;brightness&quot;:0,&quot;colorType&quot;:2,&quot;pos&quot;:1,&quot;rgb&quot;:&quot;#ffffff&quot;,&quot;transparency&quot;:1}],&quot;type&quot;:3},&quot;glow&quot;:{&quot;colorType&quot;:0},&quot;line&quot;:{&quot;gradient&quot;:[{&quot;brightness&quot;:0.4000000059604645,&quot;colorType&quot;:1,&quot;foreColorIndex&quot;:5,&quot;pos&quot;:0,&quot;transparency&quot;:0.4000000059604645},{&quot;brightness&quot;:0.4000000059604645,&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UNIT_TEXT_TYPE" val="1"/>
  <p:tag name="KSO_WM_UNIT_VALUE" val="44"/>
  <p:tag name="KSO_WM_BEAUTIFY_FLAG" val="#wm#"/>
  <p:tag name="KSO_WM_UNIT_PRESET_TEXT" val="单击此处输入你的项正文具体内容，请阐述你的内容观点"/>
  <p:tag name="KSO_WM_UNIT_TEXT_FILL_FORE_SCHEMECOLOR_INDEX" val="1"/>
  <p:tag name="KSO_WM_UNIT_TEXT_FILL_TYPE" val="1"/>
  <p:tag name="KSO_WM_UNIT_LINE_FORE_SCHEMECOLOR_INDEX" val="7"/>
  <p:tag name="KSO_WM_UNIT_USESOURCEFORMAT_APPLY" val="1"/>
</p:tagLst>
</file>

<file path=ppt/tags/tag2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405_2*l_h_a*1_3_1"/>
  <p:tag name="KSO_WM_TEMPLATE_CATEGORY" val="diagram"/>
  <p:tag name="KSO_WM_TEMPLATE_INDEX" val="20231405"/>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gradient&quot;:[{&quot;brightness&quot;:-0.25,&quot;colorType&quot;:1,&quot;foreColorIndex&quot;:5,&quot;pos&quot;:0,&quot;transparency&quot;:0},{&quot;brightness&quot;:0.4000000059604645,&quot;colorType&quot;:1,&quot;foreColorIndex&quot;:5,&quot;pos&quot;:0.9790199995040894,&quot;transparency&quot;:0},{&quot;brightness&quot;:0,&quot;colorType&quot;:1,&quot;foreColorIndex&quot;:5,&quot;pos&quot;:0.469999998807907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FILL_TYPE" val="3"/>
  <p:tag name="KSO_WM_UNIT_SHADOW_SCHEMECOLOR_INDEX" val="7"/>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h_i*1_2_2"/>
  <p:tag name="KSO_WM_TEMPLATE_CATEGORY" val="diagram"/>
  <p:tag name="KSO_WM_TEMPLATE_INDEX" val="20231405"/>
  <p:tag name="KSO_WM_UNIT_LAYERLEVEL" val="1_1_1"/>
  <p:tag name="KSO_WM_TAG_VERSION" val="3.0"/>
  <p:tag name="KSO_WM_DIAGRAM_GROUP_CODE" val="l1-1"/>
  <p:tag name="KSO_WM_UNIT_TYPE" val="l_h_i"/>
  <p:tag name="KSO_WM_UNIT_INDEX" val="1_2_2"/>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USESOURCEFORMAT_APPLY" val="1"/>
</p:tagLst>
</file>

<file path=ppt/tags/tag2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405_2*l_h_i*1_2_1"/>
  <p:tag name="KSO_WM_TEMPLATE_CATEGORY" val="diagram"/>
  <p:tag name="KSO_WM_TEMPLATE_INDEX" val="20231405"/>
  <p:tag name="KSO_WM_UNIT_LAYERLEVEL" val="1_1_1"/>
  <p:tag name="KSO_WM_TAG_VERSION" val="3.0"/>
  <p:tag name="KSO_WM_UNIT_TEXT_FILL_FORE_SCHEMECOLOR_INDEX_BRIGHTNESS" val="0.15"/>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type&quot;:0},&quot;glow&quot;:{&quot;colorType&quot;:0},&quot;line&quot;:{&quot;type&quot;:0},&quot;shadow&quot;:{&quot;brightness&quot;:0,&quot;colorType&quot;:1,&quot;foreColorIndex&quot;:8,&quot;transparency&quot;:0.6899999976158142},&quot;threeD&quot;:{&quot;curvedSurface&quot;:{&quot;brightness&quot;:0,&quot;colorType&quot;:2,&quot;rgb&quot;:&quot;#000000&quot;},&quot;depth&quot;:{&quot;colorType&quot;:0}}},&quot;text&quot;:{&quot;fill&quot;:{&quot;gradient&quot;:[{&quot;brightness&quot;:0,&quot;colorType&quot;:1,&quot;foreColorIndex&quot;:6,&quot;pos&quot;:0.49000000953674316,&quot;transparency&quot;:0},{&quot;brightness&quot;:0,&quot;colorType&quot;:1,&quot;foreColorIndex&quot;:6,&quot;pos&quot;:0.7699999809265137,&quot;transparency&quot;:1}],&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3"/>
  <p:tag name="KSO_WM_UNIT_TEXT_FILL_TYPE" val="3"/>
  <p:tag name="KSO_WM_UNIT_SHADOW_SCHEMECOLOR_INDEX" val="6"/>
  <p:tag name="KSO_WM_UNIT_USESOURCEFORMAT_APPLY" val="1"/>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05_2*l_h_f*1_2_3"/>
  <p:tag name="KSO_WM_TEMPLATE_CATEGORY" val="diagram"/>
  <p:tag name="KSO_WM_TEMPLATE_INDEX" val="20231405"/>
  <p:tag name="KSO_WM_UNIT_LAYERLEVEL" val="1_1_1"/>
  <p:tag name="KSO_WM_TAG_VERSION" val="3.0"/>
  <p:tag name="KSO_WM_DIAGRAM_GROUP_CODE" val="l1-1"/>
  <p:tag name="KSO_WM_UNIT_TYPE" val="l_h_f"/>
  <p:tag name="KSO_WM_UNIT_INDEX" val="1_2_3"/>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gradient&quot;:[{&quot;brightness&quot;:0,&quot;colorType&quot;:2,&quot;pos&quot;:0,&quot;rgb&quot;:&quot;#ffffff&quot;,&quot;transparency&quot;:0.8999999761581421},{&quot;brightness&quot;:0,&quot;colorType&quot;:2,&quot;pos&quot;:1,&quot;rgb&quot;:&quot;#ffffff&quot;,&quot;transparency&quot;:1}],&quot;type&quot;:3},&quot;glow&quot;:{&quot;colorType&quot;:0},&quot;line&quot;:{&quot;gradient&quot;:[{&quot;brightness&quot;:0.4000000059604645,&quot;colorType&quot;:1,&quot;foreColorIndex&quot;:6,&quot;pos&quot;:0,&quot;transparency&quot;:0.4000000059604645},{&quot;brightness&quot;:0.4000000059604645,&quot;colorType&quot;:1,&quot;foreColorIndex&quot;:6,&quot;pos&quot;:1,&quot;transparency&quot;:1}],&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a"/>
  <p:tag name="KSO_WM_UNIT_TEXT_LAYER_COUNT" val="1"/>
  <p:tag name="KSO_WM_UNIT_NOCLEAR" val="0"/>
  <p:tag name="KSO_WM_UNIT_TEXT_TYPE" val="1"/>
  <p:tag name="KSO_WM_UNIT_VALUE" val="44"/>
  <p:tag name="KSO_WM_BEAUTIFY_FLAG" val="#wm#"/>
  <p:tag name="KSO_WM_UNIT_PRESET_TEXT" val="单击此处输入你的项正文具体内容，请阐述你的观点"/>
  <p:tag name="KSO_WM_UNIT_TEXT_FILL_FORE_SCHEMECOLOR_INDEX" val="1"/>
  <p:tag name="KSO_WM_UNIT_TEXT_FILL_TYPE" val="1"/>
  <p:tag name="KSO_WM_UNIT_LINE_FORE_SCHEMECOLOR_INDEX" val="6"/>
  <p:tag name="KSO_WM_UNIT_USESOURCEFORMAT_APPLY" val="1"/>
</p:tagLst>
</file>

<file path=ppt/tags/tag2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405_2*l_h_a*1_2_1"/>
  <p:tag name="KSO_WM_TEMPLATE_CATEGORY" val="diagram"/>
  <p:tag name="KSO_WM_TEMPLATE_INDEX" val="20231405"/>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37.8899230957031,&quot;left&quot;:66.56085205078125,&quot;top&quot;:154.20448727104605,&quot;width&quot;:826.8782958984375}"/>
  <p:tag name="KSO_WM_DIAGRAM_COLOR_MATCH_VALUE" val="{&quot;shape&quot;:{&quot;fill&quot;:{&quot;gradient&quot;:[{&quot;brightness&quot;:-0.25,&quot;colorType&quot;:1,&quot;foreColorIndex&quot;:6,&quot;pos&quot;:0,&quot;transparency&quot;:0},{&quot;brightness&quot;:0.4000000059604645,&quot;colorType&quot;:1,&quot;foreColorIndex&quot;:6,&quot;pos&quot;:0.9790199995040894,&quot;transparency&quot;:0},{&quot;brightness&quot;:0,&quot;colorType&quot;:1,&quot;foreColorIndex&quot;:6,&quot;pos&quot;:0.4699999988079071,&quot;transparency&quot;:0}],&quot;type&quot;:3},&quot;glow&quot;:{&quot;colorType&quot;:0},&quot;line&quot;:{&quot;type&quot;:0},&quot;shadow&quot;:{&quot;brightness&quot;:0,&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FILL_TYPE" val="3"/>
  <p:tag name="KSO_WM_UNIT_SHADOW_SCHEMECOLOR_INDEX" val="6"/>
  <p:tag name="KSO_WM_UNIT_USESOURCEFORMAT_APPLY" val="1"/>
</p:tagLst>
</file>

<file path=ppt/tags/tag274.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20231405_2*l_x*1_1"/>
  <p:tag name="KSO_WM_TEMPLATE_CATEGORY" val="diagram"/>
  <p:tag name="KSO_WM_TEMPLATE_INDEX" val="20231405"/>
  <p:tag name="KSO_WM_UNIT_LAYERLEVEL" val="1_1"/>
  <p:tag name="KSO_WM_TAG_VERSION" val="3.0"/>
  <p:tag name="KSO_WM_UNIT_VALUE" val="203*203"/>
  <p:tag name="KSO_WM_DIAGRAM_COLOR_MATCH_VALUE" val="{&quot;shape&quot;:{&quot;fill&quot;:{&quot;gradient&quot;:[{&quot;brightness&quot;:0,&quot;colorType&quot;:1,&quot;foreColorIndex&quot;:5,&quot;pos&quot;:0,&quot;transparency&quot;:0.6392157077789307},{&quot;brightness&quot;:0.4000000059604645,&quot;colorType&quot;:1,&quot;foreColorIndex&quot;:5,&quot;pos&quot;:0.6899999976158142,&quot;transparency&quot;:0.7098039388656616}],&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VIRTUALLY_FRAME" val="{&quot;height&quot;:337.8899230957031,&quot;left&quot;:66.56085205078125,&quot;top&quot;:154.20448727104605,&quot;width&quot;:826.8782958984375}"/>
  <p:tag name="KSO_WM_DIAGRAM_MAX_ITEMCNT" val="6"/>
  <p:tag name="KSO_WM_DIAGRAM_MIN_ITEMCNT" val="2"/>
  <p:tag name="KSO_WM_BEAUTIFY_FLAG" val="#wm#"/>
  <p:tag name="KSO_WM_UNIT_FILL_FORE_SCHEMECOLOR_INDEX" val="5"/>
  <p:tag name="KSO_WM_UNIT_USESOURCEFORMAT_APPLY" val="1"/>
</p:tagLst>
</file>

<file path=ppt/tags/tag275.xml><?xml version="1.0" encoding="utf-8"?>
<p:tagLst xmlns:a="http://schemas.openxmlformats.org/drawingml/2006/main" xmlns:r="http://schemas.openxmlformats.org/officeDocument/2006/relationships" xmlns:p="http://schemas.openxmlformats.org/presentationml/2006/main">
  <p:tag name="KSO_WM_SLIDE_ID" val="diagram20231077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diagram"/>
  <p:tag name="KSO_WM_TEMPLATE_INDEX" val="20231077"/>
  <p:tag name="KSO_WM_SLIDE_TYPE" val="text"/>
  <p:tag name="KSO_WM_SLIDE_SUBTYPE" val="diag"/>
  <p:tag name="KSO_WM_SLIDE_SIZE" val="766.4*274.5"/>
  <p:tag name="KSO_WM_SLIDE_POSITION" val="89.15*152.75"/>
  <p:tag name="KSO_WM_SLIDE_LAYOUT" val="a_q"/>
  <p:tag name="KSO_WM_SLIDE_LAYOUT_CNT" val="1_1"/>
  <p:tag name="KSO_WM_SPECIAL_SOURCE" val="bdnull"/>
  <p:tag name="KSO_WM_DIAGRAM_GROUP_CODE" val="q1-1"/>
  <p:tag name="KSO_WM_SLIDE_DIAGTYPE" val="q"/>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27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1077_1*a*1"/>
  <p:tag name="KSO_WM_TEMPLATE_CATEGORY" val="diagram"/>
  <p:tag name="KSO_WM_TEMPLATE_INDEX" val="20231077"/>
  <p:tag name="KSO_WM_UNIT_LAYERLEVEL" val="1"/>
  <p:tag name="KSO_WM_TAG_VERSION" val="3.0"/>
  <p:tag name="KSO_WM_BEAUTIFY_FLAG" val="#wm#"/>
  <p:tag name="KSO_WM_DIAGRAM_GROUP_CODE" val="q1-1"/>
  <p:tag name="KSO_WM_UNIT_PRESET_TEXT" val="单击此处添加标题"/>
  <p:tag name="KSO_WM_UNIT_TEXT_TYPE" val="1"/>
  <p:tag name="KSO_WM_UNIT_TEXT_FILL_FORE_SCHEMECOLOR_INDEX" val="13"/>
  <p:tag name="KSO_WM_UNIT_TEXT_FILL_TYPE" val="1"/>
  <p:tag name="KSO_WM_UNIT_USESOURCEFORMAT_APPLY" val="1"/>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diagram20231077_1*q_i*1_1"/>
  <p:tag name="KSO_WM_TEMPLATE_CATEGORY" val="diagram"/>
  <p:tag name="KSO_WM_TEMPLATE_INDEX" val="20231077"/>
  <p:tag name="KSO_WM_UNIT_LAYERLEVEL" val="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solid&quot;:{&quot;brightness&quot;:0,&quot;colorType&quot;:1,&quot;foreColorIndex&quot;:16,&quot;transparency&quot;:0},&quot;type&quot;:1},&quot;glow&quot;:{&quot;colorType&quot;:0},&quot;line&quot;:{&quot;type&quot;:0},&quot;shadow&quot;:{&quot;brightness&quot;:0.3499999940395355,&quot;colorType&quot;:1,&quot;foreColorIndex&quot;:13,&quot;transparency&quot;:0.94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6"/>
  <p:tag name="KSO_WM_UNIT_FILL_FORE_SCHEMECOLOR_INDEX_BRIGHTNESS" val="0"/>
  <p:tag name="KSO_WM_UNIT_SHADOW_SCHEMECOLOR_INDEX" val="13"/>
  <p:tag name="KSO_WM_UNIT_TEXT_FILL_FORE_SCHEMECOLOR_INDEX" val="2"/>
  <p:tag name="KSO_WM_UNIT_TEXT_FILL_TYPE" val="1"/>
  <p:tag name="KSO_WM_UNIT_USESOURCEFORMAT_APPLY" val="1"/>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231077_1*q_h_i*1_1_3"/>
  <p:tag name="KSO_WM_TEMPLATE_CATEGORY" val="diagram"/>
  <p:tag name="KSO_WM_TEMPLATE_INDEX" val="2023107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gradient&quot;:[{&quot;brightness&quot;:0.4000000059604645,&quot;colorType&quot;:1,&quot;foreColorIndex&quot;:5,&quot;pos&quot;:0.25,&quot;transparency&quot;:0},{&quot;brightness&quot;:0,&quot;colorType&quot;:1,&quot;foreColorIndex&quot;:5,&quot;pos&quot;:0.899999976158142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5"/>
  <p:tag name="KSO_WM_UNIT_TEXT_FILL_FORE_SCHEMECOLOR_INDEX" val="2"/>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231077_1*q_h_i*1_2_3"/>
  <p:tag name="KSO_WM_TEMPLATE_CATEGORY" val="diagram"/>
  <p:tag name="KSO_WM_TEMPLATE_INDEX" val="2023107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gradient&quot;:[{&quot;brightness&quot;:0.4000000059604645,&quot;colorType&quot;:1,&quot;foreColorIndex&quot;:6,&quot;pos&quot;:0.25,&quot;transparency&quot;:0},{&quot;brightness&quot;:0,&quot;colorType&quot;:1,&quot;foreColorIndex&quot;:6,&quot;pos&quot;:0.8999999761581421,&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6"/>
  <p:tag name="KSO_WM_UNIT_TEXT_FILL_FORE_SCHEMECOLOR_INDEX" val="2"/>
  <p:tag name="KSO_WM_UNIT_TEXT_FILL_TYPE" val="1"/>
  <p:tag name="KSO_WM_UNIT_USESOURCEFORMAT_APPLY" val="1"/>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231077_1*q_h_i*1_3_3"/>
  <p:tag name="KSO_WM_TEMPLATE_CATEGORY" val="diagram"/>
  <p:tag name="KSO_WM_TEMPLATE_INDEX" val="2023107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gradient&quot;:[{&quot;brightness&quot;:0.4000000059604645,&quot;colorType&quot;:1,&quot;foreColorIndex&quot;:7,&quot;pos&quot;:0.25,&quot;transparency&quot;:0},{&quot;brightness&quot;:0,&quot;colorType&quot;:1,&quot;foreColorIndex&quot;:7,&quot;pos&quot;:0.8999999761581421,&quot;transparency&quot;:0}],&quot;type&quot;:3},&quot;glow&quot;:{&quot;colorType&quot;:0},&quot;line&quot;:{&quot;type&quot;:0},&quot;shadow&quot;:{&quot;brightness&quot;:0,&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7"/>
  <p:tag name="KSO_WM_UNIT_TEXT_FILL_FORE_SCHEMECOLOR_INDEX" val="2"/>
  <p:tag name="KSO_WM_UNIT_TEXT_FILL_TYPE" val="1"/>
  <p:tag name="KSO_WM_UNIT_USESOURCEFORMAT_APPLY" val="1"/>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1"/>
  <p:tag name="KSO_WM_UNIT_ID" val="diagram20231077_1*q_h_i*1_1_1"/>
  <p:tag name="KSO_WM_TEMPLATE_CATEGORY" val="diagram"/>
  <p:tag name="KSO_WM_TEMPLATE_INDEX" val="20231077"/>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gradient&quot;:[{&quot;brightness&quot;:0.4000000059604645,&quot;colorType&quot;:1,&quot;foreColorIndex&quot;:5,&quot;pos&quot;:0.25,&quot;transparency&quot;:0},{&quot;brightness&quot;:0,&quot;colorType&quot;:1,&quot;foreColorIndex&quot;:5,&quot;pos&quot;:0.899999976158142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3"/>
  <p:tag name="KSO_WM_UNIT_SHADOW_SCHEMECOLOR_INDEX" val="5"/>
  <p:tag name="KSO_WM_UNIT_USESOURCEFORMAT_APPLY" val="1"/>
</p:tagLst>
</file>

<file path=ppt/tags/tag2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2_1"/>
  <p:tag name="KSO_WM_UNIT_ID" val="diagram20231077_1*q_h_i*1_2_1"/>
  <p:tag name="KSO_WM_TEMPLATE_CATEGORY" val="diagram"/>
  <p:tag name="KSO_WM_TEMPLATE_INDEX" val="20231077"/>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gradient&quot;:[{&quot;brightness&quot;:0.4000000059604645,&quot;colorType&quot;:1,&quot;foreColorIndex&quot;:6,&quot;pos&quot;:0.25,&quot;transparency&quot;:0},{&quot;brightness&quot;:0,&quot;colorType&quot;:1,&quot;foreColorIndex&quot;:6,&quot;pos&quot;:0.8999999761581421,&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3"/>
  <p:tag name="KSO_WM_UNIT_SHADOW_SCHEMECOLOR_INDEX" val="6"/>
  <p:tag name="KSO_WM_UNIT_USESOURCEFORMAT_APPLY" val="1"/>
</p:tagLst>
</file>

<file path=ppt/tags/tag2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3_1"/>
  <p:tag name="KSO_WM_UNIT_ID" val="diagram20231077_1*q_h_i*1_3_1"/>
  <p:tag name="KSO_WM_TEMPLATE_CATEGORY" val="diagram"/>
  <p:tag name="KSO_WM_TEMPLATE_INDEX" val="20231077"/>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gradient&quot;:[{&quot;brightness&quot;:0.4000000059604645,&quot;colorType&quot;:1,&quot;foreColorIndex&quot;:7,&quot;pos&quot;:0.25,&quot;transparency&quot;:0},{&quot;brightness&quot;:0,&quot;colorType&quot;:1,&quot;foreColorIndex&quot;:7,&quot;pos&quot;:0.8999999761581421,&quot;transparency&quot;:0}],&quot;type&quot;:3},&quot;glow&quot;:{&quot;colorType&quot;:0},&quot;line&quot;:{&quot;type&quot;:0},&quot;shadow&quot;:{&quot;brightness&quot;:0,&quot;colorType&quot;:1,&quot;foreColorIndex&quot;:7,&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3"/>
  <p:tag name="KSO_WM_UNIT_SHADOW_SCHEMECOLOR_INDEX" val="7"/>
  <p:tag name="KSO_WM_UNIT_USESOURCEFORMAT_APPLY" val="1"/>
</p:tagLst>
</file>

<file path=ppt/tags/tag28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2_1"/>
  <p:tag name="KSO_WM_UNIT_ID" val="diagram20231077_1*q_h_a*1_2_1"/>
  <p:tag name="KSO_WM_TEMPLATE_CATEGORY" val="diagram"/>
  <p:tag name="KSO_WM_TEMPLATE_INDEX" val="20231077"/>
  <p:tag name="KSO_WM_UNIT_LAYERLEVEL" val="1_1_1"/>
  <p:tag name="KSO_WM_TAG_VERSION" val="3.0"/>
  <p:tag name="KSO_WM_BEAUTIFY_FLAG" val="#wm#"/>
  <p:tag name="KSO_WM_DIAGRAM_GROUP_CODE" val="q1-1"/>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1"/>
</p:tagLst>
</file>

<file path=ppt/tags/tag28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231077_1*q_h_f*1_2_1"/>
  <p:tag name="KSO_WM_TEMPLATE_CATEGORY" val="diagram"/>
  <p:tag name="KSO_WM_TEMPLATE_INDEX" val="20231077"/>
  <p:tag name="KSO_WM_UNIT_LAYERLEVEL" val="1_1_1"/>
  <p:tag name="KSO_WM_TAG_VERSION" val="3.0"/>
  <p:tag name="KSO_WM_BEAUTIFY_FLAG" val="#wm#"/>
  <p:tag name="KSO_WM_UNIT_VALUE" val="54"/>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的提炼"/>
  <p:tag name="KSO_WM_UNIT_TEXT_FILL_FORE_SCHEMECOLOR_INDEX" val="1"/>
  <p:tag name="KSO_WM_UNIT_TEXT_FILL_TYPE" val="1"/>
  <p:tag name="KSO_WM_UNIT_TEXT_TYPE" val="1"/>
  <p:tag name="KSO_WM_UNIT_USESOURCEFORMAT_APPLY" val="1"/>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231077_1*q_h_i*1_2_2"/>
  <p:tag name="KSO_WM_TEMPLATE_CATEGORY" val="diagram"/>
  <p:tag name="KSO_WM_TEMPLATE_INDEX" val="2023107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type&quot;:0},&quot;glow&quot;:{&quot;colorType&quot;:0},&quot;line&quot;:{&quot;gradient&quot;:[{&quot;brightness&quot;:0,&quot;colorType&quot;:1,&quot;foreColorIndex&quot;:6,&quot;pos&quot;:0.8500000238418579,&quot;transparency&quot;:1},{&quot;brightness&quot;:0,&quot;colorType&quot;:1,&quot;foreColorIndex&quot;:6,&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6"/>
  <p:tag name="KSO_WM_UNIT_USESOURCEFORMAT_APPLY" val="1"/>
</p:tagLst>
</file>

<file path=ppt/tags/tag28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3_1"/>
  <p:tag name="KSO_WM_UNIT_ID" val="diagram20231077_1*q_h_a*1_3_1"/>
  <p:tag name="KSO_WM_TEMPLATE_CATEGORY" val="diagram"/>
  <p:tag name="KSO_WM_TEMPLATE_INDEX" val="20231077"/>
  <p:tag name="KSO_WM_UNIT_LAYERLEVEL" val="1_1_1"/>
  <p:tag name="KSO_WM_TAG_VERSION" val="3.0"/>
  <p:tag name="KSO_WM_BEAUTIFY_FLAG" val="#wm#"/>
  <p:tag name="KSO_WM_DIAGRAM_GROUP_CODE" val="q1-1"/>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1"/>
</p:tagLst>
</file>

<file path=ppt/tags/tag28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231077_1*q_h_f*1_3_1"/>
  <p:tag name="KSO_WM_TEMPLATE_CATEGORY" val="diagram"/>
  <p:tag name="KSO_WM_TEMPLATE_INDEX" val="20231077"/>
  <p:tag name="KSO_WM_UNIT_LAYERLEVEL" val="1_1_1"/>
  <p:tag name="KSO_WM_TAG_VERSION" val="3.0"/>
  <p:tag name="KSO_WM_BEAUTIFY_FLAG" val="#wm#"/>
  <p:tag name="KSO_WM_UNIT_VALUE" val="54"/>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10;文字是您思想的提炼"/>
  <p:tag name="KSO_WM_UNIT_TEXT_FILL_FORE_SCHEMECOLOR_INDEX" val="1"/>
  <p:tag name="KSO_WM_UNIT_TEXT_FILL_TYPE" val="1"/>
  <p:tag name="KSO_WM_UNIT_TEXT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231077_1*q_h_i*1_3_2"/>
  <p:tag name="KSO_WM_TEMPLATE_CATEGORY" val="diagram"/>
  <p:tag name="KSO_WM_TEMPLATE_INDEX" val="2023107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type&quot;:0},&quot;glow&quot;:{&quot;colorType&quot;:0},&quot;line&quot;:{&quot;gradient&quot;:[{&quot;brightness&quot;:0,&quot;colorType&quot;:1,&quot;foreColorIndex&quot;:7,&quot;pos&quot;:0.8500000238418579,&quot;transparency&quot;:1},{&quot;brightness&quot;:0,&quot;colorType&quot;:1,&quot;foreColorIndex&quot;:7,&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UNIT_USESOURCEFORMAT_APPLY" val="1"/>
</p:tagLst>
</file>

<file path=ppt/tags/tag29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231077_1*q_h_a*1_1_1"/>
  <p:tag name="KSO_WM_TEMPLATE_CATEGORY" val="diagram"/>
  <p:tag name="KSO_WM_TEMPLATE_INDEX" val="20231077"/>
  <p:tag name="KSO_WM_UNIT_LAYERLEVEL" val="1_1_1"/>
  <p:tag name="KSO_WM_TAG_VERSION" val="3.0"/>
  <p:tag name="KSO_WM_BEAUTIFY_FLAG" val="#wm#"/>
  <p:tag name="KSO_WM_UNIT_PLACING_PICTURE_USER_VIEWPORT" val="{&quot;height&quot;:1133.8582677165355,&quot;width&quot;:4423}"/>
  <p:tag name="KSO_WM_DIAGRAM_VERSION" val="3"/>
  <p:tag name="KSO_WM_DIAGRAM_COLOR_TRICK" val="4"/>
  <p:tag name="KSO_WM_DIAGRAM_COLOR_TEXT_CAN_REMOVE" val="n"/>
  <p:tag name="KSO_WM_UNIT_VALUE" val="13"/>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UNIT_USESOURCEFORMAT_APPLY" val="1"/>
</p:tagLst>
</file>

<file path=ppt/tags/tag29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231077_1*q_h_f*1_1_1"/>
  <p:tag name="KSO_WM_TEMPLATE_CATEGORY" val="diagram"/>
  <p:tag name="KSO_WM_TEMPLATE_INDEX" val="20231077"/>
  <p:tag name="KSO_WM_UNIT_LAYERLEVEL" val="1_1_1"/>
  <p:tag name="KSO_WM_TAG_VERSION" val="3.0"/>
  <p:tag name="KSO_WM_BEAUTIFY_FLAG" val="#wm#"/>
  <p:tag name="KSO_WM_UNIT_PLACING_PICTURE_USER_VIEWPORT" val="{&quot;height&quot;:1417,&quot;width&quot;:4423}"/>
  <p:tag name="KSO_WM_DIAGRAM_VERSION" val="3"/>
  <p:tag name="KSO_WM_DIAGRAM_COLOR_TRICK" val="4"/>
  <p:tag name="KSO_WM_DIAGRAM_COLOR_TEXT_CAN_REMOVE" val="n"/>
  <p:tag name="KSO_WM_UNIT_VALUE" val="40"/>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10;文字是您思想的提炼"/>
  <p:tag name="KSO_WM_UNIT_TEXT_FILL_FORE_SCHEMECOLOR_INDEX" val="1"/>
  <p:tag name="KSO_WM_UNIT_TEXT_FILL_TYPE" val="1"/>
  <p:tag name="KSO_WM_UNIT_TEXT_TYPE" val="1"/>
  <p:tag name="KSO_WM_UNIT_USESOURCEFORMAT_APPLY" val="1"/>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231077_1*q_h_i*1_1_2"/>
  <p:tag name="KSO_WM_TEMPLATE_CATEGORY" val="diagram"/>
  <p:tag name="KSO_WM_TEMPLATE_INDEX" val="2023107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79.4986572265625,&quot;left&quot;:89.14991790531185,&quot;top&quot;:82.40067138671876,&quot;width&quot;:766.4000854492188}"/>
  <p:tag name="KSO_WM_DIAGRAM_COLOR_MATCH_VALUE" val="{&quot;shape&quot;:{&quot;fill&quot;:{&quot;type&quot;:0},&quot;glow&quot;:{&quot;colorType&quot;:0},&quot;line&quot;:{&quot;gradient&quot;:[{&quot;brightness&quot;:0,&quot;colorType&quot;:2,&quot;pos&quot;:0.8500000238418579,&quot;rgb&quot;:&quot;#376fff&quot;,&quot;transparency&quot;:1},{&quot;brightness&quot;:0,&quot;colorType&quot;:1,&quot;foreColorIndex&quot;:5,&quot;pos&quot;:0.5,&quot;transparency&quot;:0},{&quot;brightness&quot;:0,&quot;colorType&quot;:1,&quot;foreColorIndex&quot;:5,&quot;pos&quot;:0.15000000596046448,&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4,&quot;width&quot;:2580}"/>
  <p:tag name="KSO_WM_UNIT_PLACING_PICTURE_USER_RELATIVERECTANGLE" val="{&quot;bottom&quot;:0,&quot;left&quot;:0,&quot;right&quot;:0,&quot;top&quot;:0}"/>
  <p:tag name="KSO_WM_UNIT_PLACING_PICTURE_COLLAGE_RELATIVERECTANGLE" val="{&quot;bottom&quot;:0,&quot;left&quot;:0.20678698372507098,&quot;right&quot;:0.20678698372507098,&quot;top&quot;:0}"/>
  <p:tag name="KSO_WM_UNIT_PLACING_PICTURE_COLLAGE_VIEWPORT" val="{&quot;height&quot;:1875.5701679350195,&quot;width&quot;:1200.38011195668}"/>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28,&quot;width&quot;:1920}"/>
  <p:tag name="KSO_WM_UNIT_PLACING_PICTURE_USER_RELATIVERECTANGLE" val="{&quot;bottom&quot;:0,&quot;left&quot;:0,&quot;right&quot;:0,&quot;top&quot;:0}"/>
  <p:tag name="KSO_WM_UNIT_PLACING_PICTURE_COLLAGE_RELATIVERECTANGLE" val="{&quot;bottom&quot;:0.09626392592624104,&quot;left&quot;:0,&quot;right&quot;:0,&quot;top&quot;:0.09626392592624104}"/>
  <p:tag name="KSO_WM_UNIT_PLACING_PICTURE_COLLAGE_VIEWPORT" val="{&quot;height&quot;:877.7850839675098,&quot;width&quot;:2520.76022391336}"/>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20,&quot;width&quot;:1932}"/>
  <p:tag name="KSO_WM_UNIT_PLACING_PICTURE_USER_RELATIVERECTANGLE" val="{&quot;bottom&quot;:0,&quot;left&quot;:0,&quot;right&quot;:0,&quot;top&quot;:0}"/>
  <p:tag name="KSO_WM_UNIT_PLACING_PICTURE_COLLAGE_RELATIVERECTANGLE" val="{&quot;bottom&quot;:0.1702129377290156,&quot;left&quot;:0,&quot;right&quot;:0,&quot;top&quot;:0.1702129377290156}"/>
  <p:tag name="KSO_WM_UNIT_PLACING_PICTURE_COLLAGE_VIEWPORT" val="{&quot;height&quot;:877.7850839675098,&quot;width&quot;:2520.76022391336}"/>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SLIDE_ID" val="custom20230282_7"/>
  <p:tag name="KSO_WM_TEMPLATE_SUBCATEGORY" val="29"/>
  <p:tag name="KSO_WM_TEMPLATE_MASTER_TYPE" val="0"/>
  <p:tag name="KSO_WM_TEMPLATE_COLOR_TYPE" val="0"/>
  <p:tag name="KSO_WM_SLIDE_ITEM_CNT" val="0"/>
  <p:tag name="KSO_WM_SLIDE_INDEX" val="7"/>
  <p:tag name="KSO_WM_TAG_VERSION" val="1.0"/>
  <p:tag name="KSO_WM_BEAUTIFY_FLAG" val="#wm#"/>
  <p:tag name="KSO_WM_TEMPLATE_CATEGORY" val="custom"/>
  <p:tag name="KSO_WM_TEMPLATE_INDEX" val="20230282"/>
  <p:tag name="KSO_WM_SLIDE_TYPE" val="sectionTitle"/>
  <p:tag name="KSO_WM_SLIDE_SUBTYPE" val="pureTxt"/>
  <p:tag name="KSO_WM_SLIDE_LAYOUT" val="a_e"/>
  <p:tag name="KSO_WM_SLIDE_LAYOUT_CNT" val="1_1"/>
  <p:tag name="KSO_WM_SPECIAL_SOURCE" val="bdnull"/>
  <p:tag name="KSO_WM_SLIDE_CONTENT_AREA" val="{&quot;left&quot;:&quot;437.4&quot;,&quot;top&quot;:&quot;52.95&quot;,&quot;width&quot;:&quot;503&quot;,&quot;height&quot;:&quot;358.9&quot;}"/>
</p:tagLst>
</file>

<file path=ppt/tags/tag312.xml><?xml version="1.0" encoding="utf-8"?>
<p:tagLst xmlns:a="http://schemas.openxmlformats.org/drawingml/2006/main" xmlns:r="http://schemas.openxmlformats.org/officeDocument/2006/relationships"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282_7*e*1"/>
  <p:tag name="KSO_WM_TEMPLATE_CATEGORY" val="custom"/>
  <p:tag name="KSO_WM_TEMPLATE_INDEX" val="20230282"/>
  <p:tag name="KSO_WM_UNIT_LAYERLEVEL" val="1"/>
  <p:tag name="KSO_WM_TAG_VERSION" val="1.0"/>
  <p:tag name="KSO_WM_BEAUTIFY_FLAG" val="#wm#"/>
  <p:tag name="KSO_WM_UNIT_CONTENT_GROUP_TYPE" val="contentchip"/>
</p:tagLst>
</file>

<file path=ppt/tags/tag31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82_7*a*1"/>
  <p:tag name="KSO_WM_TEMPLATE_CATEGORY" val="custom"/>
  <p:tag name="KSO_WM_TEMPLATE_INDEX" val="20230282"/>
  <p:tag name="KSO_WM_UNIT_LAYERLEVEL" val="1"/>
  <p:tag name="KSO_WM_TAG_VERSION" val="1.0"/>
  <p:tag name="KSO_WM_BEAUTIFY_FLAG" val="#wm#"/>
  <p:tag name="KSO_WM_UNIT_CONTENT_GROUP_TYPE" val="contentchip"/>
  <p:tag name="KSO_WM_UNIT_PRESET_TEXT" val="添加章节标题"/>
  <p:tag name="KSO_WM_UNIT_TEXT_TYPE" val="1"/>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3.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5.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64.87897637795277,&quot;left&quot;:392.65952755905505,&quot;top&quot;:69.61551181102362,&quot;width&quot;:510.647716535433}"/>
</p:tagLst>
</file>

<file path=ppt/tags/tag3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33203_3*l_h_i*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3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3203_3*l_h_i*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6787"/>
</p:tagLst>
</file>

<file path=ppt/tags/tag3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1"/>
  <p:tag name="KSO_WM_UNIT_ID" val="diagram20233203_3*l_h_i*1_4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3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
  <p:tag name="KSO_WM_UNIT_ID" val="diagram20233203_3*l_h_i*1_3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362.xml><?xml version="1.0" encoding="utf-8"?>
<p:tagLst xmlns:a="http://schemas.openxmlformats.org/drawingml/2006/main" xmlns:r="http://schemas.openxmlformats.org/officeDocument/2006/relationships" xmlns:p="http://schemas.openxmlformats.org/presentationml/2006/main">
  <p:tag name="KSO_WM_UNIT_VALUE" val="140"/>
  <p:tag name="KSO_WM_UNIT_HIGHLIGHT" val="0"/>
  <p:tag name="KSO_WM_UNIT_COMPATIBLE" val="0"/>
  <p:tag name="KSO_WM_UNIT_DIAGRAM_ISNUMVISUAL" val="0"/>
  <p:tag name="KSO_WM_UNIT_DIAGRAM_ISREFERUNIT" val="0"/>
  <p:tag name="KSO_WM_UNIT_TYPE" val="l_h_f"/>
  <p:tag name="KSO_WM_UNIT_INDEX" val="1_2_1"/>
  <p:tag name="KSO_WM_UNIT_ID" val="diagram20233203_3*l_h_f*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请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文字是您思想的提炼，请言简意赅的阐述您的观点"/>
  <p:tag name="KSO_WM_UNIT_TEXT_FILL_FORE_SCHEMECOLOR_INDEX" val="1"/>
  <p:tag name="KSO_WM_UNIT_TEXT_FILL_TYPE" val="1"/>
  <p:tag name="KSO_WM_UNIT_USESOURCEFORMAT_APPLY" val="1"/>
</p:tagLst>
</file>

<file path=ppt/tags/tag36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3_3*l_h_a*1_2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3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f"/>
  <p:tag name="KSO_WM_UNIT_INDEX" val="1_4_1"/>
  <p:tag name="KSO_WM_UNIT_ID" val="diagram20233203_3*l_h_f*1_4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VALUE" val="140"/>
  <p:tag name="KSO_WM_BEAUTIFY_FLAG" val="#wm#"/>
  <p:tag name="KSO_WM_UNIT_PRESET_TEXT" val="单击此处添加正文，文字是您思想的提炼，请言简意赅的阐述您的观点。单击添加正文，文字是您思想的提炼。单击添加正文，文字是您思想的提炼，请言简意赅的阐述您的观点。单击此处添加正文，文字是您思想的提炼。单击此处添加正文，文字是您思想的提炼，请言简意赅的阐述您的观点"/>
  <p:tag name="KSO_WM_UNIT_TEXT_FILL_FORE_SCHEMECOLOR_INDEX" val="1"/>
  <p:tag name="KSO_WM_UNIT_TEXT_FILL_TYPE" val="1"/>
  <p:tag name="KSO_WM_UNIT_USESOURCEFORMAT_APPLY" val="1"/>
</p:tagLst>
</file>

<file path=ppt/tags/tag36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3203_3*l_h_a*1_4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366.xml><?xml version="1.0" encoding="utf-8"?>
<p:tagLst xmlns:a="http://schemas.openxmlformats.org/drawingml/2006/main" xmlns:r="http://schemas.openxmlformats.org/officeDocument/2006/relationships" xmlns:p="http://schemas.openxmlformats.org/presentationml/2006/main">
  <p:tag name="KSO_WM_UNIT_VALUE" val="140"/>
  <p:tag name="KSO_WM_UNIT_HIGHLIGHT" val="0"/>
  <p:tag name="KSO_WM_UNIT_COMPATIBLE" val="0"/>
  <p:tag name="KSO_WM_UNIT_DIAGRAM_ISNUMVISUAL" val="0"/>
  <p:tag name="KSO_WM_UNIT_DIAGRAM_ISREFERUNIT" val="0"/>
  <p:tag name="KSO_WM_UNIT_TYPE" val="l_h_f"/>
  <p:tag name="KSO_WM_UNIT_INDEX" val="1_1_1"/>
  <p:tag name="KSO_WM_UNIT_ID" val="diagram20233203_3*l_h_f*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请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内容，文字是您思想的提炼，请言简意赅的阐述您的观点"/>
  <p:tag name="KSO_WM_UNIT_TEXT_FILL_FORE_SCHEMECOLOR_INDEX" val="1"/>
  <p:tag name="KSO_WM_UNIT_TEXT_FILL_TYPE" val="1"/>
  <p:tag name="KSO_WM_UNIT_USESOURCEFORMAT_APPLY" val="1"/>
</p:tagLst>
</file>

<file path=ppt/tags/tag3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3_3*l_h_a*1_1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368.xml><?xml version="1.0" encoding="utf-8"?>
<p:tagLst xmlns:a="http://schemas.openxmlformats.org/drawingml/2006/main" xmlns:r="http://schemas.openxmlformats.org/officeDocument/2006/relationships" xmlns:p="http://schemas.openxmlformats.org/presentationml/2006/main">
  <p:tag name="KSO_WM_UNIT_VALUE" val="140"/>
  <p:tag name="KSO_WM_UNIT_HIGHLIGHT" val="0"/>
  <p:tag name="KSO_WM_UNIT_COMPATIBLE" val="0"/>
  <p:tag name="KSO_WM_UNIT_DIAGRAM_ISNUMVISUAL" val="0"/>
  <p:tag name="KSO_WM_UNIT_DIAGRAM_ISREFERUNIT" val="0"/>
  <p:tag name="KSO_WM_UNIT_TYPE" val="l_h_f"/>
  <p:tag name="KSO_WM_UNIT_INDEX" val="1_3_1"/>
  <p:tag name="KSO_WM_UNIT_ID" val="diagram20233203_3*l_h_f*1_3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正文，文字是您思想的提炼，请言简意赅的阐述您的观点。单击添加正文，文字是您思想的提炼。单击添加正文，文字是您思想的提炼，请言简意赅的阐述您的观点。单击此处添加正文，文字是您思想的提炼。单击此处添加正文，文字是您思想的提炼，请言简意赅的阐述您的观点"/>
  <p:tag name="KSO_WM_UNIT_TEXT_FILL_FORE_SCHEMECOLOR_INDEX" val="1"/>
  <p:tag name="KSO_WM_UNIT_TEXT_FILL_TYPE" val="1"/>
  <p:tag name="KSO_WM_UNIT_USESOURCEFORMAT_APPLY" val="1"/>
</p:tagLst>
</file>

<file path=ppt/tags/tag3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203_3*l_h_a*1_3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787"/>
</p:tagLst>
</file>

<file path=ppt/tags/tag370.xml><?xml version="1.0" encoding="utf-8"?>
<p:tagLst xmlns:a="http://schemas.openxmlformats.org/drawingml/2006/main" xmlns:r="http://schemas.openxmlformats.org/officeDocument/2006/relationships" xmlns:p="http://schemas.openxmlformats.org/presentationml/2006/main">
  <p:tag name="KSO_WM_UNIT_VALUE" val="108*108"/>
  <p:tag name="KSO_WM_UNIT_HIGHLIGHT" val="0"/>
  <p:tag name="KSO_WM_UNIT_COMPATIBLE" val="0"/>
  <p:tag name="KSO_WM_UNIT_DIAGRAM_ISNUMVISUAL" val="0"/>
  <p:tag name="KSO_WM_UNIT_DIAGRAM_ISREFERUNIT" val="0"/>
  <p:tag name="KSO_WM_UNIT_TYPE" val="l_h_x"/>
  <p:tag name="KSO_WM_UNIT_INDEX" val="1_2_1"/>
  <p:tag name="KSO_WM_UNIT_ID" val="diagram20233203_3*l_h_x*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371.xml><?xml version="1.0" encoding="utf-8"?>
<p:tagLst xmlns:a="http://schemas.openxmlformats.org/drawingml/2006/main" xmlns:r="http://schemas.openxmlformats.org/officeDocument/2006/relationships" xmlns:p="http://schemas.openxmlformats.org/presentationml/2006/main">
  <p:tag name="KSO_WM_UNIT_VALUE" val="100*108"/>
  <p:tag name="KSO_WM_UNIT_HIGHLIGHT" val="0"/>
  <p:tag name="KSO_WM_UNIT_COMPATIBLE" val="0"/>
  <p:tag name="KSO_WM_UNIT_DIAGRAM_ISNUMVISUAL" val="0"/>
  <p:tag name="KSO_WM_UNIT_DIAGRAM_ISREFERUNIT" val="0"/>
  <p:tag name="KSO_WM_UNIT_TYPE" val="l_h_x"/>
  <p:tag name="KSO_WM_UNIT_INDEX" val="1_4_1"/>
  <p:tag name="KSO_WM_UNIT_ID" val="diagram20233203_3*l_h_x*1_4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372.xml><?xml version="1.0" encoding="utf-8"?>
<p:tagLst xmlns:a="http://schemas.openxmlformats.org/drawingml/2006/main" xmlns:r="http://schemas.openxmlformats.org/officeDocument/2006/relationships" xmlns:p="http://schemas.openxmlformats.org/presentationml/2006/main">
  <p:tag name="KSO_WM_UNIT_VALUE" val="108*108"/>
  <p:tag name="KSO_WM_UNIT_HIGHLIGHT" val="0"/>
  <p:tag name="KSO_WM_UNIT_COMPATIBLE" val="0"/>
  <p:tag name="KSO_WM_UNIT_DIAGRAM_ISNUMVISUAL" val="0"/>
  <p:tag name="KSO_WM_UNIT_DIAGRAM_ISREFERUNIT" val="0"/>
  <p:tag name="KSO_WM_UNIT_TYPE" val="l_h_x"/>
  <p:tag name="KSO_WM_UNIT_INDEX" val="1_3_1"/>
  <p:tag name="KSO_WM_UNIT_ID" val="diagram20233203_3*l_h_x*1_3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373.xml><?xml version="1.0" encoding="utf-8"?>
<p:tagLst xmlns:a="http://schemas.openxmlformats.org/drawingml/2006/main" xmlns:r="http://schemas.openxmlformats.org/officeDocument/2006/relationships" xmlns:p="http://schemas.openxmlformats.org/presentationml/2006/main">
  <p:tag name="KSO_WM_UNIT_VALUE" val="100*108"/>
  <p:tag name="KSO_WM_UNIT_HIGHLIGHT" val="0"/>
  <p:tag name="KSO_WM_UNIT_COMPATIBLE" val="0"/>
  <p:tag name="KSO_WM_UNIT_DIAGRAM_ISNUMVISUAL" val="0"/>
  <p:tag name="KSO_WM_UNIT_DIAGRAM_ISREFERUNIT" val="0"/>
  <p:tag name="KSO_WM_UNIT_TYPE" val="l_h_x"/>
  <p:tag name="KSO_WM_UNIT_INDEX" val="1_1_1"/>
  <p:tag name="KSO_WM_UNIT_ID" val="diagram20233203_3*l_h_x*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82.42766648588474,&quot;left&quot;:62.14999999999998,&quot;top&quot;:109.2611811023622,&quot;width&quot;:835.5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625_1*f*1"/>
  <p:tag name="KSO_WM_TEMPLATE_CATEGORY" val="diagram"/>
  <p:tag name="KSO_WM_TEMPLATE_INDEX" val="20212625"/>
  <p:tag name="KSO_WM_UNIT_LAYERLEVEL" val="1"/>
  <p:tag name="KSO_WM_TAG_VERSION" val="1.0"/>
  <p:tag name="KSO_WM_BEAUTIFY_FLAG" val="#wm#"/>
  <p:tag name="KSO_WM_UNIT_DEFAULT_FONT" val="14;20;2"/>
  <p:tag name="KSO_WM_UNIT_BLOCK" val="0"/>
  <p:tag name="KSO_WM_UNIT_VALUE" val="76"/>
  <p:tag name="KSO_WM_UNIT_SHOW_EDIT_AREA_INDICATION" val="1"/>
  <p:tag name="KSO_WM_CHIP_GROUPID" val="5e6b05596848fb12bee65ac8"/>
  <p:tag name="KSO_WM_CHIP_XID" val="5e6b05596848fb12bee65aca"/>
  <p:tag name="KSO_WM_UNIT_DEC_AREA_ID" val="39373294cb6240a48c710c53340a52b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4a862b431d384ac5978910536c56fdfc"/>
  <p:tag name="KSO_WM_UNIT_TEXT_FILL_FORE_SCHEMECOLOR_INDEX_BRIGHTNESS" val="0.25"/>
  <p:tag name="KSO_WM_UNIT_TEXT_FILL_FORE_SCHEMECOLOR_INDEX" val="13"/>
  <p:tag name="KSO_WM_UNIT_TEXT_FILL_TYPE" val="1"/>
  <p:tag name="KSO_WM_TEMPLATE_ASSEMBLE_XID" val="60656f524054ed1e2fb807be"/>
  <p:tag name="KSO_WM_TEMPLATE_ASSEMBLE_GROUPID" val="60656f524054ed1e2fb807be"/>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6787"/>
  <p:tag name="KSO_WM_TEMPLATE_CATEGORY" val="custom"/>
  <p:tag name="KSO_WM_TEMPLATE_MASTER_TYPE" val="0"/>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UNIT_TYPE" val="i"/>
  <p:tag name="KSO_WM_UNIT_INDEX" val="43"/>
  <p:tag name="KSO_WM_BEAUTIFY_FLAG" val="#wm#"/>
  <p:tag name="KSO_WM_TAG_VERSION" val="3.0"/>
  <p:tag name="KSO_WM_UNIT_ID" val="_1*i*4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UNIT_TYPE" val="i"/>
  <p:tag name="KSO_WM_UNIT_INDEX" val="46"/>
  <p:tag name="KSO_WM_BEAUTIFY_FLAG" val="#wm#"/>
  <p:tag name="KSO_WM_TAG_VERSION" val="3.0"/>
  <p:tag name="KSO_WM_UNIT_ID" val="_1*i*4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UNIT_TYPE" val="i"/>
  <p:tag name="KSO_WM_UNIT_INDEX" val="54"/>
  <p:tag name="KSO_WM_BEAUTIFY_FLAG" val="#wm#"/>
  <p:tag name="KSO_WM_TAG_VERSION" val="3.0"/>
  <p:tag name="KSO_WM_UNIT_ID" val="_1*i*5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UNIT_TYPE" val="i"/>
  <p:tag name="KSO_WM_UNIT_INDEX" val="47"/>
  <p:tag name="KSO_WM_BEAUTIFY_FLAG" val="#wm#"/>
  <p:tag name="KSO_WM_TAG_VERSION" val="3.0"/>
  <p:tag name="KSO_WM_UNIT_ID" val="_1*i*4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PICID" val="{2c6812cf-9757-4be2-8dc9-82d5b395c7f4}"/>
</p:tagLst>
</file>

<file path=ppt/tags/tag494.xml><?xml version="1.0" encoding="utf-8"?>
<p:tagLst xmlns:a="http://schemas.openxmlformats.org/drawingml/2006/main" xmlns:r="http://schemas.openxmlformats.org/officeDocument/2006/relationships" xmlns:p="http://schemas.openxmlformats.org/presentationml/2006/main">
  <p:tag name="PICID" val="{17c2534e-ec0a-4e68-b9b5-2b4915d85b2e}"/>
</p:tagLst>
</file>

<file path=ppt/tags/tag495.xml><?xml version="1.0" encoding="utf-8"?>
<p:tagLst xmlns:a="http://schemas.openxmlformats.org/drawingml/2006/main" xmlns:r="http://schemas.openxmlformats.org/officeDocument/2006/relationships" xmlns:p="http://schemas.openxmlformats.org/presentationml/2006/main">
  <p:tag name="PICID" val="{7a18412f-09cf-4985-a0e3-f968bcb2ac96}"/>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UNIT_TYPE" val="i"/>
  <p:tag name="KSO_WM_UNIT_INDEX" val="38"/>
  <p:tag name="KSO_WM_BEAUTIFY_FLAG" val="#wm#"/>
  <p:tag name="KSO_WM_TAG_VERSION" val="3.0"/>
  <p:tag name="KSO_WM_UNIT_ID" val="_1*i*3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UNIT_TYPE" val="i"/>
  <p:tag name="KSO_WM_UNIT_INDEX" val="25"/>
  <p:tag name="KSO_WM_BEAUTIFY_FLAG" val="#wm#"/>
  <p:tag name="KSO_WM_TAG_VERSION" val="3.0"/>
  <p:tag name="KSO_WM_UNIT_ID" val="_1*i*2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868_3*l_h_i*1_1_2"/>
  <p:tag name="KSO_WM_TEMPLATE_CATEGORY" val="diagram"/>
  <p:tag name="KSO_WM_TEMPLATE_INDEX" val="20231868"/>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78.1045882552056,&quot;left&quot;:54.75,&quot;top&quot;:113.19541174479434,&quot;width&quot;:850.4203149606298}"/>
  <p:tag name="KSO_WM_DIAGRAM_COLOR_MATCH_VALUE" val="{&quot;shape&quot;:{&quot;fill&quot;:{&quot;solid&quot;:{&quot;brightness&quot;:0,&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53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868_3*l_h_f*1_1_1"/>
  <p:tag name="KSO_WM_TEMPLATE_CATEGORY" val="diagram"/>
  <p:tag name="KSO_WM_TEMPLATE_INDEX" val="202318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8.1045882552056,&quot;left&quot;:54.75,&quot;top&quot;:113.19541174479434,&quot;width&quot;:850.42031496062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以便观者准确地理解您传达的思想。单击此处添加文本具体内容，简明扼要地阐述您的内容观点。"/>
  <p:tag name="KSO_WM_UNIT_TEXT_FILL_FORE_SCHEMECOLOR_INDEX" val="1"/>
  <p:tag name="KSO_WM_UNIT_TEXT_FILL_TYPE" val="1"/>
  <p:tag name="KSO_WM_UNIT_TEXT_TYPE" val="1"/>
  <p:tag name="KSO_WM_UNIT_USESOURCEFORMAT_APPLY" val="1"/>
</p:tagLst>
</file>

<file path=ppt/tags/tag53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868_3*l_h_a*1_1_1"/>
  <p:tag name="KSO_WM_TEMPLATE_CATEGORY" val="diagram"/>
  <p:tag name="KSO_WM_TEMPLATE_INDEX" val="202318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8.1045882552056,&quot;left&quot;:54.75,&quot;top&quot;:113.19541174479434,&quot;width&quot;:850.42031496062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UNIT_USESOURCEFORMAT_APPLY" val="1"/>
</p:tagLst>
</file>

<file path=ppt/tags/tag5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868_3*l_h_i*1_1_1"/>
  <p:tag name="KSO_WM_TEMPLATE_CATEGORY" val="diagram"/>
  <p:tag name="KSO_WM_TEMPLATE_INDEX" val="20231868"/>
  <p:tag name="KSO_WM_UNIT_LAYERLEVEL" val="1_1_1"/>
  <p:tag name="KSO_WM_TAG_VERSION" val="3.0"/>
  <p:tag name="KSO_WM_BEAUTIFY_FLAG" val="#wm#"/>
  <p:tag name="KSO_WM_DIAGRAM_VERSION" val="3"/>
  <p:tag name="KSO_WM_DIAGRAM_COLOR_TRICK" val="1"/>
  <p:tag name="KSO_WM_DIAGRAM_COLOR_TEXT_CAN_REMOVE" val="n"/>
  <p:tag name="KSO_WM_UNIT_SUBTYPE" val="d"/>
  <p:tag name="KSO_WM_UNIT_TYPE" val="l_h_i"/>
  <p:tag name="KSO_WM_UNIT_INDEX" val="1_1_1"/>
  <p:tag name="KSO_WM_DIAGRAM_MAX_ITEMCNT" val="4"/>
  <p:tag name="KSO_WM_DIAGRAM_MIN_ITEMCNT" val="2"/>
  <p:tag name="KSO_WM_DIAGRAM_VIRTUALLY_FRAME" val="{&quot;height&quot;:378.1045882552056,&quot;left&quot;:54.75,&quot;top&quot;:113.19541174479434,&quot;width&quot;:850.42031496062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0.7200000286102295,&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1"/>
</p:tagLst>
</file>

<file path=ppt/tags/tag538.xml><?xml version="1.0" encoding="utf-8"?>
<p:tagLst xmlns:a="http://schemas.openxmlformats.org/drawingml/2006/main" xmlns:r="http://schemas.openxmlformats.org/officeDocument/2006/relationships" xmlns:p="http://schemas.openxmlformats.org/presentationml/2006/main">
  <p:tag name="KSO_WM_DIAGRAM_VIRTUALLY_FRAME" val="{&quot;height&quot;:378.1045882552056,&quot;left&quot;:54.75,&quot;top&quot;:113.19541174479434,&quot;width&quot;:850.4203149606298}"/>
</p:tagLst>
</file>

<file path=ppt/tags/tag539.xml><?xml version="1.0" encoding="utf-8"?>
<p:tagLst xmlns:a="http://schemas.openxmlformats.org/drawingml/2006/main" xmlns:r="http://schemas.openxmlformats.org/officeDocument/2006/relationships" xmlns:p="http://schemas.openxmlformats.org/presentationml/2006/main">
  <p:tag name="KSO_WM_DIAGRAM_VIRTUALLY_FRAME" val="{&quot;height&quot;:378.1045882552056,&quot;left&quot;:54.75,&quot;top&quot;:113.19541174479434,&quot;width&quot;:850.4203149606298}"/>
</p:tagLst>
</file>

<file path=ppt/tags/tag54.xml><?xml version="1.0" encoding="utf-8"?>
<p:tagLst xmlns:a="http://schemas.openxmlformats.org/drawingml/2006/main" xmlns:r="http://schemas.openxmlformats.org/officeDocument/2006/relationships"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868_3*l_h_i*1_2_2"/>
  <p:tag name="KSO_WM_TEMPLATE_CATEGORY" val="diagram"/>
  <p:tag name="KSO_WM_TEMPLATE_INDEX" val="20231868"/>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78.1045882552056,&quot;left&quot;:54.75,&quot;top&quot;:113.19541174479434,&quot;width&quot;:850.4203149606298}"/>
  <p:tag name="KSO_WM_DIAGRAM_COLOR_MATCH_VALUE" val="{&quot;shape&quot;:{&quot;fill&quot;:{&quot;solid&quot;:{&quot;brightness&quot;:0,&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5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868_3*l_h_i*1_2_1"/>
  <p:tag name="KSO_WM_TEMPLATE_CATEGORY" val="diagram"/>
  <p:tag name="KSO_WM_TEMPLATE_INDEX" val="20231868"/>
  <p:tag name="KSO_WM_UNIT_LAYERLEVEL" val="1_1_1"/>
  <p:tag name="KSO_WM_TAG_VERSION" val="3.0"/>
  <p:tag name="KSO_WM_BEAUTIFY_FLAG" val="#wm#"/>
  <p:tag name="KSO_WM_DIAGRAM_VERSION" val="3"/>
  <p:tag name="KSO_WM_DIAGRAM_COLOR_TRICK" val="1"/>
  <p:tag name="KSO_WM_DIAGRAM_COLOR_TEXT_CAN_REMOVE" val="n"/>
  <p:tag name="KSO_WM_UNIT_SUBTYPE" val="d"/>
  <p:tag name="KSO_WM_UNIT_TYPE" val="l_h_i"/>
  <p:tag name="KSO_WM_UNIT_INDEX" val="1_2_1"/>
  <p:tag name="KSO_WM_DIAGRAM_MAX_ITEMCNT" val="4"/>
  <p:tag name="KSO_WM_DIAGRAM_MIN_ITEMCNT" val="2"/>
  <p:tag name="KSO_WM_DIAGRAM_VIRTUALLY_FRAME" val="{&quot;height&quot;:378.1045882552056,&quot;left&quot;:54.75,&quot;top&quot;:113.19541174479434,&quot;width&quot;:850.42031496062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0.7200000286102295,&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1"/>
</p:tagLst>
</file>

<file path=ppt/tags/tag54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868_3*l_h_f*1_2_1"/>
  <p:tag name="KSO_WM_TEMPLATE_CATEGORY" val="diagram"/>
  <p:tag name="KSO_WM_TEMPLATE_INDEX" val="202318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8.1045882552056,&quot;left&quot;:54.75,&quot;top&quot;:113.19541174479434,&quot;width&quot;:850.42031496062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以便观者准确地理解您传达的思想。单击此处添加文本具体内容，简明扼要地阐述您的内容观点。"/>
  <p:tag name="KSO_WM_UNIT_TEXT_FILL_FORE_SCHEMECOLOR_INDEX" val="1"/>
  <p:tag name="KSO_WM_UNIT_TEXT_FILL_TYPE" val="1"/>
  <p:tag name="KSO_WM_UNIT_TEXT_TYPE" val="1"/>
  <p:tag name="KSO_WM_UNIT_USESOURCEFORMAT_APPLY" val="1"/>
</p:tagLst>
</file>

<file path=ppt/tags/tag54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868_3*l_h_a*1_2_1"/>
  <p:tag name="KSO_WM_TEMPLATE_CATEGORY" val="diagram"/>
  <p:tag name="KSO_WM_TEMPLATE_INDEX" val="202318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8.1045882552056,&quot;left&quot;:54.75,&quot;top&quot;:113.19541174479434,&quot;width&quot;:850.42031496062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UNIT_USESOURCEFORMAT_APPLY" val="1"/>
</p:tagLst>
</file>

<file path=ppt/tags/tag5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868_3*l_h_i*1_3_2"/>
  <p:tag name="KSO_WM_TEMPLATE_CATEGORY" val="diagram"/>
  <p:tag name="KSO_WM_TEMPLATE_INDEX" val="20231868"/>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78.1045882552056,&quot;left&quot;:54.75,&quot;top&quot;:113.19541174479434,&quot;width&quot;:850.4203149606298}"/>
  <p:tag name="KSO_WM_DIAGRAM_COLOR_MATCH_VALUE" val="{&quot;shape&quot;:{&quot;fill&quot;:{&quot;solid&quot;:{&quot;brightness&quot;:0,&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54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868_3*l_h_f*1_3_1"/>
  <p:tag name="KSO_WM_TEMPLATE_CATEGORY" val="diagram"/>
  <p:tag name="KSO_WM_TEMPLATE_INDEX" val="202318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8.1045882552056,&quot;left&quot;:54.75,&quot;top&quot;:113.19541174479434,&quot;width&quot;:850.42031496062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以便观者准确地理解您传达的思想。单击此处添加文本具体内容，简明扼要地阐述您的内容观点。"/>
  <p:tag name="KSO_WM_UNIT_TEXT_FILL_FORE_SCHEMECOLOR_INDEX" val="1"/>
  <p:tag name="KSO_WM_UNIT_TEXT_FILL_TYPE" val="1"/>
  <p:tag name="KSO_WM_UNIT_TEXT_TYPE" val="1"/>
  <p:tag name="KSO_WM_UNIT_USESOURCEFORMAT_APPLY" val="1"/>
</p:tagLst>
</file>

<file path=ppt/tags/tag54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868_3*l_h_a*1_3_1"/>
  <p:tag name="KSO_WM_TEMPLATE_CATEGORY" val="diagram"/>
  <p:tag name="KSO_WM_TEMPLATE_INDEX" val="202318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8.1045882552056,&quot;left&quot;:54.75,&quot;top&quot;:113.19541174479434,&quot;width&quot;:850.42031496062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UNIT_USESOURCEFORMAT_APPLY" val="1"/>
</p:tagLst>
</file>

<file path=ppt/tags/tag5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868_3*l_h_i*1_3_1"/>
  <p:tag name="KSO_WM_TEMPLATE_CATEGORY" val="diagram"/>
  <p:tag name="KSO_WM_TEMPLATE_INDEX" val="20231868"/>
  <p:tag name="KSO_WM_UNIT_LAYERLEVEL" val="1_1_1"/>
  <p:tag name="KSO_WM_TAG_VERSION" val="3.0"/>
  <p:tag name="KSO_WM_BEAUTIFY_FLAG" val="#wm#"/>
  <p:tag name="KSO_WM_DIAGRAM_VERSION" val="3"/>
  <p:tag name="KSO_WM_DIAGRAM_COLOR_TRICK" val="1"/>
  <p:tag name="KSO_WM_DIAGRAM_COLOR_TEXT_CAN_REMOVE" val="n"/>
  <p:tag name="KSO_WM_UNIT_SUBTYPE" val="d"/>
  <p:tag name="KSO_WM_UNIT_TYPE" val="l_h_i"/>
  <p:tag name="KSO_WM_UNIT_INDEX" val="1_3_1"/>
  <p:tag name="KSO_WM_DIAGRAM_MAX_ITEMCNT" val="4"/>
  <p:tag name="KSO_WM_DIAGRAM_MIN_ITEMCNT" val="2"/>
  <p:tag name="KSO_WM_DIAGRAM_VIRTUALLY_FRAME" val="{&quot;height&quot;:378.1045882552056,&quot;left&quot;:54.75,&quot;top&quot;:113.19541174479434,&quot;width&quot;:850.42031496062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0.7200000286102295,&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1"/>
</p:tagLst>
</file>

<file path=ppt/tags/tag54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201_2*l_h_f*1_2_1"/>
  <p:tag name="KSO_WM_TEMPLATE_CATEGORY" val="diagram"/>
  <p:tag name="KSO_WM_TEMPLATE_INDEX" val="20233201"/>
  <p:tag name="KSO_WM_UNIT_LAYERLEVEL" val="1_1_1"/>
  <p:tag name="KSO_WM_TAG_VERSION" val="3.0"/>
  <p:tag name="KSO_WM_UNIT_TEXT_FILL_FORE_SCHEMECOLOR_INDEX_BRIGHTNESS" val="0.2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1.05,&quot;top&quot;:137.90697047436333,&quot;width&quot;:96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内容，简明扼要地阐述您的观点。根据需要可酌情增减文字，以便观者准确地理解您传达的正文内容思想。单击此处添加文本具体内容，简明扼要地阐述您的观点。根据需要可酌情增减文字，以便观者准确地理解您传达的内容思想。"/>
</p:tagLst>
</file>

<file path=ppt/tags/tag5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i*1_2_4"/>
  <p:tag name="KSO_WM_TEMPLATE_CATEGORY" val="diagram"/>
  <p:tag name="KSO_WM_TEMPLATE_INDEX" val="20234807"/>
  <p:tag name="KSO_WM_UNIT_LAYERLEVEL" val="1_1_1"/>
  <p:tag name="KSO_WM_TAG_VERSION" val="3.0"/>
  <p:tag name="KSO_WM_BEAUTIFY_FLAG" val="#wm#"/>
  <p:tag name="KSO_WM_DIAGRAM_GROUP_CODE" val="l1-1"/>
  <p:tag name="KSO_WM_UNIT_TYPE" val="l_h_i"/>
  <p:tag name="KSO_WM_UNIT_INDEX" val="1_2_4"/>
  <p:tag name="KSO_WM_DIAGRAM_VERSION" val="3"/>
  <p:tag name="KSO_WM_DIAGRAM_COLOR_TRICK" val="1"/>
  <p:tag name="KSO_WM_DIAGRAM_COLOR_TEXT_CAN_REMOVE" val="n"/>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TEXT_FILL_FORE_SCHEMECOLOR_INDEX" val="13"/>
  <p:tag name="KSO_WM_UNIT_TEXT_FILL_TYPE" val="1"/>
  <p:tag name="KSO_WM_UNIT_USESOURCEFORMAT_APPLY" val="1"/>
</p:tagLst>
</file>

<file path=ppt/tags/tag55.xml><?xml version="1.0" encoding="utf-8"?>
<p:tagLst xmlns:a="http://schemas.openxmlformats.org/drawingml/2006/main" xmlns:r="http://schemas.openxmlformats.org/officeDocument/2006/relationships" xmlns:p="http://schemas.openxmlformats.org/presentationml/2006/main">
  <p:tag name="KSO_WM_UNIT_TYPE" val="i"/>
  <p:tag name="KSO_WM_UNIT_INDEX" val="52"/>
  <p:tag name="KSO_WM_BEAUTIFY_FLAG" val="#wm#"/>
  <p:tag name="KSO_WM_TAG_VERSION" val="3.0"/>
  <p:tag name="KSO_WM_UNIT_ID" val="_1*i*5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d*1_2_1"/>
  <p:tag name="KSO_WM_TEMPLATE_CATEGORY" val="diagram"/>
  <p:tag name="KSO_WM_TEMPLATE_INDEX" val="20234807"/>
  <p:tag name="KSO_WM_UNIT_LAYERLEVEL" val="1_1_1"/>
  <p:tag name="KSO_WM_TAG_VERSION" val="3.0"/>
  <p:tag name="KSO_WM_BEAUTIFY_FLAG" val="#wm#"/>
  <p:tag name="KSO_WM_DIAGRAM_GROUP_CODE" val="l1-1"/>
  <p:tag name="KSO_WM_UNIT_TYPE" val="l_h_d"/>
  <p:tag name="KSO_WM_UNIT_INDEX" val="1_2_1"/>
  <p:tag name="KSO_WM_UNIT_VALUE" val="547*839"/>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UNIT_LINE_FILL_TYPE" val="2"/>
  <p:tag name="KSO_WM_UNIT_USESOURCEFORMAT_APPLY" val="1"/>
</p:tagLst>
</file>

<file path=ppt/tags/tag5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i*1_2_3"/>
  <p:tag name="KSO_WM_TEMPLATE_CATEGORY" val="diagram"/>
  <p:tag name="KSO_WM_TEMPLATE_INDEX" val="20234807"/>
  <p:tag name="KSO_WM_UNIT_LAYERLEVEL" val="1_1_1"/>
  <p:tag name="KSO_WM_TAG_VERSION" val="3.0"/>
  <p:tag name="KSO_WM_BEAUTIFY_FLAG" val="#wm#"/>
  <p:tag name="KSO_WM_DIAGRAM_GROUP_CODE" val="l1-1"/>
  <p:tag name="KSO_WM_UNIT_TYPE" val="l_h_i"/>
  <p:tag name="KSO_WM_UNIT_INDEX" val="1_2_3"/>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5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i*1_2_2"/>
  <p:tag name="KSO_WM_TEMPLATE_CATEGORY" val="diagram"/>
  <p:tag name="KSO_WM_TEMPLATE_INDEX" val="20234807"/>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5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f*1_1_1"/>
  <p:tag name="KSO_WM_TEMPLATE_CATEGORY" val="diagram"/>
  <p:tag name="KSO_WM_TEMPLATE_INDEX" val="20234807"/>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1_1"/>
  <p:tag name="KSO_WM_UNIT_VALUE" val="72"/>
  <p:tag name="KSO_WM_DIAGRAM_VERSION" val="3"/>
  <p:tag name="KSO_WM_DIAGRAM_COLOR_TRICK" val="1"/>
  <p:tag name="KSO_WM_DIAGRAM_COLOR_TEXT_CAN_REMOVE" val="n"/>
  <p:tag name="KSO_WM_UNIT_PRESET_TEXT" val="单击此处添加文本内容，简明扼要地阐述观点。根据需要可酌情增减文字，以便观者准确地理解您传达的思想。"/>
  <p:tag name="KSO_WM_UNIT_TEXT_FILL_FORE_SCHEMECOLOR_INDEX" val="1"/>
  <p:tag name="KSO_WM_UNIT_TEXT_FILL_TYPE" val="1"/>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USESOURCEFORMAT_APPLY" val="1"/>
</p:tagLst>
</file>

<file path=ppt/tags/tag5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a*1_1_1"/>
  <p:tag name="KSO_WM_TEMPLATE_CATEGORY" val="diagram"/>
  <p:tag name="KSO_WM_TEMPLATE_INDEX" val="20234807"/>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1_1"/>
  <p:tag name="KSO_WM_UNIT_VALUE" val="28"/>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Lst>
</file>

<file path=ppt/tags/tag5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f*1_2_1"/>
  <p:tag name="KSO_WM_TEMPLATE_CATEGORY" val="diagram"/>
  <p:tag name="KSO_WM_TEMPLATE_INDEX" val="20234807"/>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2_1"/>
  <p:tag name="KSO_WM_UNIT_VALUE" val="72"/>
  <p:tag name="KSO_WM_DIAGRAM_VERSION" val="3"/>
  <p:tag name="KSO_WM_DIAGRAM_COLOR_TRICK" val="1"/>
  <p:tag name="KSO_WM_DIAGRAM_COLOR_TEXT_CAN_REMOVE" val="n"/>
  <p:tag name="KSO_WM_UNIT_PRESET_TEXT" val="单击此处添加文本内容，简明扼要地阐述观点。根据需要可酌情增减文字，以便观者准确地理解您传达的思想。"/>
  <p:tag name="KSO_WM_UNIT_TEXT_FILL_FORE_SCHEMECOLOR_INDEX" val="1"/>
  <p:tag name="KSO_WM_UNIT_TEXT_FILL_TYPE" val="1"/>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USESOURCEFORMAT_APPLY" val="1"/>
</p:tagLst>
</file>

<file path=ppt/tags/tag5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a*1_2_1"/>
  <p:tag name="KSO_WM_TEMPLATE_CATEGORY" val="diagram"/>
  <p:tag name="KSO_WM_TEMPLATE_INDEX" val="20234807"/>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2_1"/>
  <p:tag name="KSO_WM_UNIT_VALUE" val="28"/>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Lst>
</file>

<file path=ppt/tags/tag5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f*1_3_1"/>
  <p:tag name="KSO_WM_TEMPLATE_CATEGORY" val="diagram"/>
  <p:tag name="KSO_WM_TEMPLATE_INDEX" val="20234807"/>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3_1"/>
  <p:tag name="KSO_WM_UNIT_VALUE" val="72"/>
  <p:tag name="KSO_WM_DIAGRAM_VERSION" val="3"/>
  <p:tag name="KSO_WM_DIAGRAM_COLOR_TRICK" val="1"/>
  <p:tag name="KSO_WM_DIAGRAM_COLOR_TEXT_CAN_REMOVE" val="n"/>
  <p:tag name="KSO_WM_UNIT_PRESET_TEXT" val="单击此处添加文本内容，简明扼要地阐述观点。根据需要可酌情增减文字，以便观者准确地理解您传达的思想。"/>
  <p:tag name="KSO_WM_UNIT_TEXT_FILL_FORE_SCHEMECOLOR_INDEX" val="1"/>
  <p:tag name="KSO_WM_UNIT_TEXT_FILL_TYPE" val="1"/>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USESOURCEFORMAT_APPLY" val="1"/>
</p:tagLst>
</file>

<file path=ppt/tags/tag5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a*1_3_1"/>
  <p:tag name="KSO_WM_TEMPLATE_CATEGORY" val="diagram"/>
  <p:tag name="KSO_WM_TEMPLATE_INDEX" val="20234807"/>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3_1"/>
  <p:tag name="KSO_WM_UNIT_VALUE" val="28"/>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Lst>
</file>

<file path=ppt/tags/tag5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i*1_1_1"/>
  <p:tag name="KSO_WM_TEMPLATE_CATEGORY" val="diagram"/>
  <p:tag name="KSO_WM_TEMPLATE_INDEX" val="20234807"/>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gradient&quot;:[{&quot;brightness&quot;:0,&quot;colorType&quot;:1,&quot;foreColorIndex&quot;:5,&quot;pos&quot;:0,&quot;transparency&quot;:0},{&quot;brightness&quot;:0.4000000059604645,&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UNIT_TYPE" val="i"/>
  <p:tag name="KSO_WM_UNIT_INDEX" val="53"/>
  <p:tag name="KSO_WM_BEAUTIFY_FLAG" val="#wm#"/>
  <p:tag name="KSO_WM_TAG_VERSION" val="3.0"/>
  <p:tag name="KSO_WM_UNIT_ID" val="_1*i*5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i*1_2_1"/>
  <p:tag name="KSO_WM_TEMPLATE_CATEGORY" val="diagram"/>
  <p:tag name="KSO_WM_TEMPLATE_INDEX" val="20234807"/>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gradient&quot;:[{&quot;brightness&quot;:0,&quot;colorType&quot;:1,&quot;foreColorIndex&quot;:5,&quot;pos&quot;:0,&quot;transparency&quot;:0},{&quot;brightness&quot;:0.4000000059604645,&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5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i*1_3_1"/>
  <p:tag name="KSO_WM_TEMPLATE_CATEGORY" val="diagram"/>
  <p:tag name="KSO_WM_TEMPLATE_INDEX" val="20234807"/>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gradient&quot;:[{&quot;brightness&quot;:0,&quot;colorType&quot;:1,&quot;foreColorIndex&quot;:5,&quot;pos&quot;:0,&quot;transparency&quot;:0},{&quot;brightness&quot;:0.4000000059604645,&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5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i*1_1_4"/>
  <p:tag name="KSO_WM_TEMPLATE_CATEGORY" val="diagram"/>
  <p:tag name="KSO_WM_TEMPLATE_INDEX" val="20234807"/>
  <p:tag name="KSO_WM_UNIT_LAYERLEVEL" val="1_1_1"/>
  <p:tag name="KSO_WM_TAG_VERSION" val="3.0"/>
  <p:tag name="KSO_WM_BEAUTIFY_FLAG" val="#wm#"/>
  <p:tag name="KSO_WM_DIAGRAM_GROUP_CODE" val="l1-1"/>
  <p:tag name="KSO_WM_UNIT_TYPE" val="l_h_i"/>
  <p:tag name="KSO_WM_UNIT_INDEX" val="1_1_4"/>
  <p:tag name="KSO_WM_DIAGRAM_VERSION" val="3"/>
  <p:tag name="KSO_WM_DIAGRAM_COLOR_TRICK" val="1"/>
  <p:tag name="KSO_WM_DIAGRAM_COLOR_TEXT_CAN_REMOVE" val="n"/>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TEXT_FILL_FORE_SCHEMECOLOR_INDEX" val="13"/>
  <p:tag name="KSO_WM_UNIT_TEXT_FILL_TYPE" val="1"/>
  <p:tag name="KSO_WM_UNIT_USESOURCEFORMAT_APPLY" val="1"/>
</p:tagLst>
</file>

<file path=ppt/tags/tag5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d*1_1_1"/>
  <p:tag name="KSO_WM_TEMPLATE_CATEGORY" val="diagram"/>
  <p:tag name="KSO_WM_TEMPLATE_INDEX" val="20234807"/>
  <p:tag name="KSO_WM_UNIT_LAYERLEVEL" val="1_1_1"/>
  <p:tag name="KSO_WM_TAG_VERSION" val="3.0"/>
  <p:tag name="KSO_WM_BEAUTIFY_FLAG" val="#wm#"/>
  <p:tag name="KSO_WM_DIAGRAM_GROUP_CODE" val="l1-1"/>
  <p:tag name="KSO_WM_UNIT_TYPE" val="l_h_d"/>
  <p:tag name="KSO_WM_UNIT_INDEX" val="1_1_1"/>
  <p:tag name="KSO_WM_UNIT_VALUE" val="547*839"/>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UNIT_LINE_FILL_TYPE" val="2"/>
  <p:tag name="KSO_WM_UNIT_USESOURCEFORMAT_APPLY" val="1"/>
</p:tagLst>
</file>

<file path=ppt/tags/tag5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i*1_1_3"/>
  <p:tag name="KSO_WM_TEMPLATE_CATEGORY" val="diagram"/>
  <p:tag name="KSO_WM_TEMPLATE_INDEX" val="20234807"/>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5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i*1_1_2"/>
  <p:tag name="KSO_WM_TEMPLATE_CATEGORY" val="diagram"/>
  <p:tag name="KSO_WM_TEMPLATE_INDEX" val="20234807"/>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5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i*1_3_4"/>
  <p:tag name="KSO_WM_TEMPLATE_CATEGORY" val="diagram"/>
  <p:tag name="KSO_WM_TEMPLATE_INDEX" val="20234807"/>
  <p:tag name="KSO_WM_UNIT_LAYERLEVEL" val="1_1_1"/>
  <p:tag name="KSO_WM_TAG_VERSION" val="3.0"/>
  <p:tag name="KSO_WM_BEAUTIFY_FLAG" val="#wm#"/>
  <p:tag name="KSO_WM_DIAGRAM_GROUP_CODE" val="l1-1"/>
  <p:tag name="KSO_WM_UNIT_TYPE" val="l_h_i"/>
  <p:tag name="KSO_WM_UNIT_INDEX" val="1_3_4"/>
  <p:tag name="KSO_WM_DIAGRAM_VERSION" val="3"/>
  <p:tag name="KSO_WM_DIAGRAM_COLOR_TRICK" val="1"/>
  <p:tag name="KSO_WM_DIAGRAM_COLOR_TEXT_CAN_REMOVE" val="n"/>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TEXT_FILL_FORE_SCHEMECOLOR_INDEX" val="13"/>
  <p:tag name="KSO_WM_UNIT_TEXT_FILL_TYPE" val="1"/>
  <p:tag name="KSO_WM_UNIT_USESOURCEFORMAT_APPLY" val="1"/>
</p:tagLst>
</file>

<file path=ppt/tags/tag5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d*1_3_1"/>
  <p:tag name="KSO_WM_TEMPLATE_CATEGORY" val="diagram"/>
  <p:tag name="KSO_WM_TEMPLATE_INDEX" val="20234807"/>
  <p:tag name="KSO_WM_UNIT_LAYERLEVEL" val="1_1_1"/>
  <p:tag name="KSO_WM_TAG_VERSION" val="3.0"/>
  <p:tag name="KSO_WM_BEAUTIFY_FLAG" val="#wm#"/>
  <p:tag name="KSO_WM_DIAGRAM_GROUP_CODE" val="l1-1"/>
  <p:tag name="KSO_WM_UNIT_TYPE" val="l_h_d"/>
  <p:tag name="KSO_WM_UNIT_INDEX" val="1_3_1"/>
  <p:tag name="KSO_WM_UNIT_VALUE" val="547*839"/>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UNIT_LINE_FILL_TYPE" val="2"/>
  <p:tag name="KSO_WM_UNIT_USESOURCEFORMAT_APPLY" val="1"/>
</p:tagLst>
</file>

<file path=ppt/tags/tag5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i*1_3_3"/>
  <p:tag name="KSO_WM_TEMPLATE_CATEGORY" val="diagram"/>
  <p:tag name="KSO_WM_TEMPLATE_INDEX" val="20234807"/>
  <p:tag name="KSO_WM_UNIT_LAYERLEVEL" val="1_1_1"/>
  <p:tag name="KSO_WM_TAG_VERSION" val="3.0"/>
  <p:tag name="KSO_WM_BEAUTIFY_FLAG" val="#wm#"/>
  <p:tag name="KSO_WM_DIAGRAM_GROUP_CODE" val="l1-1"/>
  <p:tag name="KSO_WM_UNIT_TYPE" val="l_h_i"/>
  <p:tag name="KSO_WM_UNIT_INDEX" val="1_3_3"/>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5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i*1_3_2"/>
  <p:tag name="KSO_WM_TEMPLATE_CATEGORY" val="diagram"/>
  <p:tag name="KSO_WM_TEMPLATE_INDEX" val="20234807"/>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0.xml><?xml version="1.0" encoding="utf-8"?>
<p:tagLst xmlns:a="http://schemas.openxmlformats.org/drawingml/2006/main" xmlns:r="http://schemas.openxmlformats.org/officeDocument/2006/relationships" xmlns:p="http://schemas.openxmlformats.org/presentationml/2006/main">
  <p:tag name="KSO_WM_SLIDE_ID" val="custom20230282_7"/>
  <p:tag name="KSO_WM_TEMPLATE_SUBCATEGORY" val="29"/>
  <p:tag name="KSO_WM_TEMPLATE_MASTER_TYPE" val="0"/>
  <p:tag name="KSO_WM_TEMPLATE_COLOR_TYPE" val="0"/>
  <p:tag name="KSO_WM_SLIDE_ITEM_CNT" val="0"/>
  <p:tag name="KSO_WM_SLIDE_INDEX" val="7"/>
  <p:tag name="KSO_WM_TAG_VERSION" val="1.0"/>
  <p:tag name="KSO_WM_BEAUTIFY_FLAG" val="#wm#"/>
  <p:tag name="KSO_WM_TEMPLATE_CATEGORY" val="custom"/>
  <p:tag name="KSO_WM_TEMPLATE_INDEX" val="20230282"/>
  <p:tag name="KSO_WM_SLIDE_TYPE" val="sectionTitle"/>
  <p:tag name="KSO_WM_SLIDE_SUBTYPE" val="pureTxt"/>
  <p:tag name="KSO_WM_SLIDE_LAYOUT" val="a_e"/>
  <p:tag name="KSO_WM_SLIDE_LAYOUT_CNT" val="1_1"/>
  <p:tag name="KSO_WM_SPECIAL_SOURCE" val="bdnull"/>
  <p:tag name="KSO_WM_SLIDE_CONTENT_AREA" val="{&quot;left&quot;:&quot;437.4&quot;,&quot;top&quot;:&quot;52.95&quot;,&quot;width&quot;:&quot;503&quot;,&quot;height&quot;:&quot;358.9&quot;}"/>
</p:tagLst>
</file>

<file path=ppt/tags/tag571.xml><?xml version="1.0" encoding="utf-8"?>
<p:tagLst xmlns:a="http://schemas.openxmlformats.org/drawingml/2006/main" xmlns:r="http://schemas.openxmlformats.org/officeDocument/2006/relationships"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282_7*e*1"/>
  <p:tag name="KSO_WM_TEMPLATE_CATEGORY" val="custom"/>
  <p:tag name="KSO_WM_TEMPLATE_INDEX" val="20230282"/>
  <p:tag name="KSO_WM_UNIT_LAYERLEVEL" val="1"/>
  <p:tag name="KSO_WM_TAG_VERSION" val="1.0"/>
  <p:tag name="KSO_WM_BEAUTIFY_FLAG" val="#wm#"/>
  <p:tag name="KSO_WM_UNIT_CONTENT_GROUP_TYPE" val="contentchip"/>
</p:tagLst>
</file>

<file path=ppt/tags/tag57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82_7*a*1"/>
  <p:tag name="KSO_WM_TEMPLATE_CATEGORY" val="custom"/>
  <p:tag name="KSO_WM_TEMPLATE_INDEX" val="20230282"/>
  <p:tag name="KSO_WM_UNIT_LAYERLEVEL" val="1"/>
  <p:tag name="KSO_WM_TAG_VERSION" val="1.0"/>
  <p:tag name="KSO_WM_BEAUTIFY_FLAG" val="#wm#"/>
  <p:tag name="KSO_WM_UNIT_CONTENT_GROUP_TYPE" val="contentchip"/>
  <p:tag name="KSO_WM_UNIT_PRESET_TEXT" val="添加章节标题"/>
  <p:tag name="KSO_WM_UNIT_TEXT_TYPE" val="1"/>
</p:tagLst>
</file>

<file path=ppt/tags/tag5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f*1_1_1"/>
  <p:tag name="KSO_WM_TEMPLATE_CATEGORY" val="diagram"/>
  <p:tag name="KSO_WM_TEMPLATE_INDEX" val="20234807"/>
  <p:tag name="KSO_WM_UNIT_LAYERLEVEL" val="1_1_1"/>
  <p:tag name="KSO_WM_TAG_VERSION" val="3.0"/>
  <p:tag name="KSO_WM_UNIT_SUBTYPE" val="a"/>
  <p:tag name="KSO_WM_UNIT_NOCLEAR" val="0"/>
  <p:tag name="KSO_WM_DIAGRAM_GROUP_CODE" val="l1-1"/>
  <p:tag name="KSO_WM_UNIT_TYPE" val="l_h_f"/>
  <p:tag name="KSO_WM_UNIT_INDEX" val="1_1_1"/>
  <p:tag name="KSO_WM_UNIT_VALUE" val="72"/>
  <p:tag name="KSO_WM_DIAGRAM_VERSION" val="3"/>
  <p:tag name="KSO_WM_DIAGRAM_COLOR_TRICK" val="1"/>
  <p:tag name="KSO_WM_DIAGRAM_COLOR_TEXT_CAN_REMOVE" val="n"/>
  <p:tag name="KSO_WM_UNIT_PRESET_TEXT" val="单击此处添加文本内容，简明扼要地阐述观点。根据需要可酌情增减文字，以便观者准确地理解您传达的思想。"/>
  <p:tag name="KSO_WM_UNIT_TEXT_FILL_FORE_SCHEMECOLOR_INDEX" val="1"/>
  <p:tag name="KSO_WM_UNIT_TEXT_FILL_TYPE" val="1"/>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USESOURCEFORMAT_APPLY" val="1"/>
</p:tagLst>
</file>

<file path=ppt/tags/tag5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f*1_1_1"/>
  <p:tag name="KSO_WM_TEMPLATE_CATEGORY" val="diagram"/>
  <p:tag name="KSO_WM_TEMPLATE_INDEX" val="20234807"/>
  <p:tag name="KSO_WM_UNIT_LAYERLEVEL" val="1_1_1"/>
  <p:tag name="KSO_WM_TAG_VERSION" val="3.0"/>
  <p:tag name="KSO_WM_UNIT_SUBTYPE" val="a"/>
  <p:tag name="KSO_WM_UNIT_NOCLEAR" val="0"/>
  <p:tag name="KSO_WM_DIAGRAM_GROUP_CODE" val="l1-1"/>
  <p:tag name="KSO_WM_UNIT_TYPE" val="l_h_f"/>
  <p:tag name="KSO_WM_UNIT_INDEX" val="1_1_1"/>
  <p:tag name="KSO_WM_UNIT_VALUE" val="72"/>
  <p:tag name="KSO_WM_DIAGRAM_VERSION" val="3"/>
  <p:tag name="KSO_WM_DIAGRAM_COLOR_TRICK" val="1"/>
  <p:tag name="KSO_WM_DIAGRAM_COLOR_TEXT_CAN_REMOVE" val="n"/>
  <p:tag name="KSO_WM_UNIT_PRESET_TEXT" val="单击此处添加文本内容，简明扼要地阐述观点。根据需要可酌情增减文字，以便观者准确地理解您传达的思想。"/>
  <p:tag name="KSO_WM_UNIT_TEXT_FILL_FORE_SCHEMECOLOR_INDEX" val="1"/>
  <p:tag name="KSO_WM_UNIT_TEXT_FILL_TYPE" val="1"/>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USESOURCEFORMAT_APPLY" val="1"/>
</p:tagLst>
</file>

<file path=ppt/tags/tag5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f*1_1_1"/>
  <p:tag name="KSO_WM_TEMPLATE_CATEGORY" val="diagram"/>
  <p:tag name="KSO_WM_TEMPLATE_INDEX" val="20234807"/>
  <p:tag name="KSO_WM_UNIT_LAYERLEVEL" val="1_1_1"/>
  <p:tag name="KSO_WM_TAG_VERSION" val="3.0"/>
  <p:tag name="KSO_WM_UNIT_SUBTYPE" val="a"/>
  <p:tag name="KSO_WM_UNIT_NOCLEAR" val="0"/>
  <p:tag name="KSO_WM_DIAGRAM_GROUP_CODE" val="l1-1"/>
  <p:tag name="KSO_WM_UNIT_TYPE" val="l_h_f"/>
  <p:tag name="KSO_WM_UNIT_INDEX" val="1_1_1"/>
  <p:tag name="KSO_WM_UNIT_VALUE" val="72"/>
  <p:tag name="KSO_WM_DIAGRAM_VERSION" val="3"/>
  <p:tag name="KSO_WM_DIAGRAM_COLOR_TRICK" val="1"/>
  <p:tag name="KSO_WM_DIAGRAM_COLOR_TEXT_CAN_REMOVE" val="n"/>
  <p:tag name="KSO_WM_UNIT_PRESET_TEXT" val="单击此处添加文本内容，简明扼要地阐述观点。根据需要可酌情增减文字，以便观者准确地理解您传达的思想。"/>
  <p:tag name="KSO_WM_UNIT_TEXT_FILL_FORE_SCHEMECOLOR_INDEX" val="1"/>
  <p:tag name="KSO_WM_UNIT_TEXT_FILL_TYPE" val="1"/>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USESOURCEFORMAT_APPLY" val="1"/>
</p:tagLst>
</file>

<file path=ppt/tags/tag5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07_2*l_h_f*1_1_1"/>
  <p:tag name="KSO_WM_TEMPLATE_CATEGORY" val="diagram"/>
  <p:tag name="KSO_WM_TEMPLATE_INDEX" val="20234807"/>
  <p:tag name="KSO_WM_UNIT_LAYERLEVEL" val="1_1_1"/>
  <p:tag name="KSO_WM_TAG_VERSION" val="3.0"/>
  <p:tag name="KSO_WM_UNIT_SUBTYPE" val="a"/>
  <p:tag name="KSO_WM_UNIT_NOCLEAR" val="0"/>
  <p:tag name="KSO_WM_DIAGRAM_GROUP_CODE" val="l1-1"/>
  <p:tag name="KSO_WM_UNIT_TYPE" val="l_h_f"/>
  <p:tag name="KSO_WM_UNIT_INDEX" val="1_1_1"/>
  <p:tag name="KSO_WM_UNIT_VALUE" val="72"/>
  <p:tag name="KSO_WM_DIAGRAM_VERSION" val="3"/>
  <p:tag name="KSO_WM_DIAGRAM_COLOR_TRICK" val="1"/>
  <p:tag name="KSO_WM_DIAGRAM_COLOR_TEXT_CAN_REMOVE" val="n"/>
  <p:tag name="KSO_WM_UNIT_PRESET_TEXT" val="单击此处添加文本内容，简明扼要地阐述观点。根据需要可酌情增减文字，以便观者准确地理解您传达的思想。"/>
  <p:tag name="KSO_WM_UNIT_TEXT_FILL_FORE_SCHEMECOLOR_INDEX" val="1"/>
  <p:tag name="KSO_WM_UNIT_TEXT_FILL_TYPE" val="1"/>
  <p:tag name="KSO_WM_DIAGRAM_MAX_ITEMCNT" val="4"/>
  <p:tag name="KSO_WM_DIAGRAM_MIN_ITEMCNT" val="2"/>
  <p:tag name="KSO_WM_DIAGRAM_VIRTUALLY_FRAME" val="{&quot;height&quot;:396.6275265226808,&quot;left&quot;:54.85,&quot;top&quot;:100.2803937007874,&quot;width&quot;:85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USESOURCEFORMAT_APPLY" val="1"/>
</p:tagLst>
</file>

<file path=ppt/tags/tag577.xml><?xml version="1.0" encoding="utf-8"?>
<p:tagLst xmlns:a="http://schemas.openxmlformats.org/drawingml/2006/main" xmlns:r="http://schemas.openxmlformats.org/officeDocument/2006/relationships"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6787"/>
  <p:tag name="KSO_WM_TEMPLATE_CATEGORY" val="custom"/>
  <p:tag name="KSO_WM_SLIDE_INDEX" val="1"/>
  <p:tag name="KSO_WM_SLIDE_ID" val="custom20236787_1"/>
  <p:tag name="KSO_WM_TEMPLATE_MASTER_TYPE" val="0"/>
  <p:tag name="KSO_WM_SLIDE_LAYOUT" val="a_b_f"/>
  <p:tag name="KSO_WM_SLIDE_LAYOUT_CNT" val="1_1_1"/>
</p:tagLst>
</file>

<file path=ppt/tags/tag57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20236787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87"/>
  <p:tag name="KSO_WM_TEMPLATE_CATEGORY" val="custom"/>
  <p:tag name="KSO_WM_UNIT_ISCONTENTSTITLE" val="0"/>
  <p:tag name="KSO_WM_UNIT_VALUE" val="21"/>
  <p:tag name="KSO_WM_UNIT_PRESET_TEXT" val="单击此处添加&#10;文档标题"/>
  <p:tag name="KSO_WM_UNIT_TEXT_TYPE" val="1"/>
</p:tagLst>
</file>

<file path=ppt/tags/tag58.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0.xml><?xml version="1.0" encoding="utf-8"?>
<p:tagLst xmlns:a="http://schemas.openxmlformats.org/drawingml/2006/main" xmlns:r="http://schemas.openxmlformats.org/officeDocument/2006/relationships"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a="http://schemas.openxmlformats.org/drawingml/2006/main" xmlns:r="http://schemas.openxmlformats.org/officeDocument/2006/relationships"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a="http://schemas.openxmlformats.org/drawingml/2006/main" xmlns:r="http://schemas.openxmlformats.org/officeDocument/2006/relationships"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a="http://schemas.openxmlformats.org/drawingml/2006/main" xmlns:r="http://schemas.openxmlformats.org/officeDocument/2006/relationships" xmlns:p="http://schemas.openxmlformats.org/presentationml/2006/main">
  <p:tag name="KSO_WM_UNIT_TYPE" val="i"/>
  <p:tag name="KSO_WM_UNIT_INDEX" val="23"/>
  <p:tag name="KSO_WM_BEAUTIFY_FLAG" val="#wm#"/>
  <p:tag name="KSO_WM_TAG_VERSION" val="3.0"/>
  <p:tag name="KSO_WM_UNIT_ID" val="_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a="http://schemas.openxmlformats.org/drawingml/2006/main" xmlns:r="http://schemas.openxmlformats.org/officeDocument/2006/relationships"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a="http://schemas.openxmlformats.org/drawingml/2006/main" xmlns:r="http://schemas.openxmlformats.org/officeDocument/2006/relationships" xmlns:p="http://schemas.openxmlformats.org/presentationml/2006/main">
  <p:tag name="KSO_WM_UNIT_TYPE" val="i"/>
  <p:tag name="KSO_WM_UNIT_INDEX" val="26"/>
  <p:tag name="KSO_WM_BEAUTIFY_FLAG" val="#wm#"/>
  <p:tag name="KSO_WM_TAG_VERSION" val="3.0"/>
  <p:tag name="KSO_WM_UNIT_ID" val="_1*i*2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a="http://schemas.openxmlformats.org/drawingml/2006/main" xmlns:r="http://schemas.openxmlformats.org/officeDocument/2006/relationships" xmlns:p="http://schemas.openxmlformats.org/presentationml/2006/main">
  <p:tag name="KSO_WM_UNIT_TYPE" val="i"/>
  <p:tag name="KSO_WM_UNIT_INDEX" val="24"/>
  <p:tag name="KSO_WM_BEAUTIFY_FLAG" val="#wm#"/>
  <p:tag name="KSO_WM_TAG_VERSION" val="3.0"/>
  <p:tag name="KSO_WM_UNIT_ID" val="_1*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TYPE" val="i"/>
  <p:tag name="KSO_WM_UNIT_INDEX" val="28"/>
  <p:tag name="KSO_WM_BEAUTIFY_FLAG" val="#wm#"/>
  <p:tag name="KSO_WM_TAG_VERSION" val="3.0"/>
  <p:tag name="KSO_WM_UNIT_ID" val="_1*i*2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a="http://schemas.openxmlformats.org/drawingml/2006/main" xmlns:r="http://schemas.openxmlformats.org/officeDocument/2006/relationships" xmlns:p="http://schemas.openxmlformats.org/presentationml/2006/main">
  <p:tag name="KSO_WM_UNIT_TYPE" val="i"/>
  <p:tag name="KSO_WM_UNIT_INDEX" val="27"/>
  <p:tag name="KSO_WM_BEAUTIFY_FLAG" val="#wm#"/>
  <p:tag name="KSO_WM_TAG_VERSION" val="3.0"/>
  <p:tag name="KSO_WM_UNIT_ID" val="_1*i*2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a="http://schemas.openxmlformats.org/drawingml/2006/main" xmlns:r="http://schemas.openxmlformats.org/officeDocument/2006/relationships" xmlns:p="http://schemas.openxmlformats.org/presentationml/2006/main">
  <p:tag name="KSO_WM_UNIT_TYPE" val="i"/>
  <p:tag name="KSO_WM_UNIT_INDEX" val="30"/>
  <p:tag name="KSO_WM_BEAUTIFY_FLAG" val="#wm#"/>
  <p:tag name="KSO_WM_TAG_VERSION" val="3.0"/>
  <p:tag name="KSO_WM_UNIT_ID" val="_1*i*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a="http://schemas.openxmlformats.org/drawingml/2006/main" xmlns:r="http://schemas.openxmlformats.org/officeDocument/2006/relationships" xmlns:p="http://schemas.openxmlformats.org/presentationml/2006/main">
  <p:tag name="KSO_WM_UNIT_TYPE" val="i"/>
  <p:tag name="KSO_WM_UNIT_INDEX" val="29"/>
  <p:tag name="KSO_WM_BEAUTIFY_FLAG" val="#wm#"/>
  <p:tag name="KSO_WM_TAG_VERSION" val="3.0"/>
  <p:tag name="KSO_WM_UNIT_ID" val="_1*i*2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a="http://schemas.openxmlformats.org/drawingml/2006/main" xmlns:r="http://schemas.openxmlformats.org/officeDocument/2006/relationships" xmlns:p="http://schemas.openxmlformats.org/presentationml/2006/main">
  <p:tag name="KSO_WM_UNIT_TYPE" val="i"/>
  <p:tag name="KSO_WM_UNIT_INDEX" val="31"/>
  <p:tag name="KSO_WM_BEAUTIFY_FLAG" val="#wm#"/>
  <p:tag name="KSO_WM_TAG_VERSION" val="3.0"/>
  <p:tag name="KSO_WM_UNIT_ID" val="_1*i*3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a="http://schemas.openxmlformats.org/drawingml/2006/main" xmlns:r="http://schemas.openxmlformats.org/officeDocument/2006/relationships" xmlns:p="http://schemas.openxmlformats.org/presentationml/2006/main">
  <p:tag name="KSO_WM_UNIT_TYPE" val="i"/>
  <p:tag name="KSO_WM_UNIT_INDEX" val="51"/>
  <p:tag name="KSO_WM_BEAUTIFY_FLAG" val="#wm#"/>
  <p:tag name="KSO_WM_TAG_VERSION" val="3.0"/>
  <p:tag name="KSO_WM_UNIT_ID" val="_1*i*5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a="http://schemas.openxmlformats.org/drawingml/2006/main" xmlns:r="http://schemas.openxmlformats.org/officeDocument/2006/relationships" xmlns:p="http://schemas.openxmlformats.org/presentationml/2006/main">
  <p:tag name="KSO_WM_UNIT_TYPE" val="i"/>
  <p:tag name="KSO_WM_UNIT_INDEX" val="50"/>
  <p:tag name="KSO_WM_BEAUTIFY_FLAG" val="#wm#"/>
  <p:tag name="KSO_WM_TAG_VERSION" val="3.0"/>
  <p:tag name="KSO_WM_UNIT_ID" val="_1*i*5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a="http://schemas.openxmlformats.org/drawingml/2006/main" xmlns:r="http://schemas.openxmlformats.org/officeDocument/2006/relationships" xmlns:p="http://schemas.openxmlformats.org/presentationml/2006/main">
  <p:tag name="KSO_WM_UNIT_TYPE" val="i"/>
  <p:tag name="KSO_WM_UNIT_INDEX" val="49"/>
  <p:tag name="KSO_WM_BEAUTIFY_FLAG" val="#wm#"/>
  <p:tag name="KSO_WM_TAG_VERSION" val="3.0"/>
  <p:tag name="KSO_WM_UNIT_ID" val="_1*i*4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a="http://schemas.openxmlformats.org/drawingml/2006/main" xmlns:r="http://schemas.openxmlformats.org/officeDocument/2006/relationships" xmlns:p="http://schemas.openxmlformats.org/presentationml/2006/main">
  <p:tag name="KSO_WM_UNIT_TYPE" val="i"/>
  <p:tag name="KSO_WM_UNIT_INDEX" val="48"/>
  <p:tag name="KSO_WM_BEAUTIFY_FLAG" val="#wm#"/>
  <p:tag name="KSO_WM_TAG_VERSION" val="3.0"/>
  <p:tag name="KSO_WM_UNIT_ID" val="_1*i*4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a="http://schemas.openxmlformats.org/drawingml/2006/main" xmlns:r="http://schemas.openxmlformats.org/officeDocument/2006/relationships" xmlns:p="http://schemas.openxmlformats.org/presentationml/2006/main">
  <p:tag name="KSO_WM_UNIT_TYPE" val="i"/>
  <p:tag name="KSO_WM_UNIT_INDEX" val="45"/>
  <p:tag name="KSO_WM_BEAUTIFY_FLAG" val="#wm#"/>
  <p:tag name="KSO_WM_TAG_VERSION" val="3.0"/>
  <p:tag name="KSO_WM_UNIT_ID" val="_1*i*4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TYPE" val="i"/>
  <p:tag name="KSO_WM_UNIT_INDEX" val="44"/>
  <p:tag name="KSO_WM_BEAUTIFY_FLAG" val="#wm#"/>
  <p:tag name="KSO_WM_TAG_VERSION" val="3.0"/>
  <p:tag name="KSO_WM_UNIT_ID" val="_1*i*4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a="http://schemas.openxmlformats.org/drawingml/2006/main" xmlns:r="http://schemas.openxmlformats.org/officeDocument/2006/relationships" xmlns:p="http://schemas.openxmlformats.org/presentationml/2006/main">
  <p:tag name="KSO_WM_UNIT_TYPE" val="i"/>
  <p:tag name="KSO_WM_UNIT_INDEX" val="42"/>
  <p:tag name="KSO_WM_BEAUTIFY_FLAG" val="#wm#"/>
  <p:tag name="KSO_WM_TAG_VERSION" val="3.0"/>
  <p:tag name="KSO_WM_UNIT_ID" val="_1*i*4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a="http://schemas.openxmlformats.org/drawingml/2006/main" xmlns:r="http://schemas.openxmlformats.org/officeDocument/2006/relationships" xmlns:p="http://schemas.openxmlformats.org/presentationml/2006/main">
  <p:tag name="KSO_WM_UNIT_TYPE" val="i"/>
  <p:tag name="KSO_WM_UNIT_INDEX" val="41"/>
  <p:tag name="KSO_WM_BEAUTIFY_FLAG" val="#wm#"/>
  <p:tag name="KSO_WM_TAG_VERSION" val="3.0"/>
  <p:tag name="KSO_WM_UNIT_ID" val="_1*i*4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a="http://schemas.openxmlformats.org/drawingml/2006/main" xmlns:r="http://schemas.openxmlformats.org/officeDocument/2006/relationships" xmlns:p="http://schemas.openxmlformats.org/presentationml/2006/main">
  <p:tag name="KSO_WM_UNIT_TYPE" val="i"/>
  <p:tag name="KSO_WM_UNIT_INDEX" val="40"/>
  <p:tag name="KSO_WM_BEAUTIFY_FLAG" val="#wm#"/>
  <p:tag name="KSO_WM_TAG_VERSION" val="3.0"/>
  <p:tag name="KSO_WM_UNIT_ID" val="_1*i*4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a="http://schemas.openxmlformats.org/drawingml/2006/main" xmlns:r="http://schemas.openxmlformats.org/officeDocument/2006/relationships" xmlns:p="http://schemas.openxmlformats.org/presentationml/2006/main">
  <p:tag name="KSO_WM_UNIT_TYPE" val="i"/>
  <p:tag name="KSO_WM_UNIT_INDEX" val="39"/>
  <p:tag name="KSO_WM_BEAUTIFY_FLAG" val="#wm#"/>
  <p:tag name="KSO_WM_TAG_VERSION" val="3.0"/>
  <p:tag name="KSO_WM_UNIT_ID" val="_1*i*3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a="http://schemas.openxmlformats.org/drawingml/2006/main" xmlns:r="http://schemas.openxmlformats.org/officeDocument/2006/relationships" xmlns:p="http://schemas.openxmlformats.org/presentationml/2006/main">
  <p:tag name="KSO_WM_UNIT_TYPE" val="i"/>
  <p:tag name="KSO_WM_UNIT_INDEX" val="37"/>
  <p:tag name="KSO_WM_BEAUTIFY_FLAG" val="#wm#"/>
  <p:tag name="KSO_WM_TAG_VERSION" val="3.0"/>
  <p:tag name="KSO_WM_UNIT_ID" val="_1*i*3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a="http://schemas.openxmlformats.org/drawingml/2006/main" xmlns:r="http://schemas.openxmlformats.org/officeDocument/2006/relationships" xmlns:p="http://schemas.openxmlformats.org/presentationml/2006/main">
  <p:tag name="KSO_WM_UNIT_TYPE" val="i"/>
  <p:tag name="KSO_WM_UNIT_INDEX" val="36"/>
  <p:tag name="KSO_WM_BEAUTIFY_FLAG" val="#wm#"/>
  <p:tag name="KSO_WM_TAG_VERSION" val="3.0"/>
  <p:tag name="KSO_WM_UNIT_ID" val="_1*i*3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a="http://schemas.openxmlformats.org/drawingml/2006/main" xmlns:r="http://schemas.openxmlformats.org/officeDocument/2006/relationships" xmlns:p="http://schemas.openxmlformats.org/presentationml/2006/main">
  <p:tag name="KSO_WM_UNIT_TYPE" val="i"/>
  <p:tag name="KSO_WM_UNIT_INDEX" val="35"/>
  <p:tag name="KSO_WM_BEAUTIFY_FLAG" val="#wm#"/>
  <p:tag name="KSO_WM_TAG_VERSION" val="3.0"/>
  <p:tag name="KSO_WM_UNIT_ID" val="_1*i*3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a="http://schemas.openxmlformats.org/drawingml/2006/main" xmlns:r="http://schemas.openxmlformats.org/officeDocument/2006/relationships" xmlns:p="http://schemas.openxmlformats.org/presentationml/2006/main">
  <p:tag name="KSO_WM_UNIT_TYPE" val="i"/>
  <p:tag name="KSO_WM_UNIT_INDEX" val="34"/>
  <p:tag name="KSO_WM_BEAUTIFY_FLAG" val="#wm#"/>
  <p:tag name="KSO_WM_TAG_VERSION" val="3.0"/>
  <p:tag name="KSO_WM_UNIT_ID" val="_1*i*3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a="http://schemas.openxmlformats.org/drawingml/2006/main" xmlns:r="http://schemas.openxmlformats.org/officeDocument/2006/relationships" xmlns:p="http://schemas.openxmlformats.org/presentationml/2006/main">
  <p:tag name="KSO_WM_UNIT_TYPE" val="i"/>
  <p:tag name="KSO_WM_UNIT_INDEX" val="33"/>
  <p:tag name="KSO_WM_BEAUTIFY_FLAG" val="#wm#"/>
  <p:tag name="KSO_WM_TAG_VERSION" val="3.0"/>
  <p:tag name="KSO_WM_UNIT_ID" val="_1*i*3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TYPE" val="i"/>
  <p:tag name="KSO_WM_UNIT_INDEX" val="32"/>
  <p:tag name="KSO_WM_BEAUTIFY_FLAG" val="#wm#"/>
  <p:tag name="KSO_WM_TAG_VERSION" val="3.0"/>
  <p:tag name="KSO_WM_UNIT_ID" val="_1*i*3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3.xml><?xml version="1.0" encoding="utf-8"?>
<p:tagLst xmlns:a="http://schemas.openxmlformats.org/drawingml/2006/main" xmlns:r="http://schemas.openxmlformats.org/officeDocument/2006/relationships"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a="http://schemas.openxmlformats.org/drawingml/2006/main" xmlns:r="http://schemas.openxmlformats.org/officeDocument/2006/relationships"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1"/>
</p:tagLst>
</file>

<file path=ppt/tags/tag96.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0"/>
</p:tagLst>
</file>

<file path=ppt/tags/tag97.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a="http://schemas.openxmlformats.org/drawingml/2006/main" xmlns:r="http://schemas.openxmlformats.org/officeDocument/2006/relationships"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4"/>
</p:tagLst>
</file>

<file path=ppt/tags/tag99.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heme/theme1.xml><?xml version="1.0" encoding="utf-8"?>
<a:theme xmlns:a="http://schemas.openxmlformats.org/drawingml/2006/main" name="Office 主题​​">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font">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dirty="0" smtClean="0">
            <a:latin typeface="微软雅黑" panose="020B0503020204020204" pitchFamily="34" charset="-122"/>
            <a:ea typeface="微软雅黑" panose="020B0503020204020204" pitchFamily="34" charset="-122"/>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kumimoji="1" dirty="0" smtClean="0">
            <a:solidFill>
              <a:schemeClr val="tx1">
                <a:lumMod val="85000"/>
                <a:lumOff val="1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000000"/>
      </a:dk1>
      <a:lt1>
        <a:srgbClr val="FFFFFF"/>
      </a:lt1>
      <a:dk2>
        <a:srgbClr val="778495"/>
      </a:dk2>
      <a:lt2>
        <a:srgbClr val="F0F0F0"/>
      </a:lt2>
      <a:accent1>
        <a:srgbClr val="3469FF"/>
      </a:accent1>
      <a:accent2>
        <a:srgbClr val="FE901E"/>
      </a:accent2>
      <a:accent3>
        <a:srgbClr val="FFCD50"/>
      </a:accent3>
      <a:accent4>
        <a:srgbClr val="449CE7"/>
      </a:accent4>
      <a:accent5>
        <a:srgbClr val="1CC6A1"/>
      </a:accent5>
      <a:accent6>
        <a:srgbClr val="6E40DD"/>
      </a:accent6>
      <a:hlink>
        <a:srgbClr val="4472C4"/>
      </a:hlink>
      <a:folHlink>
        <a:srgbClr val="BFBFBF"/>
      </a:folHlink>
    </a:clrScheme>
    <a:fontScheme name="font">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dirty="0" smtClean="0">
            <a:latin typeface="微软雅黑" panose="020B0503020204020204" pitchFamily="34" charset="-122"/>
            <a:ea typeface="微软雅黑" panose="020B0503020204020204" pitchFamily="34" charset="-122"/>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kumimoji="1" dirty="0" smtClean="0">
            <a:solidFill>
              <a:schemeClr val="tx1">
                <a:lumMod val="85000"/>
                <a:lumOff val="1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0716】-1">
      <a:dk1>
        <a:sysClr val="windowText" lastClr="000000"/>
      </a:dk1>
      <a:lt1>
        <a:sysClr val="window" lastClr="FFFFFF"/>
      </a:lt1>
      <a:dk2>
        <a:srgbClr val="040430"/>
      </a:dk2>
      <a:lt2>
        <a:srgbClr val="E5EEFF"/>
      </a:lt2>
      <a:accent1>
        <a:srgbClr val="0157FF"/>
      </a:accent1>
      <a:accent2>
        <a:srgbClr val="32CDF2"/>
      </a:accent2>
      <a:accent3>
        <a:srgbClr val="28C4C8"/>
      </a:accent3>
      <a:accent4>
        <a:srgbClr val="5114EA"/>
      </a:accent4>
      <a:accent5>
        <a:srgbClr val="7A14EA"/>
      </a:accent5>
      <a:accent6>
        <a:srgbClr val="9814EA"/>
      </a:accent6>
      <a:hlink>
        <a:srgbClr val="0563C1"/>
      </a:hlink>
      <a:folHlink>
        <a:srgbClr val="954F72"/>
      </a:folHlink>
    </a:clrScheme>
    <a:fontScheme name="0001主题字体——科技风">
      <a:majorFont>
        <a:latin typeface="微软雅黑"/>
        <a:ea typeface="汉仪雅酷黑-65J"/>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rmAutofit/>
      </a:bodyPr>
      <a:lstStyle>
        <a:defPPr>
          <a:lnSpc>
            <a:spcPct val="140000"/>
          </a:lnSpc>
          <a:defRPr lang="zh-CN" altLang="en-US" sz="2400" kern="100" dirty="0">
            <a:solidFill>
              <a:srgbClr val="FFFFFF"/>
            </a:solidFill>
            <a:effectLst/>
            <a:latin typeface="+mn-ea"/>
            <a:cs typeface="江城圆体 400W" panose="020B05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18">
      <a:dk1>
        <a:srgbClr val="000000"/>
      </a:dk1>
      <a:lt1>
        <a:srgbClr val="FFFFFF"/>
      </a:lt1>
      <a:dk2>
        <a:srgbClr val="093495"/>
      </a:dk2>
      <a:lt2>
        <a:srgbClr val="ECF2FE"/>
      </a:lt2>
      <a:accent1>
        <a:srgbClr val="0F60FF"/>
      </a:accent1>
      <a:accent2>
        <a:srgbClr val="3A4EFE"/>
      </a:accent2>
      <a:accent3>
        <a:srgbClr val="653CFC"/>
      </a:accent3>
      <a:accent4>
        <a:srgbClr val="902AFB"/>
      </a:accent4>
      <a:accent5>
        <a:srgbClr val="BB18F9"/>
      </a:accent5>
      <a:accent6>
        <a:srgbClr val="E606F8"/>
      </a:accent6>
      <a:hlink>
        <a:srgbClr val="0563C1"/>
      </a:hlink>
      <a:folHlink>
        <a:srgbClr val="954F72"/>
      </a:folHlink>
    </a:clrScheme>
    <a:fontScheme name="自定义 6">
      <a:majorFont>
        <a:latin typeface="MiSans Heavy"/>
        <a:ea typeface="MiSans Heavy"/>
        <a:cs typeface=""/>
      </a:majorFont>
      <a:minorFont>
        <a:latin typeface="MiSans"/>
        <a:ea typeface="Mi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3778</Words>
  <Application>Microsoft Macintosh PowerPoint</Application>
  <PresentationFormat>宽屏</PresentationFormat>
  <Paragraphs>802</Paragraphs>
  <Slides>43</Slides>
  <Notes>5</Notes>
  <HiddenSlides>0</HiddenSlides>
  <MMClips>0</MMClips>
  <ScaleCrop>false</ScaleCrop>
  <HeadingPairs>
    <vt:vector size="6" baseType="variant">
      <vt:variant>
        <vt:lpstr>已用的字体</vt:lpstr>
      </vt:variant>
      <vt:variant>
        <vt:i4>13</vt:i4>
      </vt:variant>
      <vt:variant>
        <vt:lpstr>主题</vt:lpstr>
      </vt:variant>
      <vt:variant>
        <vt:i4>4</vt:i4>
      </vt:variant>
      <vt:variant>
        <vt:lpstr>幻灯片标题</vt:lpstr>
      </vt:variant>
      <vt:variant>
        <vt:i4>43</vt:i4>
      </vt:variant>
    </vt:vector>
  </HeadingPairs>
  <TitlesOfParts>
    <vt:vector size="60" baseType="lpstr">
      <vt:lpstr>等线</vt:lpstr>
      <vt:lpstr>等线 Light</vt:lpstr>
      <vt:lpstr>华文细黑</vt:lpstr>
      <vt:lpstr>华文中宋</vt:lpstr>
      <vt:lpstr>微软雅黑</vt:lpstr>
      <vt:lpstr>FZLanTingHeiS-EB-GB</vt:lpstr>
      <vt:lpstr>FZLanTingHeiS-R-GB</vt:lpstr>
      <vt:lpstr>MiSans</vt:lpstr>
      <vt:lpstr>MiSans Heavy</vt:lpstr>
      <vt:lpstr>PingFang SC</vt:lpstr>
      <vt:lpstr>Arial</vt:lpstr>
      <vt:lpstr>IBM Plex Sans Light</vt:lpstr>
      <vt:lpstr>Wingdings</vt:lpstr>
      <vt:lpstr>Office 主题​​</vt:lpstr>
      <vt:lpstr>1_Office 主题​​</vt:lpstr>
      <vt:lpstr>2_Office 主题​​</vt:lpstr>
      <vt:lpstr>Office 主题</vt:lpstr>
      <vt:lpstr>NCMatch 算力供需对接平台</vt:lpstr>
      <vt:lpstr>目录</vt:lpstr>
      <vt:lpstr>关于开元数智</vt:lpstr>
      <vt:lpstr>PowerPoint 演示文稿</vt:lpstr>
      <vt:lpstr>算力产业的现状与趋势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平台亮点-为政府提供算力决策支持</vt:lpstr>
      <vt:lpstr>PowerPoint 演示文稿</vt:lpstr>
      <vt:lpstr>平台亮点-帮助供需两方拓展市场</vt:lpstr>
      <vt:lpstr>平台亮点-物美价廉</vt:lpstr>
      <vt:lpstr>平台亮点-成为AI领域的供应链支撑方</vt:lpstr>
      <vt:lpstr>PowerPoint 演示文稿</vt:lpstr>
      <vt:lpstr>PowerPoint 演示文稿</vt:lpstr>
      <vt:lpstr>PowerPoint 演示文稿</vt:lpstr>
      <vt:lpstr>PowerPoint 演示文稿</vt:lpstr>
      <vt:lpstr>NCMatch算力供需对接平台简介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产品页面</vt:lpstr>
      <vt:lpstr>PowerPoint 演示文稿</vt:lpstr>
      <vt:lpstr>PowerPoint 演示文稿</vt:lpstr>
      <vt:lpstr>PowerPoint 演示文稿</vt:lpstr>
      <vt:lpstr>PowerPoint 演示文稿</vt:lpstr>
      <vt:lpstr>让算力无处不在   让智能如此简单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东阳 黄</dc:creator>
  <cp:lastModifiedBy>Microsoft Office User</cp:lastModifiedBy>
  <cp:revision>522</cp:revision>
  <dcterms:created xsi:type="dcterms:W3CDTF">2025-08-27T10:34:04Z</dcterms:created>
  <dcterms:modified xsi:type="dcterms:W3CDTF">2026-01-27T06:57:54Z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4270EA6120DB721B1CDFAE6802D7615F_43</vt:lpwstr>
  </property>
  <property fmtid="{D5CDD505-2E9C-101B-9397-08002B2CF9AE}" pid="3" name="KSOProductBuildVer">
    <vt:lpwstr>2052-12.1.21861.21861</vt:lpwstr>
  </property>
</Properties>
</file>