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1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notesSlides/notesSlide2.xml" ContentType="application/vnd.openxmlformats-officedocument.presentationml.notesSlide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3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4.xml" ContentType="application/vnd.openxmlformats-officedocument.presentationml.notesSlide+xml"/>
  <Override PartName="/ppt/tags/tag535.xml" ContentType="application/vnd.openxmlformats-officedocument.presentationml.tags+xml"/>
  <Override PartName="/ppt/notesSlides/notesSlide5.xml" ContentType="application/vnd.openxmlformats-officedocument.presentationml.notesSlide+xml"/>
  <Override PartName="/ppt/tags/tag536.xml" ContentType="application/vnd.openxmlformats-officedocument.presentationml.tags+xml"/>
  <Override PartName="/ppt/notesSlides/notesSlide6.xml" ContentType="application/vnd.openxmlformats-officedocument.presentationml.notesSlide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55" r:id="rId2"/>
    <p:sldMasterId id="2147483667" r:id="rId3"/>
    <p:sldMasterId id="2147483670" r:id="rId4"/>
  </p:sldMasterIdLst>
  <p:notesMasterIdLst>
    <p:notesMasterId r:id="rId29"/>
  </p:notesMasterIdLst>
  <p:handoutMasterIdLst>
    <p:handoutMasterId r:id="rId30"/>
  </p:handoutMasterIdLst>
  <p:sldIdLst>
    <p:sldId id="362" r:id="rId5"/>
    <p:sldId id="455" r:id="rId6"/>
    <p:sldId id="481" r:id="rId7"/>
    <p:sldId id="484" r:id="rId8"/>
    <p:sldId id="485" r:id="rId9"/>
    <p:sldId id="486" r:id="rId10"/>
    <p:sldId id="397" r:id="rId11"/>
    <p:sldId id="387" r:id="rId12"/>
    <p:sldId id="398" r:id="rId13"/>
    <p:sldId id="402" r:id="rId14"/>
    <p:sldId id="403" r:id="rId15"/>
    <p:sldId id="412" r:id="rId16"/>
    <p:sldId id="417" r:id="rId17"/>
    <p:sldId id="494" r:id="rId18"/>
    <p:sldId id="262" r:id="rId19"/>
    <p:sldId id="283" r:id="rId20"/>
    <p:sldId id="263" r:id="rId21"/>
    <p:sldId id="493" r:id="rId22"/>
    <p:sldId id="264" r:id="rId23"/>
    <p:sldId id="489" r:id="rId24"/>
    <p:sldId id="265" r:id="rId25"/>
    <p:sldId id="488" r:id="rId26"/>
    <p:sldId id="443" r:id="rId27"/>
    <p:sldId id="366" r:id="rId28"/>
  </p:sldIdLst>
  <p:sldSz cx="12192000" cy="6858000"/>
  <p:notesSz cx="6858000" cy="9144000"/>
  <p:embeddedFontLst>
    <p:embeddedFont>
      <p:font typeface="阿里巴巴普惠体 Medium" panose="020F0502020204030204" pitchFamily="34" charset="0"/>
      <p:regular r:id="rId31"/>
      <p:bold r:id="rId32"/>
      <p:italic r:id="rId33"/>
      <p:boldItalic r:id="rId34"/>
    </p:embeddedFont>
    <p:embeddedFont>
      <p:font typeface="等线" panose="02010600030101010101" pitchFamily="2" charset="-122"/>
      <p:regular r:id="rId35"/>
      <p:bold r:id="rId36"/>
    </p:embeddedFont>
    <p:embeddedFont>
      <p:font typeface="等线" panose="02010600030101010101" pitchFamily="2" charset="-122"/>
      <p:regular r:id="rId35"/>
      <p:bold r:id="rId36"/>
    </p:embeddedFont>
    <p:embeddedFont>
      <p:font typeface="华文细黑" panose="02010600040101010101" pitchFamily="2" charset="-122"/>
      <p:regular r:id="rId37"/>
    </p:embeddedFont>
    <p:embeddedFont>
      <p:font typeface="思源黑体 CN Bold" panose="020F0502020204030204" pitchFamily="34" charset="0"/>
      <p:regular r:id="rId38"/>
      <p:bold r:id="rId39"/>
      <p:italic r:id="rId40"/>
      <p:boldItalic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Arial Black" panose="020B0604020202020204" pitchFamily="34" charset="0"/>
      <p:bold r:id="rId44"/>
    </p:embeddedFont>
    <p:embeddedFont>
      <p:font typeface="Calibri Light" panose="020F0302020204030204" pitchFamily="34" charset="0"/>
      <p:regular r:id="rId45"/>
      <p: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00"/>
    <a:srgbClr val="A5A5A5"/>
    <a:srgbClr val="C30000"/>
    <a:srgbClr val="CC4C4C"/>
    <a:srgbClr val="CB4B4B"/>
    <a:srgbClr val="ED7D31"/>
    <a:srgbClr val="DB5C4D"/>
    <a:srgbClr val="D50102"/>
    <a:srgbClr val="4472C4"/>
    <a:srgbClr val="CB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93609" autoAdjust="0"/>
  </p:normalViewPr>
  <p:slideViewPr>
    <p:cSldViewPr snapToGrid="0" snapToObjects="1">
      <p:cViewPr varScale="1">
        <p:scale>
          <a:sx n="122" d="100"/>
          <a:sy n="122" d="100"/>
        </p:scale>
        <p:origin x="69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2025/3/5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2025/3/5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5977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3314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3.png"/><Relationship Id="rId5" Type="http://schemas.openxmlformats.org/officeDocument/2006/relationships/tags" Target="../tags/tag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5.jpe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7.jpeg"/><Relationship Id="rId5" Type="http://schemas.openxmlformats.org/officeDocument/2006/relationships/tags" Target="../tags/tag110.xml"/><Relationship Id="rId10" Type="http://schemas.openxmlformats.org/officeDocument/2006/relationships/image" Target="../media/image6.jpeg"/><Relationship Id="rId4" Type="http://schemas.openxmlformats.org/officeDocument/2006/relationships/tags" Target="../tags/tag109.xml"/><Relationship Id="rId9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10" Type="http://schemas.openxmlformats.org/officeDocument/2006/relationships/image" Target="../media/image5.jpeg"/><Relationship Id="rId4" Type="http://schemas.openxmlformats.org/officeDocument/2006/relationships/tags" Target="../tags/tag117.xml"/><Relationship Id="rId9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7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6.jpeg"/><Relationship Id="rId5" Type="http://schemas.openxmlformats.org/officeDocument/2006/relationships/tags" Target="../tags/tag12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5.xml"/><Relationship Id="rId9" Type="http://schemas.openxmlformats.org/officeDocument/2006/relationships/tags" Target="../tags/tag130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6.jpe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slideMaster" Target="../slideMasters/slideMaster4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8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9.jpeg"/><Relationship Id="rId4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10" Type="http://schemas.openxmlformats.org/officeDocument/2006/relationships/image" Target="../media/image5.jpeg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10.jpeg"/><Relationship Id="rId5" Type="http://schemas.openxmlformats.org/officeDocument/2006/relationships/tags" Target="../tags/tag175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82.xml"/><Relationship Id="rId7" Type="http://schemas.openxmlformats.org/officeDocument/2006/relationships/image" Target="../media/image6.jpe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11.jpeg"/><Relationship Id="rId5" Type="http://schemas.openxmlformats.org/officeDocument/2006/relationships/tags" Target="../tags/tag195.xml"/><Relationship Id="rId10" Type="http://schemas.openxmlformats.org/officeDocument/2006/relationships/image" Target="../media/image6.jpeg"/><Relationship Id="rId4" Type="http://schemas.openxmlformats.org/officeDocument/2006/relationships/tags" Target="../tags/tag194.xml"/><Relationship Id="rId9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7.jpeg"/><Relationship Id="rId5" Type="http://schemas.openxmlformats.org/officeDocument/2006/relationships/tags" Target="../tags/tag203.xml"/><Relationship Id="rId10" Type="http://schemas.openxmlformats.org/officeDocument/2006/relationships/image" Target="../media/image6.jpeg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12.jpeg"/><Relationship Id="rId5" Type="http://schemas.openxmlformats.org/officeDocument/2006/relationships/tags" Target="../tags/tag211.xml"/><Relationship Id="rId10" Type="http://schemas.openxmlformats.org/officeDocument/2006/relationships/image" Target="../media/image6.jpeg"/><Relationship Id="rId4" Type="http://schemas.openxmlformats.org/officeDocument/2006/relationships/tags" Target="../tags/tag210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7.jpe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6.jpe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1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.png"/><Relationship Id="rId5" Type="http://schemas.openxmlformats.org/officeDocument/2006/relationships/tags" Target="../tags/tag2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-1"/>
            <a:ext cx="3390264" cy="6856713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75613" y="2941823"/>
            <a:ext cx="5330939" cy="759320"/>
          </a:xfrm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30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fontAlgn="auto">
              <a:lnSpc>
                <a:spcPct val="83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75613" y="4065311"/>
            <a:ext cx="5330938" cy="1264219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16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57150" marR="0" lvl="0" indent="-285750" fontAlgn="auto">
              <a:lnSpc>
                <a:spcPct val="139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675613" y="740228"/>
            <a:ext cx="5330939" cy="2069197"/>
          </a:xfrm>
        </p:spPr>
        <p:txBody>
          <a:bodyPr vert="horz" wrap="square" rtlCol="0" anchor="b" anchorCtr="0">
            <a:normAutofit fontScale="97500"/>
          </a:bodyPr>
          <a:lstStyle>
            <a:lvl1pPr marL="0" indent="0">
              <a:buFont typeface="Arial" panose="020B0604020202020204" pitchFamily="34" charset="0"/>
              <a:buNone/>
              <a:defRPr lang="zh-CN" altLang="en-US" sz="8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83000"/>
              </a:lnSpc>
            </a:pPr>
            <a:r>
              <a:rPr lang="zh-CN" altLang="en-US" dirty="0"/>
              <a:t>节编号</a:t>
            </a: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 descr="画板 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2975" y="1016535"/>
            <a:ext cx="5619069" cy="5004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>
            <p:custDataLst>
              <p:tags r:id="rId9"/>
            </p:custDataLst>
          </p:nvPr>
        </p:nvCxnSpPr>
        <p:spPr>
          <a:xfrm>
            <a:off x="6825342" y="3860799"/>
            <a:ext cx="3628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01" descr="/Users/mac/Desktop/画板 2.png画板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1200" y="695"/>
            <a:ext cx="12189600" cy="68566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625158" y="622446"/>
            <a:ext cx="10941684" cy="561310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050691" y="1630605"/>
            <a:ext cx="8090616" cy="2107640"/>
          </a:xfrm>
          <a:noFill/>
        </p:spPr>
        <p:txBody>
          <a:bodyPr vert="horz" wrap="square" lIns="91440" tIns="45720" rIns="0" bIns="4572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6600" b="1" i="0" u="none" strike="noStrike" cap="none" spc="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汉仪旗黑-90S" panose="00020600040101010101" charset="-122"/>
              </a:defRPr>
            </a:lvl1pPr>
          </a:lstStyle>
          <a:p>
            <a:pPr marL="0" marR="0" lvl="0" algn="ctr" fontAlgn="auto"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050691" y="3850640"/>
            <a:ext cx="8090616" cy="1229360"/>
          </a:xfrm>
          <a:noFill/>
        </p:spPr>
        <p:txBody>
          <a:bodyPr vert="horz" wrap="square" lIns="0" tIns="0" rIns="0" bIns="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b="1" i="0" u="none" strike="noStrike" cap="none" spc="250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114300" marR="0" lvl="0" indent="-3429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8"/>
            </p:custDataLst>
          </p:nvPr>
        </p:nvSpPr>
        <p:spPr>
          <a:xfrm>
            <a:off x="984528" y="5603105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9"/>
            </p:custDataLst>
          </p:nvPr>
        </p:nvSpPr>
        <p:spPr>
          <a:xfrm>
            <a:off x="625158" y="5444995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0399134" y="605445"/>
            <a:ext cx="1113718" cy="516065"/>
          </a:xfrm>
          <a:custGeom>
            <a:avLst/>
            <a:gdLst>
              <a:gd name="connsiteX0" fmla="*/ 0 w 1113718"/>
              <a:gd name="connsiteY0" fmla="*/ 0 h 516065"/>
              <a:gd name="connsiteX1" fmla="*/ 1113718 w 1113718"/>
              <a:gd name="connsiteY1" fmla="*/ 0 h 516065"/>
              <a:gd name="connsiteX2" fmla="*/ 626498 w 1113718"/>
              <a:gd name="connsiteY2" fmla="*/ 487220 h 516065"/>
              <a:gd name="connsiteX3" fmla="*/ 556859 w 1113718"/>
              <a:gd name="connsiteY3" fmla="*/ 516065 h 516065"/>
              <a:gd name="connsiteX4" fmla="*/ 487219 w 1113718"/>
              <a:gd name="connsiteY4" fmla="*/ 487220 h 51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718" h="516065">
                <a:moveTo>
                  <a:pt x="0" y="0"/>
                </a:moveTo>
                <a:lnTo>
                  <a:pt x="1113718" y="0"/>
                </a:lnTo>
                <a:lnTo>
                  <a:pt x="626498" y="487220"/>
                </a:lnTo>
                <a:cubicBezTo>
                  <a:pt x="607268" y="506450"/>
                  <a:pt x="582063" y="516066"/>
                  <a:pt x="556859" y="516065"/>
                </a:cubicBezTo>
                <a:cubicBezTo>
                  <a:pt x="531654" y="516066"/>
                  <a:pt x="506450" y="506450"/>
                  <a:pt x="487219" y="487220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0952228" y="605445"/>
            <a:ext cx="614614" cy="644491"/>
          </a:xfrm>
          <a:custGeom>
            <a:avLst/>
            <a:gdLst>
              <a:gd name="connsiteX0" fmla="*/ 0 w 614614"/>
              <a:gd name="connsiteY0" fmla="*/ 0 h 644491"/>
              <a:gd name="connsiteX1" fmla="*/ 614614 w 614614"/>
              <a:gd name="connsiteY1" fmla="*/ 0 h 644491"/>
              <a:gd name="connsiteX2" fmla="*/ 614614 w 614614"/>
              <a:gd name="connsiteY2" fmla="*/ 644491 h 644491"/>
              <a:gd name="connsiteX3" fmla="*/ 613673 w 614614"/>
              <a:gd name="connsiteY3" fmla="*/ 643866 h 644491"/>
              <a:gd name="connsiteX4" fmla="*/ 27248 w 614614"/>
              <a:gd name="connsiteY4" fmla="*/ 57440 h 644491"/>
              <a:gd name="connsiteX5" fmla="*/ 4516 w 614614"/>
              <a:gd name="connsiteY5" fmla="*/ 23207 h 6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614" h="644491">
                <a:moveTo>
                  <a:pt x="0" y="0"/>
                </a:moveTo>
                <a:lnTo>
                  <a:pt x="614614" y="0"/>
                </a:lnTo>
                <a:lnTo>
                  <a:pt x="614614" y="644491"/>
                </a:lnTo>
                <a:lnTo>
                  <a:pt x="613673" y="643866"/>
                </a:lnTo>
                <a:lnTo>
                  <a:pt x="27248" y="57440"/>
                </a:lnTo>
                <a:cubicBezTo>
                  <a:pt x="17145" y="47337"/>
                  <a:pt x="9567" y="35664"/>
                  <a:pt x="4516" y="23207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856828" y="1725960"/>
            <a:ext cx="8478345" cy="350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4744504" y="230418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4744504" y="465117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3048635" y="2622550"/>
            <a:ext cx="6094730" cy="119888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7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3048600" y="3901019"/>
            <a:ext cx="6094800" cy="409464"/>
          </a:xfrm>
        </p:spPr>
        <p:txBody>
          <a:bodyPr lIns="90000" tIns="46800" rIns="90000" bIns="46800" anchor="ctr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2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222003" y="930343"/>
                </a:moveTo>
                <a:cubicBezTo>
                  <a:pt x="6994979" y="930343"/>
                  <a:pt x="6806551" y="1003745"/>
                  <a:pt x="6656720" y="1150548"/>
                </a:cubicBezTo>
                <a:cubicBezTo>
                  <a:pt x="6506889" y="1297350"/>
                  <a:pt x="6431973" y="1475815"/>
                  <a:pt x="6431973" y="1685944"/>
                </a:cubicBezTo>
                <a:cubicBezTo>
                  <a:pt x="6431973" y="1785998"/>
                  <a:pt x="6450827" y="1885039"/>
                  <a:pt x="6488536" y="1983067"/>
                </a:cubicBezTo>
                <a:cubicBezTo>
                  <a:pt x="6526244" y="2081095"/>
                  <a:pt x="6584264" y="2172235"/>
                  <a:pt x="6662595" y="2256486"/>
                </a:cubicBezTo>
                <a:cubicBezTo>
                  <a:pt x="6740926" y="2340738"/>
                  <a:pt x="6896473" y="2463927"/>
                  <a:pt x="7129235" y="2626055"/>
                </a:cubicBezTo>
                <a:cubicBezTo>
                  <a:pt x="7333397" y="2792873"/>
                  <a:pt x="7480530" y="2933607"/>
                  <a:pt x="7570634" y="3048258"/>
                </a:cubicBezTo>
                <a:cubicBezTo>
                  <a:pt x="7660737" y="3162908"/>
                  <a:pt x="7705789" y="3273517"/>
                  <a:pt x="7705789" y="3380084"/>
                </a:cubicBezTo>
                <a:cubicBezTo>
                  <a:pt x="7705789" y="3518029"/>
                  <a:pt x="7654362" y="3633157"/>
                  <a:pt x="7551506" y="3725470"/>
                </a:cubicBezTo>
                <a:cubicBezTo>
                  <a:pt x="7448651" y="3817782"/>
                  <a:pt x="7324516" y="3863938"/>
                  <a:pt x="7179103" y="3863938"/>
                </a:cubicBezTo>
                <a:cubicBezTo>
                  <a:pt x="6953992" y="3863938"/>
                  <a:pt x="6746710" y="3693796"/>
                  <a:pt x="6557258" y="3353511"/>
                </a:cubicBezTo>
                <a:lnTo>
                  <a:pt x="6234688" y="3537953"/>
                </a:lnTo>
                <a:cubicBezTo>
                  <a:pt x="6471822" y="4010810"/>
                  <a:pt x="6800927" y="4247238"/>
                  <a:pt x="7222003" y="4247238"/>
                </a:cubicBezTo>
                <a:cubicBezTo>
                  <a:pt x="7462598" y="4247238"/>
                  <a:pt x="7673705" y="4160937"/>
                  <a:pt x="7855324" y="3988335"/>
                </a:cubicBezTo>
                <a:cubicBezTo>
                  <a:pt x="8036943" y="3815733"/>
                  <a:pt x="8127753" y="3611548"/>
                  <a:pt x="8127753" y="3375780"/>
                </a:cubicBezTo>
                <a:cubicBezTo>
                  <a:pt x="8127753" y="3197121"/>
                  <a:pt x="8069267" y="3027844"/>
                  <a:pt x="7952293" y="2867948"/>
                </a:cubicBezTo>
                <a:cubicBezTo>
                  <a:pt x="7835320" y="2708052"/>
                  <a:pt x="7660772" y="2542759"/>
                  <a:pt x="7428647" y="2372070"/>
                </a:cubicBezTo>
                <a:cubicBezTo>
                  <a:pt x="7166328" y="2177199"/>
                  <a:pt x="7002106" y="2039960"/>
                  <a:pt x="6935980" y="1960353"/>
                </a:cubicBezTo>
                <a:cubicBezTo>
                  <a:pt x="6869854" y="1880747"/>
                  <a:pt x="6836791" y="1786408"/>
                  <a:pt x="6836791" y="1677336"/>
                </a:cubicBezTo>
                <a:cubicBezTo>
                  <a:pt x="6836791" y="1578193"/>
                  <a:pt x="6871664" y="1495649"/>
                  <a:pt x="6941411" y="1429705"/>
                </a:cubicBezTo>
                <a:cubicBezTo>
                  <a:pt x="7011157" y="1363761"/>
                  <a:pt x="7101819" y="1330789"/>
                  <a:pt x="7213395" y="1330789"/>
                </a:cubicBezTo>
                <a:cubicBezTo>
                  <a:pt x="7328205" y="1330789"/>
                  <a:pt x="7425937" y="1364398"/>
                  <a:pt x="7506591" y="1431618"/>
                </a:cubicBezTo>
                <a:cubicBezTo>
                  <a:pt x="7587245" y="1498837"/>
                  <a:pt x="7675322" y="1591035"/>
                  <a:pt x="7770822" y="1708214"/>
                </a:cubicBezTo>
                <a:lnTo>
                  <a:pt x="8072010" y="1481759"/>
                </a:lnTo>
                <a:cubicBezTo>
                  <a:pt x="7946954" y="1290940"/>
                  <a:pt x="7818493" y="1151333"/>
                  <a:pt x="7686628" y="1062937"/>
                </a:cubicBezTo>
                <a:cubicBezTo>
                  <a:pt x="7554762" y="974541"/>
                  <a:pt x="7399888" y="930343"/>
                  <a:pt x="7222003" y="93034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8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1005841" y="2184763"/>
            <a:ext cx="821829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38800" y="2433600"/>
            <a:ext cx="4694400" cy="9936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801" y="3513992"/>
            <a:ext cx="6048136" cy="49085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1204687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487" y="405130"/>
            <a:ext cx="10317432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2025/3/5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marL="5143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9715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4287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8859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3431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0" y="0"/>
            <a:ext cx="12192000" cy="2370064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630979" y="3871801"/>
            <a:ext cx="9462487" cy="2893138"/>
            <a:chOff x="1998732" y="3871801"/>
            <a:chExt cx="9462487" cy="2893138"/>
          </a:xfrm>
        </p:grpSpPr>
        <p:sp>
          <p:nvSpPr>
            <p:cNvPr id="9" name="文本框 8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8"/>
              </p:custDataLst>
            </p:nvPr>
          </p:nvSpPr>
          <p:spPr>
            <a:xfrm>
              <a:off x="1998732" y="3871801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“</a:t>
              </a:r>
            </a:p>
          </p:txBody>
        </p:sp>
        <p:sp>
          <p:nvSpPr>
            <p:cNvPr id="10" name="文本框 9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9"/>
              </p:custDataLst>
            </p:nvPr>
          </p:nvSpPr>
          <p:spPr>
            <a:xfrm>
              <a:off x="9771333" y="4867047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”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599714" y="4190400"/>
            <a:ext cx="2992572" cy="7488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00" b="1" i="0" u="none" strike="noStrike" kern="1200" cap="none" spc="6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2934594" y="5065200"/>
            <a:ext cx="6322812" cy="454140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(使用中文字体)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12026265" y="0"/>
            <a:ext cx="165735" cy="6858000"/>
          </a:xfrm>
          <a:custGeom>
            <a:avLst/>
            <a:gdLst>
              <a:gd name="connsiteX0" fmla="*/ 0 w 165904"/>
              <a:gd name="connsiteY0" fmla="*/ 0 h 6858000"/>
              <a:gd name="connsiteX1" fmla="*/ 165904 w 165904"/>
              <a:gd name="connsiteY1" fmla="*/ 0 h 6858000"/>
              <a:gd name="connsiteX2" fmla="*/ 165904 w 165904"/>
              <a:gd name="connsiteY2" fmla="*/ 6858000 h 6858000"/>
              <a:gd name="connsiteX3" fmla="*/ 0 w 165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04" h="6858000">
                <a:moveTo>
                  <a:pt x="0" y="0"/>
                </a:moveTo>
                <a:lnTo>
                  <a:pt x="165904" y="0"/>
                </a:lnTo>
                <a:lnTo>
                  <a:pt x="1659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-1" y="1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-1" y="6666634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B99EEA1-F60F-6742-B4BD-24A6EA625742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 anchor="t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 userDrawn="1">
            <p:custDataLst>
              <p:tags r:id="rId1"/>
            </p:custDataLst>
          </p:nvPr>
        </p:nvSpPr>
        <p:spPr>
          <a:xfrm>
            <a:off x="5960046" y="-19054"/>
            <a:ext cx="3204600" cy="6875254"/>
          </a:xfrm>
          <a:custGeom>
            <a:avLst/>
            <a:gdLst>
              <a:gd name="connsiteX0" fmla="*/ 1105000 w 3204600"/>
              <a:gd name="connsiteY0" fmla="*/ 5113594 h 6875254"/>
              <a:gd name="connsiteX1" fmla="*/ 1222201 w 3204600"/>
              <a:gd name="connsiteY1" fmla="*/ 5162140 h 6875254"/>
              <a:gd name="connsiteX2" fmla="*/ 2161454 w 3204600"/>
              <a:gd name="connsiteY2" fmla="*/ 6101393 h 6875254"/>
              <a:gd name="connsiteX3" fmla="*/ 2161454 w 3204600"/>
              <a:gd name="connsiteY3" fmla="*/ 6335795 h 6875254"/>
              <a:gd name="connsiteX4" fmla="*/ 1621994 w 3204600"/>
              <a:gd name="connsiteY4" fmla="*/ 6875254 h 6875254"/>
              <a:gd name="connsiteX5" fmla="*/ 588007 w 3204600"/>
              <a:gd name="connsiteY5" fmla="*/ 6875254 h 6875254"/>
              <a:gd name="connsiteX6" fmla="*/ 48547 w 3204600"/>
              <a:gd name="connsiteY6" fmla="*/ 6335795 h 6875254"/>
              <a:gd name="connsiteX7" fmla="*/ 48547 w 3204600"/>
              <a:gd name="connsiteY7" fmla="*/ 6101393 h 6875254"/>
              <a:gd name="connsiteX8" fmla="*/ 987800 w 3204600"/>
              <a:gd name="connsiteY8" fmla="*/ 5162140 h 6875254"/>
              <a:gd name="connsiteX9" fmla="*/ 1105000 w 3204600"/>
              <a:gd name="connsiteY9" fmla="*/ 5113594 h 6875254"/>
              <a:gd name="connsiteX10" fmla="*/ 2204460 w 3204600"/>
              <a:gd name="connsiteY10" fmla="*/ 0 h 6875254"/>
              <a:gd name="connsiteX11" fmla="*/ 3204600 w 3204600"/>
              <a:gd name="connsiteY11" fmla="*/ 0 h 6875254"/>
              <a:gd name="connsiteX12" fmla="*/ 2821731 w 3204600"/>
              <a:gd name="connsiteY12" fmla="*/ 382870 h 6875254"/>
              <a:gd name="connsiteX13" fmla="*/ 2587329 w 3204600"/>
              <a:gd name="connsiteY13" fmla="*/ 382870 h 687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4600" h="6875254">
                <a:moveTo>
                  <a:pt x="1105000" y="5113594"/>
                </a:moveTo>
                <a:cubicBezTo>
                  <a:pt x="1147418" y="5113594"/>
                  <a:pt x="1189837" y="5129776"/>
                  <a:pt x="1222201" y="5162140"/>
                </a:cubicBezTo>
                <a:lnTo>
                  <a:pt x="2161454" y="6101393"/>
                </a:lnTo>
                <a:cubicBezTo>
                  <a:pt x="2226183" y="6166122"/>
                  <a:pt x="2226183" y="6271066"/>
                  <a:pt x="2161454" y="6335795"/>
                </a:cubicBezTo>
                <a:lnTo>
                  <a:pt x="1621994" y="6875254"/>
                </a:lnTo>
                <a:lnTo>
                  <a:pt x="588007" y="6875254"/>
                </a:lnTo>
                <a:lnTo>
                  <a:pt x="48547" y="6335795"/>
                </a:lnTo>
                <a:cubicBezTo>
                  <a:pt x="-16182" y="6271066"/>
                  <a:pt x="-16182" y="6166122"/>
                  <a:pt x="48547" y="6101393"/>
                </a:cubicBezTo>
                <a:lnTo>
                  <a:pt x="987800" y="5162140"/>
                </a:lnTo>
                <a:cubicBezTo>
                  <a:pt x="1020164" y="5129776"/>
                  <a:pt x="1062582" y="5113594"/>
                  <a:pt x="1105000" y="5113594"/>
                </a:cubicBezTo>
                <a:close/>
                <a:moveTo>
                  <a:pt x="2204460" y="0"/>
                </a:moveTo>
                <a:lnTo>
                  <a:pt x="3204600" y="0"/>
                </a:lnTo>
                <a:lnTo>
                  <a:pt x="2821731" y="382870"/>
                </a:lnTo>
                <a:cubicBezTo>
                  <a:pt x="2757002" y="447598"/>
                  <a:pt x="2652058" y="447598"/>
                  <a:pt x="2587329" y="3828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C:\Users\Administrator\Desktop\画板 1.png画板 1"/>
          <p:cNvPicPr/>
          <p:nvPr userDrawn="1">
            <p:custDataLst>
              <p:tags r:id="rId2"/>
            </p:custDataLst>
          </p:nvPr>
        </p:nvPicPr>
        <p:blipFill>
          <a:blip r:embed="rId11"/>
          <a:srcRect b="301"/>
          <a:stretch>
            <a:fillRect/>
          </a:stretch>
        </p:blipFill>
        <p:spPr>
          <a:xfrm>
            <a:off x="6022524" y="1801"/>
            <a:ext cx="6168806" cy="6833767"/>
          </a:xfrm>
          <a:custGeom>
            <a:avLst/>
            <a:gdLst>
              <a:gd name="connsiteX0" fmla="*/ 3092421 w 6168806"/>
              <a:gd name="connsiteY0" fmla="*/ 0 h 6833767"/>
              <a:gd name="connsiteX1" fmla="*/ 6168806 w 6168806"/>
              <a:gd name="connsiteY1" fmla="*/ 0 h 6833767"/>
              <a:gd name="connsiteX2" fmla="*/ 6168806 w 6168806"/>
              <a:gd name="connsiteY2" fmla="*/ 6833767 h 6833767"/>
              <a:gd name="connsiteX3" fmla="*/ 3149842 w 6168806"/>
              <a:gd name="connsiteY3" fmla="*/ 6833767 h 6833767"/>
              <a:gd name="connsiteX4" fmla="*/ 0 w 6168806"/>
              <a:gd name="connsiteY4" fmla="*/ 3683924 h 6833767"/>
              <a:gd name="connsiteX5" fmla="*/ 0 w 6168806"/>
              <a:gd name="connsiteY5" fmla="*/ 3092422 h 68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8806" h="6833767">
                <a:moveTo>
                  <a:pt x="3092421" y="0"/>
                </a:moveTo>
                <a:lnTo>
                  <a:pt x="6168806" y="0"/>
                </a:lnTo>
                <a:lnTo>
                  <a:pt x="6168806" y="6833767"/>
                </a:lnTo>
                <a:lnTo>
                  <a:pt x="3149842" y="6833767"/>
                </a:lnTo>
                <a:lnTo>
                  <a:pt x="0" y="3683924"/>
                </a:lnTo>
                <a:lnTo>
                  <a:pt x="0" y="3092422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997584" y="2288040"/>
            <a:ext cx="5199177" cy="2406650"/>
          </a:xfrm>
        </p:spPr>
        <p:txBody>
          <a:bodyPr vert="horz" wrap="square" lIns="0" tIns="38100" rIns="76200" bIns="381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720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</a:defRPr>
            </a:lvl1pPr>
          </a:lstStyle>
          <a:p>
            <a:pPr marL="0" marR="0" lvl="0" fontAlgn="auto" hangingPunc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997584" y="4798195"/>
            <a:ext cx="5199177" cy="124453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1800" b="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  <a:cs typeface="+mj-cs"/>
              </a:defRPr>
            </a:lvl1pPr>
          </a:lstStyle>
          <a:p>
            <a:pPr marL="57150" marR="0" lvl="0" indent="-285750" fontAlgn="auto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997584" y="317501"/>
            <a:ext cx="5199177" cy="1912120"/>
          </a:xfrm>
          <a:ln>
            <a:noFill/>
          </a:ln>
        </p:spPr>
        <p:txBody>
          <a:bodyPr vert="horz" wrap="square" lIns="101600" tIns="0" rIns="8255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4800" b="1" i="0" u="none" strike="noStrike" kern="0" cap="none" spc="0" normalizeH="0" baseline="0" dirty="0">
                <a:ln w="2381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n-ea"/>
                <a:ea typeface="+mn-ea"/>
                <a:cs typeface="+mj-cs"/>
              </a:defRPr>
            </a:lvl1pPr>
          </a:lstStyle>
          <a:p>
            <a:pPr marL="457200" marR="0" lvl="0" indent="-685800" fontAlgn="auto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年号</a:t>
            </a:r>
          </a:p>
        </p:txBody>
      </p:sp>
      <p:sp>
        <p:nvSpPr>
          <p:cNvPr id="23" name="任意多边形: 形状 22"/>
          <p:cNvSpPr/>
          <p:nvPr userDrawn="1">
            <p:custDataLst>
              <p:tags r:id="rId9"/>
            </p:custDataLst>
          </p:nvPr>
        </p:nvSpPr>
        <p:spPr>
          <a:xfrm rot="2700000">
            <a:off x="10769192" y="1996545"/>
            <a:ext cx="2844279" cy="2844278"/>
          </a:xfrm>
          <a:custGeom>
            <a:avLst/>
            <a:gdLst>
              <a:gd name="connsiteX0" fmla="*/ 0 w 2844279"/>
              <a:gd name="connsiteY0" fmla="*/ 0 h 2844278"/>
              <a:gd name="connsiteX1" fmla="*/ 2844279 w 2844279"/>
              <a:gd name="connsiteY1" fmla="*/ 2844278 h 2844278"/>
              <a:gd name="connsiteX2" fmla="*/ 405251 w 2844279"/>
              <a:gd name="connsiteY2" fmla="*/ 2844278 h 2844278"/>
              <a:gd name="connsiteX3" fmla="*/ 0 w 2844279"/>
              <a:gd name="connsiteY3" fmla="*/ 2439027 h 284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279" h="2844278">
                <a:moveTo>
                  <a:pt x="0" y="0"/>
                </a:moveTo>
                <a:lnTo>
                  <a:pt x="2844279" y="2844278"/>
                </a:lnTo>
                <a:lnTo>
                  <a:pt x="405251" y="2844278"/>
                </a:lnTo>
                <a:cubicBezTo>
                  <a:pt x="181437" y="2844278"/>
                  <a:pt x="0" y="2662841"/>
                  <a:pt x="0" y="2439027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dministrator\Desktop\画板 5.png画板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rcRect t="2341"/>
          <a:stretch>
            <a:fillRect/>
          </a:stretch>
        </p:blipFill>
        <p:spPr>
          <a:xfrm>
            <a:off x="7303341" y="0"/>
            <a:ext cx="4888659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-28471" y="1871981"/>
            <a:ext cx="8297684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13276" y="1776372"/>
            <a:ext cx="5829300" cy="1013977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zh-CN" altLang="en-US" sz="56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汉仪雅酷黑简" panose="00020600040101010101" charset="-122"/>
              </a:defRPr>
            </a:lvl1pPr>
          </a:lstStyle>
          <a:p>
            <a:pPr marL="0" lvl="0">
              <a:lnSpc>
                <a:spcPct val="114000"/>
              </a:lnSpc>
            </a:pPr>
            <a:r>
              <a:rPr lang="zh-CN" altLang="en-US" dirty="0"/>
              <a:t>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矩形 13"/>
          <p:cNvSpPr/>
          <p:nvPr userDrawn="1">
            <p:custDataLst>
              <p:tags r:id="rId7"/>
            </p:custDataLst>
          </p:nvPr>
        </p:nvSpPr>
        <p:spPr>
          <a:xfrm>
            <a:off x="11779270" y="1871981"/>
            <a:ext cx="412730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9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10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10" Type="http://schemas.openxmlformats.org/officeDocument/2006/relationships/slideLayout" Target="../slideLayouts/slideLayout16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7.xml"/><Relationship Id="rId22" Type="http://schemas.openxmlformats.org/officeDocument/2006/relationships/tags" Target="../tags/tag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9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ags" Target="../tags/tag9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ags" Target="../tags/tag9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9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9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19"/>
            </p:custDataLst>
          </p:nvPr>
        </p:nvSpPr>
        <p:spPr>
          <a:xfrm rot="2700000">
            <a:off x="-80199" y="5734664"/>
            <a:ext cx="332666" cy="332666"/>
          </a:xfrm>
          <a:custGeom>
            <a:avLst/>
            <a:gdLst>
              <a:gd name="connsiteX0" fmla="*/ 9730 w 332666"/>
              <a:gd name="connsiteY0" fmla="*/ 9730 h 332666"/>
              <a:gd name="connsiteX1" fmla="*/ 33220 w 332666"/>
              <a:gd name="connsiteY1" fmla="*/ 0 h 332666"/>
              <a:gd name="connsiteX2" fmla="*/ 299446 w 332666"/>
              <a:gd name="connsiteY2" fmla="*/ 0 h 332666"/>
              <a:gd name="connsiteX3" fmla="*/ 332666 w 332666"/>
              <a:gd name="connsiteY3" fmla="*/ 33220 h 332666"/>
              <a:gd name="connsiteX4" fmla="*/ 332666 w 332666"/>
              <a:gd name="connsiteY4" fmla="*/ 299446 h 332666"/>
              <a:gd name="connsiteX5" fmla="*/ 299446 w 332666"/>
              <a:gd name="connsiteY5" fmla="*/ 332666 h 332666"/>
              <a:gd name="connsiteX6" fmla="*/ 210854 w 332666"/>
              <a:gd name="connsiteY6" fmla="*/ 332666 h 332666"/>
              <a:gd name="connsiteX7" fmla="*/ 0 w 332666"/>
              <a:gd name="connsiteY7" fmla="*/ 121812 h 332666"/>
              <a:gd name="connsiteX8" fmla="*/ 0 w 332666"/>
              <a:gd name="connsiteY8" fmla="*/ 33220 h 332666"/>
              <a:gd name="connsiteX9" fmla="*/ 9730 w 332666"/>
              <a:gd name="connsiteY9" fmla="*/ 9730 h 3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666" h="332666">
                <a:moveTo>
                  <a:pt x="9730" y="9730"/>
                </a:moveTo>
                <a:cubicBezTo>
                  <a:pt x="15742" y="3718"/>
                  <a:pt x="24047" y="0"/>
                  <a:pt x="33220" y="0"/>
                </a:cubicBezTo>
                <a:lnTo>
                  <a:pt x="299446" y="0"/>
                </a:lnTo>
                <a:cubicBezTo>
                  <a:pt x="317793" y="0"/>
                  <a:pt x="332666" y="14873"/>
                  <a:pt x="332666" y="33220"/>
                </a:cubicBezTo>
                <a:lnTo>
                  <a:pt x="332666" y="299446"/>
                </a:lnTo>
                <a:cubicBezTo>
                  <a:pt x="332666" y="317793"/>
                  <a:pt x="317793" y="332666"/>
                  <a:pt x="299446" y="332666"/>
                </a:cubicBezTo>
                <a:lnTo>
                  <a:pt x="210854" y="332666"/>
                </a:lnTo>
                <a:lnTo>
                  <a:pt x="0" y="121812"/>
                </a:lnTo>
                <a:lnTo>
                  <a:pt x="0" y="33220"/>
                </a:lnTo>
                <a:cubicBezTo>
                  <a:pt x="0" y="24047"/>
                  <a:pt x="3718" y="15742"/>
                  <a:pt x="9730" y="97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0"/>
            </p:custDataLst>
          </p:nvPr>
        </p:nvSpPr>
        <p:spPr>
          <a:xfrm>
            <a:off x="366379" y="6222469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21"/>
            </p:custDataLst>
          </p:nvPr>
        </p:nvSpPr>
        <p:spPr>
          <a:xfrm>
            <a:off x="7009" y="6064359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2"/>
            </p:custDataLst>
          </p:nvPr>
        </p:nvSpPr>
        <p:spPr>
          <a:xfrm>
            <a:off x="11017752" y="0"/>
            <a:ext cx="1167239" cy="517298"/>
          </a:xfrm>
          <a:custGeom>
            <a:avLst/>
            <a:gdLst>
              <a:gd name="connsiteX0" fmla="*/ 839552 w 1167239"/>
              <a:gd name="connsiteY0" fmla="*/ 189056 h 517298"/>
              <a:gd name="connsiteX1" fmla="*/ 855602 w 1167239"/>
              <a:gd name="connsiteY1" fmla="*/ 195704 h 517298"/>
              <a:gd name="connsiteX2" fmla="*/ 984236 w 1167239"/>
              <a:gd name="connsiteY2" fmla="*/ 324337 h 517298"/>
              <a:gd name="connsiteX3" fmla="*/ 984236 w 1167239"/>
              <a:gd name="connsiteY3" fmla="*/ 356438 h 517298"/>
              <a:gd name="connsiteX4" fmla="*/ 855602 w 1167239"/>
              <a:gd name="connsiteY4" fmla="*/ 485072 h 517298"/>
              <a:gd name="connsiteX5" fmla="*/ 823501 w 1167239"/>
              <a:gd name="connsiteY5" fmla="*/ 485072 h 517298"/>
              <a:gd name="connsiteX6" fmla="*/ 694868 w 1167239"/>
              <a:gd name="connsiteY6" fmla="*/ 356438 h 517298"/>
              <a:gd name="connsiteX7" fmla="*/ 694868 w 1167239"/>
              <a:gd name="connsiteY7" fmla="*/ 324336 h 517298"/>
              <a:gd name="connsiteX8" fmla="*/ 823501 w 1167239"/>
              <a:gd name="connsiteY8" fmla="*/ 195704 h 517298"/>
              <a:gd name="connsiteX9" fmla="*/ 839552 w 1167239"/>
              <a:gd name="connsiteY9" fmla="*/ 189056 h 517298"/>
              <a:gd name="connsiteX10" fmla="*/ 792602 w 1167239"/>
              <a:gd name="connsiteY10" fmla="*/ 0 h 517298"/>
              <a:gd name="connsiteX11" fmla="*/ 1167239 w 1167239"/>
              <a:gd name="connsiteY11" fmla="*/ 0 h 517298"/>
              <a:gd name="connsiteX12" fmla="*/ 1167239 w 1167239"/>
              <a:gd name="connsiteY12" fmla="*/ 40732 h 517298"/>
              <a:gd name="connsiteX13" fmla="*/ 1035929 w 1167239"/>
              <a:gd name="connsiteY13" fmla="*/ 172042 h 517298"/>
              <a:gd name="connsiteX14" fmla="*/ 964644 w 1167239"/>
              <a:gd name="connsiteY14" fmla="*/ 172042 h 517298"/>
              <a:gd name="connsiteX15" fmla="*/ 160371 w 1167239"/>
              <a:gd name="connsiteY15" fmla="*/ 0 h 517298"/>
              <a:gd name="connsiteX16" fmla="*/ 511724 w 1167239"/>
              <a:gd name="connsiteY16" fmla="*/ 0 h 517298"/>
              <a:gd name="connsiteX17" fmla="*/ 657332 w 1167239"/>
              <a:gd name="connsiteY17" fmla="*/ 145608 h 517298"/>
              <a:gd name="connsiteX18" fmla="*/ 657332 w 1167239"/>
              <a:gd name="connsiteY18" fmla="*/ 216893 h 517298"/>
              <a:gd name="connsiteX19" fmla="*/ 371690 w 1167239"/>
              <a:gd name="connsiteY19" fmla="*/ 502535 h 517298"/>
              <a:gd name="connsiteX20" fmla="*/ 300405 w 1167239"/>
              <a:gd name="connsiteY20" fmla="*/ 502535 h 517298"/>
              <a:gd name="connsiteX21" fmla="*/ 14763 w 1167239"/>
              <a:gd name="connsiteY21" fmla="*/ 216893 h 517298"/>
              <a:gd name="connsiteX22" fmla="*/ 14763 w 1167239"/>
              <a:gd name="connsiteY22" fmla="*/ 145608 h 51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67239" h="517298">
                <a:moveTo>
                  <a:pt x="839552" y="189056"/>
                </a:moveTo>
                <a:cubicBezTo>
                  <a:pt x="845361" y="189055"/>
                  <a:pt x="851170" y="191272"/>
                  <a:pt x="855602" y="195704"/>
                </a:cubicBezTo>
                <a:lnTo>
                  <a:pt x="984236" y="324337"/>
                </a:lnTo>
                <a:cubicBezTo>
                  <a:pt x="993100" y="333201"/>
                  <a:pt x="993100" y="347574"/>
                  <a:pt x="984236" y="356438"/>
                </a:cubicBezTo>
                <a:lnTo>
                  <a:pt x="855602" y="485072"/>
                </a:lnTo>
                <a:cubicBezTo>
                  <a:pt x="846738" y="493936"/>
                  <a:pt x="832365" y="493936"/>
                  <a:pt x="823501" y="485072"/>
                </a:cubicBezTo>
                <a:lnTo>
                  <a:pt x="694868" y="356438"/>
                </a:lnTo>
                <a:cubicBezTo>
                  <a:pt x="686003" y="347574"/>
                  <a:pt x="686003" y="333201"/>
                  <a:pt x="694868" y="324336"/>
                </a:cubicBezTo>
                <a:lnTo>
                  <a:pt x="823501" y="195704"/>
                </a:lnTo>
                <a:cubicBezTo>
                  <a:pt x="827933" y="191272"/>
                  <a:pt x="833743" y="189056"/>
                  <a:pt x="839552" y="189056"/>
                </a:cubicBezTo>
                <a:close/>
                <a:moveTo>
                  <a:pt x="792602" y="0"/>
                </a:moveTo>
                <a:lnTo>
                  <a:pt x="1167239" y="0"/>
                </a:lnTo>
                <a:lnTo>
                  <a:pt x="1167239" y="40732"/>
                </a:lnTo>
                <a:lnTo>
                  <a:pt x="1035929" y="172042"/>
                </a:lnTo>
                <a:cubicBezTo>
                  <a:pt x="1016244" y="191727"/>
                  <a:pt x="984329" y="191726"/>
                  <a:pt x="964644" y="172042"/>
                </a:cubicBezTo>
                <a:close/>
                <a:moveTo>
                  <a:pt x="160371" y="0"/>
                </a:moveTo>
                <a:lnTo>
                  <a:pt x="511724" y="0"/>
                </a:lnTo>
                <a:lnTo>
                  <a:pt x="657332" y="145608"/>
                </a:lnTo>
                <a:cubicBezTo>
                  <a:pt x="677017" y="165292"/>
                  <a:pt x="677017" y="197209"/>
                  <a:pt x="657332" y="216893"/>
                </a:cubicBezTo>
                <a:lnTo>
                  <a:pt x="371690" y="502535"/>
                </a:lnTo>
                <a:cubicBezTo>
                  <a:pt x="352006" y="522220"/>
                  <a:pt x="320090" y="522220"/>
                  <a:pt x="300405" y="502535"/>
                </a:cubicBezTo>
                <a:lnTo>
                  <a:pt x="14763" y="216893"/>
                </a:lnTo>
                <a:cubicBezTo>
                  <a:pt x="-4921" y="197209"/>
                  <a:pt x="-4921" y="165292"/>
                  <a:pt x="14763" y="1456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3.xml"/><Relationship Id="rId7" Type="http://schemas.openxmlformats.org/officeDocument/2006/relationships/image" Target="../media/image14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9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13.xml"/><Relationship Id="rId9" Type="http://schemas.openxmlformats.org/officeDocument/2006/relationships/tags" Target="../tags/tag5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26.xml"/><Relationship Id="rId13" Type="http://schemas.openxmlformats.org/officeDocument/2006/relationships/tags" Target="../tags/tag531.xml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tags" Target="../tags/tag530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tags" Target="../tags/tag529.xml"/><Relationship Id="rId5" Type="http://schemas.openxmlformats.org/officeDocument/2006/relationships/tags" Target="../tags/tag523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528.xml"/><Relationship Id="rId4" Type="http://schemas.openxmlformats.org/officeDocument/2006/relationships/tags" Target="../tags/tag522.xml"/><Relationship Id="rId9" Type="http://schemas.openxmlformats.org/officeDocument/2006/relationships/tags" Target="../tags/tag527.xml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image" Target="../media/image6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44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539.xml"/><Relationship Id="rId7" Type="http://schemas.openxmlformats.org/officeDocument/2006/relationships/tags" Target="../tags/tag543.xml"/><Relationship Id="rId12" Type="http://schemas.openxmlformats.org/officeDocument/2006/relationships/tags" Target="../tags/tag548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tags" Target="../tags/tag547.xml"/><Relationship Id="rId5" Type="http://schemas.openxmlformats.org/officeDocument/2006/relationships/tags" Target="../tags/tag541.xml"/><Relationship Id="rId10" Type="http://schemas.openxmlformats.org/officeDocument/2006/relationships/tags" Target="../tags/tag546.xml"/><Relationship Id="rId4" Type="http://schemas.openxmlformats.org/officeDocument/2006/relationships/tags" Target="../tags/tag540.xml"/><Relationship Id="rId9" Type="http://schemas.openxmlformats.org/officeDocument/2006/relationships/tags" Target="../tags/tag5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51.xml"/><Relationship Id="rId7" Type="http://schemas.openxmlformats.org/officeDocument/2006/relationships/image" Target="../media/image14.png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49.xml"/><Relationship Id="rId21" Type="http://schemas.openxmlformats.org/officeDocument/2006/relationships/tags" Target="../tags/tag267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5" Type="http://schemas.openxmlformats.org/officeDocument/2006/relationships/tags" Target="../tags/tag271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0" Type="http://schemas.openxmlformats.org/officeDocument/2006/relationships/tags" Target="../tags/tag266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24" Type="http://schemas.openxmlformats.org/officeDocument/2006/relationships/tags" Target="../tags/tag270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23" Type="http://schemas.openxmlformats.org/officeDocument/2006/relationships/tags" Target="../tags/tag269.xml"/><Relationship Id="rId10" Type="http://schemas.openxmlformats.org/officeDocument/2006/relationships/tags" Target="../tags/tag256.xml"/><Relationship Id="rId19" Type="http://schemas.openxmlformats.org/officeDocument/2006/relationships/tags" Target="../tags/tag265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Relationship Id="rId22" Type="http://schemas.openxmlformats.org/officeDocument/2006/relationships/tags" Target="../tags/tag268.xml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26" Type="http://schemas.openxmlformats.org/officeDocument/2006/relationships/tags" Target="../tags/tag297.xml"/><Relationship Id="rId39" Type="http://schemas.openxmlformats.org/officeDocument/2006/relationships/tags" Target="../tags/tag310.xml"/><Relationship Id="rId21" Type="http://schemas.openxmlformats.org/officeDocument/2006/relationships/tags" Target="../tags/tag292.xml"/><Relationship Id="rId34" Type="http://schemas.openxmlformats.org/officeDocument/2006/relationships/tags" Target="../tags/tag305.xml"/><Relationship Id="rId42" Type="http://schemas.openxmlformats.org/officeDocument/2006/relationships/slideLayout" Target="../slideLayouts/slideLayout1.xml"/><Relationship Id="rId47" Type="http://schemas.openxmlformats.org/officeDocument/2006/relationships/image" Target="../media/image21.svg"/><Relationship Id="rId50" Type="http://schemas.openxmlformats.org/officeDocument/2006/relationships/image" Target="../media/image24.png"/><Relationship Id="rId55" Type="http://schemas.openxmlformats.org/officeDocument/2006/relationships/image" Target="../media/image29.svg"/><Relationship Id="rId7" Type="http://schemas.openxmlformats.org/officeDocument/2006/relationships/tags" Target="../tags/tag27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9" Type="http://schemas.openxmlformats.org/officeDocument/2006/relationships/tags" Target="../tags/tag300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32" Type="http://schemas.openxmlformats.org/officeDocument/2006/relationships/tags" Target="../tags/tag303.xml"/><Relationship Id="rId37" Type="http://schemas.openxmlformats.org/officeDocument/2006/relationships/tags" Target="../tags/tag308.xml"/><Relationship Id="rId40" Type="http://schemas.openxmlformats.org/officeDocument/2006/relationships/tags" Target="../tags/tag311.xml"/><Relationship Id="rId45" Type="http://schemas.openxmlformats.org/officeDocument/2006/relationships/image" Target="../media/image19.svg"/><Relationship Id="rId53" Type="http://schemas.openxmlformats.org/officeDocument/2006/relationships/image" Target="../media/image27.svg"/><Relationship Id="rId5" Type="http://schemas.openxmlformats.org/officeDocument/2006/relationships/tags" Target="../tags/tag276.xml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31" Type="http://schemas.openxmlformats.org/officeDocument/2006/relationships/tags" Target="../tags/tag302.xml"/><Relationship Id="rId44" Type="http://schemas.openxmlformats.org/officeDocument/2006/relationships/image" Target="../media/image18.png"/><Relationship Id="rId52" Type="http://schemas.openxmlformats.org/officeDocument/2006/relationships/image" Target="../media/image26.pn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Relationship Id="rId27" Type="http://schemas.openxmlformats.org/officeDocument/2006/relationships/tags" Target="../tags/tag298.xml"/><Relationship Id="rId30" Type="http://schemas.openxmlformats.org/officeDocument/2006/relationships/tags" Target="../tags/tag301.xml"/><Relationship Id="rId35" Type="http://schemas.openxmlformats.org/officeDocument/2006/relationships/tags" Target="../tags/tag306.xml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8" Type="http://schemas.openxmlformats.org/officeDocument/2006/relationships/tags" Target="../tags/tag279.xml"/><Relationship Id="rId51" Type="http://schemas.openxmlformats.org/officeDocument/2006/relationships/image" Target="../media/image25.svg"/><Relationship Id="rId3" Type="http://schemas.openxmlformats.org/officeDocument/2006/relationships/tags" Target="../tags/tag274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tags" Target="../tags/tag296.xml"/><Relationship Id="rId33" Type="http://schemas.openxmlformats.org/officeDocument/2006/relationships/tags" Target="../tags/tag304.xml"/><Relationship Id="rId38" Type="http://schemas.openxmlformats.org/officeDocument/2006/relationships/tags" Target="../tags/tag309.xml"/><Relationship Id="rId46" Type="http://schemas.openxmlformats.org/officeDocument/2006/relationships/image" Target="../media/image20.png"/><Relationship Id="rId20" Type="http://schemas.openxmlformats.org/officeDocument/2006/relationships/tags" Target="../tags/tag291.xml"/><Relationship Id="rId41" Type="http://schemas.openxmlformats.org/officeDocument/2006/relationships/tags" Target="../tags/tag312.xml"/><Relationship Id="rId54" Type="http://schemas.openxmlformats.org/officeDocument/2006/relationships/image" Target="../media/image28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28" Type="http://schemas.openxmlformats.org/officeDocument/2006/relationships/tags" Target="../tags/tag299.xml"/><Relationship Id="rId36" Type="http://schemas.openxmlformats.org/officeDocument/2006/relationships/tags" Target="../tags/tag307.xml"/><Relationship Id="rId4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26" Type="http://schemas.openxmlformats.org/officeDocument/2006/relationships/tags" Target="../tags/tag338.xml"/><Relationship Id="rId39" Type="http://schemas.openxmlformats.org/officeDocument/2006/relationships/tags" Target="../tags/tag351.xml"/><Relationship Id="rId21" Type="http://schemas.openxmlformats.org/officeDocument/2006/relationships/tags" Target="../tags/tag333.xml"/><Relationship Id="rId34" Type="http://schemas.openxmlformats.org/officeDocument/2006/relationships/tags" Target="../tags/tag346.xml"/><Relationship Id="rId42" Type="http://schemas.openxmlformats.org/officeDocument/2006/relationships/tags" Target="../tags/tag354.xml"/><Relationship Id="rId47" Type="http://schemas.openxmlformats.org/officeDocument/2006/relationships/image" Target="../media/image33.png"/><Relationship Id="rId7" Type="http://schemas.openxmlformats.org/officeDocument/2006/relationships/tags" Target="../tags/tag319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9" Type="http://schemas.openxmlformats.org/officeDocument/2006/relationships/tags" Target="../tags/tag341.xml"/><Relationship Id="rId11" Type="http://schemas.openxmlformats.org/officeDocument/2006/relationships/tags" Target="../tags/tag323.xml"/><Relationship Id="rId24" Type="http://schemas.openxmlformats.org/officeDocument/2006/relationships/tags" Target="../tags/tag336.xml"/><Relationship Id="rId32" Type="http://schemas.openxmlformats.org/officeDocument/2006/relationships/tags" Target="../tags/tag344.xml"/><Relationship Id="rId37" Type="http://schemas.openxmlformats.org/officeDocument/2006/relationships/tags" Target="../tags/tag349.xml"/><Relationship Id="rId40" Type="http://schemas.openxmlformats.org/officeDocument/2006/relationships/tags" Target="../tags/tag352.xml"/><Relationship Id="rId45" Type="http://schemas.openxmlformats.org/officeDocument/2006/relationships/image" Target="../media/image31.png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tags" Target="../tags/tag335.xml"/><Relationship Id="rId28" Type="http://schemas.openxmlformats.org/officeDocument/2006/relationships/tags" Target="../tags/tag340.xml"/><Relationship Id="rId36" Type="http://schemas.openxmlformats.org/officeDocument/2006/relationships/tags" Target="../tags/tag348.xml"/><Relationship Id="rId49" Type="http://schemas.openxmlformats.org/officeDocument/2006/relationships/image" Target="../media/image35.png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31" Type="http://schemas.openxmlformats.org/officeDocument/2006/relationships/tags" Target="../tags/tag343.xml"/><Relationship Id="rId44" Type="http://schemas.openxmlformats.org/officeDocument/2006/relationships/image" Target="../media/image30.png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tags" Target="../tags/tag334.xml"/><Relationship Id="rId27" Type="http://schemas.openxmlformats.org/officeDocument/2006/relationships/tags" Target="../tags/tag339.xml"/><Relationship Id="rId30" Type="http://schemas.openxmlformats.org/officeDocument/2006/relationships/tags" Target="../tags/tag342.xml"/><Relationship Id="rId35" Type="http://schemas.openxmlformats.org/officeDocument/2006/relationships/tags" Target="../tags/tag347.xml"/><Relationship Id="rId43" Type="http://schemas.openxmlformats.org/officeDocument/2006/relationships/slideLayout" Target="../slideLayouts/slideLayout1.xml"/><Relationship Id="rId48" Type="http://schemas.openxmlformats.org/officeDocument/2006/relationships/image" Target="../media/image34.png"/><Relationship Id="rId8" Type="http://schemas.openxmlformats.org/officeDocument/2006/relationships/tags" Target="../tags/tag320.xml"/><Relationship Id="rId3" Type="http://schemas.openxmlformats.org/officeDocument/2006/relationships/tags" Target="../tags/tag315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tags" Target="../tags/tag337.xml"/><Relationship Id="rId33" Type="http://schemas.openxmlformats.org/officeDocument/2006/relationships/tags" Target="../tags/tag345.xml"/><Relationship Id="rId38" Type="http://schemas.openxmlformats.org/officeDocument/2006/relationships/tags" Target="../tags/tag350.xml"/><Relationship Id="rId46" Type="http://schemas.openxmlformats.org/officeDocument/2006/relationships/image" Target="../media/image32.png"/><Relationship Id="rId20" Type="http://schemas.openxmlformats.org/officeDocument/2006/relationships/tags" Target="../tags/tag332.xml"/><Relationship Id="rId41" Type="http://schemas.openxmlformats.org/officeDocument/2006/relationships/tags" Target="../tags/tag353.xml"/><Relationship Id="rId1" Type="http://schemas.openxmlformats.org/officeDocument/2006/relationships/tags" Target="../tags/tag313.xml"/><Relationship Id="rId6" Type="http://schemas.openxmlformats.org/officeDocument/2006/relationships/tags" Target="../tags/tag31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67.xml"/><Relationship Id="rId18" Type="http://schemas.openxmlformats.org/officeDocument/2006/relationships/tags" Target="../tags/tag372.xml"/><Relationship Id="rId26" Type="http://schemas.openxmlformats.org/officeDocument/2006/relationships/image" Target="../media/image42.jpe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jpeg"/><Relationship Id="rId42" Type="http://schemas.openxmlformats.org/officeDocument/2006/relationships/image" Target="../media/image58.png"/><Relationship Id="rId7" Type="http://schemas.openxmlformats.org/officeDocument/2006/relationships/tags" Target="../tags/tag361.xml"/><Relationship Id="rId2" Type="http://schemas.openxmlformats.org/officeDocument/2006/relationships/tags" Target="../tags/tag356.xml"/><Relationship Id="rId16" Type="http://schemas.openxmlformats.org/officeDocument/2006/relationships/tags" Target="../tags/tag370.xml"/><Relationship Id="rId29" Type="http://schemas.openxmlformats.org/officeDocument/2006/relationships/image" Target="../media/image45.pn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png"/><Relationship Id="rId45" Type="http://schemas.openxmlformats.org/officeDocument/2006/relationships/image" Target="../media/image61.jpg"/><Relationship Id="rId5" Type="http://schemas.openxmlformats.org/officeDocument/2006/relationships/tags" Target="../tags/tag359.xml"/><Relationship Id="rId15" Type="http://schemas.openxmlformats.org/officeDocument/2006/relationships/tags" Target="../tags/tag369.xml"/><Relationship Id="rId23" Type="http://schemas.openxmlformats.org/officeDocument/2006/relationships/image" Target="../media/image39.png"/><Relationship Id="rId28" Type="http://schemas.openxmlformats.org/officeDocument/2006/relationships/image" Target="../media/image44.jpeg"/><Relationship Id="rId36" Type="http://schemas.openxmlformats.org/officeDocument/2006/relationships/image" Target="../media/image52.png"/><Relationship Id="rId10" Type="http://schemas.openxmlformats.org/officeDocument/2006/relationships/tags" Target="../tags/tag364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47.jpeg"/><Relationship Id="rId44" Type="http://schemas.openxmlformats.org/officeDocument/2006/relationships/image" Target="../media/image60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tags" Target="../tags/tag368.xml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8" Type="http://schemas.openxmlformats.org/officeDocument/2006/relationships/tags" Target="../tags/tag362.xml"/><Relationship Id="rId3" Type="http://schemas.openxmlformats.org/officeDocument/2006/relationships/tags" Target="../tags/tag357.xml"/><Relationship Id="rId12" Type="http://schemas.openxmlformats.org/officeDocument/2006/relationships/tags" Target="../tags/tag366.xml"/><Relationship Id="rId17" Type="http://schemas.openxmlformats.org/officeDocument/2006/relationships/tags" Target="../tags/tag371.xml"/><Relationship Id="rId25" Type="http://schemas.openxmlformats.org/officeDocument/2006/relationships/image" Target="../media/image41.png"/><Relationship Id="rId33" Type="http://schemas.openxmlformats.org/officeDocument/2006/relationships/image" Target="../media/image49.jpeg"/><Relationship Id="rId38" Type="http://schemas.openxmlformats.org/officeDocument/2006/relationships/image" Target="../media/image54.png"/><Relationship Id="rId46" Type="http://schemas.openxmlformats.org/officeDocument/2006/relationships/image" Target="../media/image62.jpg"/><Relationship Id="rId20" Type="http://schemas.openxmlformats.org/officeDocument/2006/relationships/image" Target="../media/image36.png"/><Relationship Id="rId41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13" Type="http://schemas.openxmlformats.org/officeDocument/2006/relationships/tags" Target="../tags/tag385.xml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tags" Target="../tags/tag384.xml"/><Relationship Id="rId17" Type="http://schemas.openxmlformats.org/officeDocument/2006/relationships/image" Target="../media/image15.png"/><Relationship Id="rId2" Type="http://schemas.openxmlformats.org/officeDocument/2006/relationships/tags" Target="../tags/tag374.xml"/><Relationship Id="rId16" Type="http://schemas.openxmlformats.org/officeDocument/2006/relationships/image" Target="../media/image14.png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tags" Target="../tags/tag383.xml"/><Relationship Id="rId5" Type="http://schemas.openxmlformats.org/officeDocument/2006/relationships/tags" Target="../tags/tag377.xml"/><Relationship Id="rId15" Type="http://schemas.openxmlformats.org/officeDocument/2006/relationships/image" Target="../media/image13.png"/><Relationship Id="rId10" Type="http://schemas.openxmlformats.org/officeDocument/2006/relationships/tags" Target="../tags/tag382.xml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388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90.xml"/><Relationship Id="rId4" Type="http://schemas.openxmlformats.org/officeDocument/2006/relationships/tags" Target="../tags/tag389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416.xml"/><Relationship Id="rId117" Type="http://schemas.openxmlformats.org/officeDocument/2006/relationships/tags" Target="../tags/tag507.xml"/><Relationship Id="rId21" Type="http://schemas.openxmlformats.org/officeDocument/2006/relationships/tags" Target="../tags/tag411.xml"/><Relationship Id="rId42" Type="http://schemas.openxmlformats.org/officeDocument/2006/relationships/tags" Target="../tags/tag432.xml"/><Relationship Id="rId47" Type="http://schemas.openxmlformats.org/officeDocument/2006/relationships/tags" Target="../tags/tag437.xml"/><Relationship Id="rId63" Type="http://schemas.openxmlformats.org/officeDocument/2006/relationships/tags" Target="../tags/tag453.xml"/><Relationship Id="rId68" Type="http://schemas.openxmlformats.org/officeDocument/2006/relationships/tags" Target="../tags/tag458.xml"/><Relationship Id="rId84" Type="http://schemas.openxmlformats.org/officeDocument/2006/relationships/tags" Target="../tags/tag474.xml"/><Relationship Id="rId89" Type="http://schemas.openxmlformats.org/officeDocument/2006/relationships/tags" Target="../tags/tag479.xml"/><Relationship Id="rId112" Type="http://schemas.openxmlformats.org/officeDocument/2006/relationships/tags" Target="../tags/tag502.xml"/><Relationship Id="rId16" Type="http://schemas.openxmlformats.org/officeDocument/2006/relationships/tags" Target="../tags/tag406.xml"/><Relationship Id="rId107" Type="http://schemas.openxmlformats.org/officeDocument/2006/relationships/tags" Target="../tags/tag497.xml"/><Relationship Id="rId11" Type="http://schemas.openxmlformats.org/officeDocument/2006/relationships/tags" Target="../tags/tag401.xml"/><Relationship Id="rId32" Type="http://schemas.openxmlformats.org/officeDocument/2006/relationships/tags" Target="../tags/tag422.xml"/><Relationship Id="rId37" Type="http://schemas.openxmlformats.org/officeDocument/2006/relationships/tags" Target="../tags/tag427.xml"/><Relationship Id="rId53" Type="http://schemas.openxmlformats.org/officeDocument/2006/relationships/tags" Target="../tags/tag443.xml"/><Relationship Id="rId58" Type="http://schemas.openxmlformats.org/officeDocument/2006/relationships/tags" Target="../tags/tag448.xml"/><Relationship Id="rId74" Type="http://schemas.openxmlformats.org/officeDocument/2006/relationships/tags" Target="../tags/tag464.xml"/><Relationship Id="rId79" Type="http://schemas.openxmlformats.org/officeDocument/2006/relationships/tags" Target="../tags/tag469.xml"/><Relationship Id="rId102" Type="http://schemas.openxmlformats.org/officeDocument/2006/relationships/tags" Target="../tags/tag492.xml"/><Relationship Id="rId5" Type="http://schemas.openxmlformats.org/officeDocument/2006/relationships/tags" Target="../tags/tag395.xml"/><Relationship Id="rId90" Type="http://schemas.openxmlformats.org/officeDocument/2006/relationships/tags" Target="../tags/tag480.xml"/><Relationship Id="rId95" Type="http://schemas.openxmlformats.org/officeDocument/2006/relationships/tags" Target="../tags/tag485.xml"/><Relationship Id="rId22" Type="http://schemas.openxmlformats.org/officeDocument/2006/relationships/tags" Target="../tags/tag412.xml"/><Relationship Id="rId27" Type="http://schemas.openxmlformats.org/officeDocument/2006/relationships/tags" Target="../tags/tag417.xml"/><Relationship Id="rId43" Type="http://schemas.openxmlformats.org/officeDocument/2006/relationships/tags" Target="../tags/tag433.xml"/><Relationship Id="rId48" Type="http://schemas.openxmlformats.org/officeDocument/2006/relationships/tags" Target="../tags/tag438.xml"/><Relationship Id="rId64" Type="http://schemas.openxmlformats.org/officeDocument/2006/relationships/tags" Target="../tags/tag454.xml"/><Relationship Id="rId69" Type="http://schemas.openxmlformats.org/officeDocument/2006/relationships/tags" Target="../tags/tag459.xml"/><Relationship Id="rId113" Type="http://schemas.openxmlformats.org/officeDocument/2006/relationships/tags" Target="../tags/tag503.xml"/><Relationship Id="rId118" Type="http://schemas.openxmlformats.org/officeDocument/2006/relationships/tags" Target="../tags/tag508.xml"/><Relationship Id="rId80" Type="http://schemas.openxmlformats.org/officeDocument/2006/relationships/tags" Target="../tags/tag470.xml"/><Relationship Id="rId85" Type="http://schemas.openxmlformats.org/officeDocument/2006/relationships/tags" Target="../tags/tag475.xml"/><Relationship Id="rId12" Type="http://schemas.openxmlformats.org/officeDocument/2006/relationships/tags" Target="../tags/tag402.xml"/><Relationship Id="rId17" Type="http://schemas.openxmlformats.org/officeDocument/2006/relationships/tags" Target="../tags/tag407.xml"/><Relationship Id="rId33" Type="http://schemas.openxmlformats.org/officeDocument/2006/relationships/tags" Target="../tags/tag423.xml"/><Relationship Id="rId38" Type="http://schemas.openxmlformats.org/officeDocument/2006/relationships/tags" Target="../tags/tag428.xml"/><Relationship Id="rId59" Type="http://schemas.openxmlformats.org/officeDocument/2006/relationships/tags" Target="../tags/tag449.xml"/><Relationship Id="rId103" Type="http://schemas.openxmlformats.org/officeDocument/2006/relationships/tags" Target="../tags/tag493.xml"/><Relationship Id="rId108" Type="http://schemas.openxmlformats.org/officeDocument/2006/relationships/tags" Target="../tags/tag498.xml"/><Relationship Id="rId54" Type="http://schemas.openxmlformats.org/officeDocument/2006/relationships/tags" Target="../tags/tag444.xml"/><Relationship Id="rId70" Type="http://schemas.openxmlformats.org/officeDocument/2006/relationships/tags" Target="../tags/tag460.xml"/><Relationship Id="rId75" Type="http://schemas.openxmlformats.org/officeDocument/2006/relationships/tags" Target="../tags/tag465.xml"/><Relationship Id="rId91" Type="http://schemas.openxmlformats.org/officeDocument/2006/relationships/tags" Target="../tags/tag481.xml"/><Relationship Id="rId96" Type="http://schemas.openxmlformats.org/officeDocument/2006/relationships/tags" Target="../tags/tag486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23" Type="http://schemas.openxmlformats.org/officeDocument/2006/relationships/tags" Target="../tags/tag413.xml"/><Relationship Id="rId28" Type="http://schemas.openxmlformats.org/officeDocument/2006/relationships/tags" Target="../tags/tag418.xml"/><Relationship Id="rId49" Type="http://schemas.openxmlformats.org/officeDocument/2006/relationships/tags" Target="../tags/tag439.xml"/><Relationship Id="rId114" Type="http://schemas.openxmlformats.org/officeDocument/2006/relationships/tags" Target="../tags/tag504.xml"/><Relationship Id="rId119" Type="http://schemas.openxmlformats.org/officeDocument/2006/relationships/slideLayout" Target="../slideLayouts/slideLayout1.xml"/><Relationship Id="rId44" Type="http://schemas.openxmlformats.org/officeDocument/2006/relationships/tags" Target="../tags/tag434.xml"/><Relationship Id="rId60" Type="http://schemas.openxmlformats.org/officeDocument/2006/relationships/tags" Target="../tags/tag450.xml"/><Relationship Id="rId65" Type="http://schemas.openxmlformats.org/officeDocument/2006/relationships/tags" Target="../tags/tag455.xml"/><Relationship Id="rId81" Type="http://schemas.openxmlformats.org/officeDocument/2006/relationships/tags" Target="../tags/tag471.xml"/><Relationship Id="rId86" Type="http://schemas.openxmlformats.org/officeDocument/2006/relationships/tags" Target="../tags/tag476.xml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3" Type="http://schemas.openxmlformats.org/officeDocument/2006/relationships/tags" Target="../tags/tag403.xml"/><Relationship Id="rId18" Type="http://schemas.openxmlformats.org/officeDocument/2006/relationships/tags" Target="../tags/tag408.xml"/><Relationship Id="rId39" Type="http://schemas.openxmlformats.org/officeDocument/2006/relationships/tags" Target="../tags/tag429.xml"/><Relationship Id="rId109" Type="http://schemas.openxmlformats.org/officeDocument/2006/relationships/tags" Target="../tags/tag499.xml"/><Relationship Id="rId34" Type="http://schemas.openxmlformats.org/officeDocument/2006/relationships/tags" Target="../tags/tag424.xml"/><Relationship Id="rId50" Type="http://schemas.openxmlformats.org/officeDocument/2006/relationships/tags" Target="../tags/tag440.xml"/><Relationship Id="rId55" Type="http://schemas.openxmlformats.org/officeDocument/2006/relationships/tags" Target="../tags/tag445.xml"/><Relationship Id="rId76" Type="http://schemas.openxmlformats.org/officeDocument/2006/relationships/tags" Target="../tags/tag466.xml"/><Relationship Id="rId97" Type="http://schemas.openxmlformats.org/officeDocument/2006/relationships/tags" Target="../tags/tag487.xml"/><Relationship Id="rId104" Type="http://schemas.openxmlformats.org/officeDocument/2006/relationships/tags" Target="../tags/tag494.xml"/><Relationship Id="rId120" Type="http://schemas.openxmlformats.org/officeDocument/2006/relationships/image" Target="../media/image64.emf"/><Relationship Id="rId7" Type="http://schemas.openxmlformats.org/officeDocument/2006/relationships/tags" Target="../tags/tag397.xml"/><Relationship Id="rId71" Type="http://schemas.openxmlformats.org/officeDocument/2006/relationships/tags" Target="../tags/tag461.xml"/><Relationship Id="rId92" Type="http://schemas.openxmlformats.org/officeDocument/2006/relationships/tags" Target="../tags/tag482.xml"/><Relationship Id="rId2" Type="http://schemas.openxmlformats.org/officeDocument/2006/relationships/tags" Target="../tags/tag392.xml"/><Relationship Id="rId29" Type="http://schemas.openxmlformats.org/officeDocument/2006/relationships/tags" Target="../tags/tag419.xml"/><Relationship Id="rId24" Type="http://schemas.openxmlformats.org/officeDocument/2006/relationships/tags" Target="../tags/tag414.xml"/><Relationship Id="rId40" Type="http://schemas.openxmlformats.org/officeDocument/2006/relationships/tags" Target="../tags/tag430.xml"/><Relationship Id="rId45" Type="http://schemas.openxmlformats.org/officeDocument/2006/relationships/tags" Target="../tags/tag435.xml"/><Relationship Id="rId66" Type="http://schemas.openxmlformats.org/officeDocument/2006/relationships/tags" Target="../tags/tag456.xml"/><Relationship Id="rId87" Type="http://schemas.openxmlformats.org/officeDocument/2006/relationships/tags" Target="../tags/tag477.xml"/><Relationship Id="rId110" Type="http://schemas.openxmlformats.org/officeDocument/2006/relationships/tags" Target="../tags/tag500.xml"/><Relationship Id="rId115" Type="http://schemas.openxmlformats.org/officeDocument/2006/relationships/tags" Target="../tags/tag505.xml"/><Relationship Id="rId61" Type="http://schemas.openxmlformats.org/officeDocument/2006/relationships/tags" Target="../tags/tag451.xml"/><Relationship Id="rId82" Type="http://schemas.openxmlformats.org/officeDocument/2006/relationships/tags" Target="../tags/tag472.xml"/><Relationship Id="rId19" Type="http://schemas.openxmlformats.org/officeDocument/2006/relationships/tags" Target="../tags/tag409.xml"/><Relationship Id="rId14" Type="http://schemas.openxmlformats.org/officeDocument/2006/relationships/tags" Target="../tags/tag404.xml"/><Relationship Id="rId30" Type="http://schemas.openxmlformats.org/officeDocument/2006/relationships/tags" Target="../tags/tag420.xml"/><Relationship Id="rId35" Type="http://schemas.openxmlformats.org/officeDocument/2006/relationships/tags" Target="../tags/tag425.xml"/><Relationship Id="rId56" Type="http://schemas.openxmlformats.org/officeDocument/2006/relationships/tags" Target="../tags/tag446.xml"/><Relationship Id="rId77" Type="http://schemas.openxmlformats.org/officeDocument/2006/relationships/tags" Target="../tags/tag467.xml"/><Relationship Id="rId100" Type="http://schemas.openxmlformats.org/officeDocument/2006/relationships/tags" Target="../tags/tag490.xml"/><Relationship Id="rId105" Type="http://schemas.openxmlformats.org/officeDocument/2006/relationships/tags" Target="../tags/tag495.xml"/><Relationship Id="rId8" Type="http://schemas.openxmlformats.org/officeDocument/2006/relationships/tags" Target="../tags/tag398.xml"/><Relationship Id="rId51" Type="http://schemas.openxmlformats.org/officeDocument/2006/relationships/tags" Target="../tags/tag441.xml"/><Relationship Id="rId72" Type="http://schemas.openxmlformats.org/officeDocument/2006/relationships/tags" Target="../tags/tag462.xml"/><Relationship Id="rId93" Type="http://schemas.openxmlformats.org/officeDocument/2006/relationships/tags" Target="../tags/tag483.xml"/><Relationship Id="rId98" Type="http://schemas.openxmlformats.org/officeDocument/2006/relationships/tags" Target="../tags/tag488.xml"/><Relationship Id="rId121" Type="http://schemas.openxmlformats.org/officeDocument/2006/relationships/image" Target="../media/image65.png"/><Relationship Id="rId3" Type="http://schemas.openxmlformats.org/officeDocument/2006/relationships/tags" Target="../tags/tag393.xml"/><Relationship Id="rId25" Type="http://schemas.openxmlformats.org/officeDocument/2006/relationships/tags" Target="../tags/tag415.xml"/><Relationship Id="rId46" Type="http://schemas.openxmlformats.org/officeDocument/2006/relationships/tags" Target="../tags/tag436.xml"/><Relationship Id="rId67" Type="http://schemas.openxmlformats.org/officeDocument/2006/relationships/tags" Target="../tags/tag457.xml"/><Relationship Id="rId116" Type="http://schemas.openxmlformats.org/officeDocument/2006/relationships/tags" Target="../tags/tag506.xml"/><Relationship Id="rId20" Type="http://schemas.openxmlformats.org/officeDocument/2006/relationships/tags" Target="../tags/tag410.xml"/><Relationship Id="rId41" Type="http://schemas.openxmlformats.org/officeDocument/2006/relationships/tags" Target="../tags/tag431.xml"/><Relationship Id="rId62" Type="http://schemas.openxmlformats.org/officeDocument/2006/relationships/tags" Target="../tags/tag452.xml"/><Relationship Id="rId83" Type="http://schemas.openxmlformats.org/officeDocument/2006/relationships/tags" Target="../tags/tag473.xml"/><Relationship Id="rId88" Type="http://schemas.openxmlformats.org/officeDocument/2006/relationships/tags" Target="../tags/tag478.xml"/><Relationship Id="rId111" Type="http://schemas.openxmlformats.org/officeDocument/2006/relationships/tags" Target="../tags/tag501.xml"/><Relationship Id="rId15" Type="http://schemas.openxmlformats.org/officeDocument/2006/relationships/tags" Target="../tags/tag405.xml"/><Relationship Id="rId36" Type="http://schemas.openxmlformats.org/officeDocument/2006/relationships/tags" Target="../tags/tag426.xml"/><Relationship Id="rId57" Type="http://schemas.openxmlformats.org/officeDocument/2006/relationships/tags" Target="../tags/tag447.xml"/><Relationship Id="rId106" Type="http://schemas.openxmlformats.org/officeDocument/2006/relationships/tags" Target="../tags/tag496.xml"/><Relationship Id="rId10" Type="http://schemas.openxmlformats.org/officeDocument/2006/relationships/tags" Target="../tags/tag400.xml"/><Relationship Id="rId31" Type="http://schemas.openxmlformats.org/officeDocument/2006/relationships/tags" Target="../tags/tag421.xml"/><Relationship Id="rId52" Type="http://schemas.openxmlformats.org/officeDocument/2006/relationships/tags" Target="../tags/tag442.xml"/><Relationship Id="rId73" Type="http://schemas.openxmlformats.org/officeDocument/2006/relationships/tags" Target="../tags/tag463.xml"/><Relationship Id="rId78" Type="http://schemas.openxmlformats.org/officeDocument/2006/relationships/tags" Target="../tags/tag468.xml"/><Relationship Id="rId94" Type="http://schemas.openxmlformats.org/officeDocument/2006/relationships/tags" Target="../tags/tag484.xml"/><Relationship Id="rId99" Type="http://schemas.openxmlformats.org/officeDocument/2006/relationships/tags" Target="../tags/tag489.xml"/><Relationship Id="rId101" Type="http://schemas.openxmlformats.org/officeDocument/2006/relationships/tags" Target="../tags/tag4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2824594"/>
            <a:ext cx="12192000" cy="1269424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529937" y="592282"/>
            <a:ext cx="74288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>
            <a:stCxn id="11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>
            <a:endCxn id="15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 形 10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L 形 11"/>
          <p:cNvSpPr/>
          <p:nvPr/>
        </p:nvSpPr>
        <p:spPr>
          <a:xfrm rot="10800000">
            <a:off x="13163677" y="210645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94922" y="3048139"/>
            <a:ext cx="834481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4800" b="1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NCMatch算力供需对接平台</a:t>
            </a:r>
          </a:p>
          <a:p>
            <a:pPr algn="dist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National Computing Matching Platform</a:t>
            </a:r>
            <a:endParaRPr kumimoji="1" lang="en-US" altLang="zh-CN" sz="1600" b="1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32103" y="5403273"/>
            <a:ext cx="41277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</a:rPr>
              <a:t>2024.8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15" name="图片 14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A12A0C5-51B1-C41F-D9E0-6CF2C798E077}"/>
              </a:ext>
            </a:extLst>
          </p:cNvPr>
          <p:cNvSpPr txBox="1"/>
          <p:nvPr/>
        </p:nvSpPr>
        <p:spPr>
          <a:xfrm>
            <a:off x="2753591" y="6334780"/>
            <a:ext cx="696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我们不做算力</a:t>
            </a:r>
            <a:r>
              <a:rPr lang="zh-CN" altLang="en-US" sz="2800" dirty="0">
                <a:solidFill>
                  <a:schemeClr val="bg1">
                    <a:lumMod val="85000"/>
                  </a:schemeClr>
                </a:solidFill>
              </a:rPr>
              <a:t>， 我们只做算力的搬运工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可视化的KPI展示与监控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65" y="1935786"/>
            <a:ext cx="8700135" cy="4817110"/>
          </a:xfrm>
          <a:prstGeom prst="rect">
            <a:avLst/>
          </a:prstGeom>
        </p:spPr>
      </p:pic>
      <p:pic>
        <p:nvPicPr>
          <p:cNvPr id="4" name="图片 3" descr="微信图片_20240809161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932" y="909320"/>
            <a:ext cx="8228965" cy="416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7001-BF9A-1E63-8182-F66C64799378}"/>
              </a:ext>
            </a:extLst>
          </p:cNvPr>
          <p:cNvSpPr txBox="1"/>
          <p:nvPr/>
        </p:nvSpPr>
        <p:spPr>
          <a:xfrm>
            <a:off x="368300" y="1994654"/>
            <a:ext cx="2795313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提供实时的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算力容量</a:t>
            </a:r>
            <a:r>
              <a:rPr lang="zh-CN" altLang="en-US" dirty="0"/>
              <a:t>， 转换率，地域分布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注册客户数量，转换率，在线客户数，地域分布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SG" dirty="0"/>
              <a:t>客户</a:t>
            </a:r>
            <a:r>
              <a:rPr lang="zh-CN" altLang="en-US" dirty="0"/>
              <a:t>行业排名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SG" dirty="0"/>
              <a:t>分销商</a:t>
            </a:r>
            <a:r>
              <a:rPr lang="zh-CN" altLang="en-US" dirty="0"/>
              <a:t>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热销产品排名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优质供应商排名</a:t>
            </a:r>
            <a:endParaRPr lang="en-SG" altLang="zh-CN" dirty="0"/>
          </a:p>
          <a:p>
            <a:endParaRPr lang="en-SG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NCMatch解决的问题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14375" y="1524000"/>
            <a:ext cx="10702290" cy="4217670"/>
            <a:chOff x="1125" y="2160"/>
            <a:chExt cx="16854" cy="6642"/>
          </a:xfrm>
        </p:grpSpPr>
        <p:cxnSp>
          <p:nvCxnSpPr>
            <p:cNvPr id="13" name="直接连接符 12"/>
            <p:cNvCxnSpPr/>
            <p:nvPr>
              <p:custDataLst>
                <p:tags r:id="rId1"/>
              </p:custDataLst>
            </p:nvPr>
          </p:nvCxnSpPr>
          <p:spPr>
            <a:xfrm>
              <a:off x="1125" y="5361"/>
              <a:ext cx="16854" cy="0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1406" y="2160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供应商拓展了算力产品的销售渠道</a:t>
              </a: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7278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消费者更快找到所需的算力资源</a:t>
              </a:r>
            </a:p>
          </p:txBody>
        </p:sp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13150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通过比价，更好的折扣，消费者获得性价比更好的算力资源</a:t>
              </a: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1406" y="6072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500" marR="0" lvl="0" indent="-3175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9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提供消费者与运营商之间的多种沟通方式（信息通知，提醒，即时影像，声音和文字沟通），更好的购买体验和使用体验。</a:t>
              </a: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278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提供消费者安全便捷的实时到账的线上与线下支付。</a:t>
              </a: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13103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提供多机构之间的记账与结算服务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8"/>
              </p:custDataLst>
            </p:nvPr>
          </p:nvCxnSpPr>
          <p:spPr>
            <a:xfrm>
              <a:off x="6664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>
              <a:off x="12540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582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NCMatch设计原则</a:t>
            </a:r>
          </a:p>
        </p:txBody>
      </p:sp>
      <p:cxnSp>
        <p:nvCxnSpPr>
          <p:cNvPr id="53" name="直接连接符 52"/>
          <p:cNvCxnSpPr/>
          <p:nvPr>
            <p:custDataLst>
              <p:tags r:id="rId1"/>
            </p:custDataLst>
          </p:nvPr>
        </p:nvCxnSpPr>
        <p:spPr>
          <a:xfrm>
            <a:off x="1255741" y="2701356"/>
            <a:ext cx="9244136" cy="0"/>
          </a:xfrm>
          <a:prstGeom prst="line">
            <a:avLst/>
          </a:prstGeom>
          <a:ln w="38100"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3"/>
          <p:cNvSpPr/>
          <p:nvPr>
            <p:custDataLst>
              <p:tags r:id="rId2"/>
            </p:custDataLst>
          </p:nvPr>
        </p:nvSpPr>
        <p:spPr>
          <a:xfrm>
            <a:off x="1255741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B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3"/>
            </p:custDataLst>
          </p:nvPr>
        </p:nvSpPr>
        <p:spPr>
          <a:xfrm flipH="1">
            <a:off x="1775394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01</a:t>
            </a:r>
          </a:p>
        </p:txBody>
      </p:sp>
      <p:sp>
        <p:nvSpPr>
          <p:cNvPr id="12" name="TextBox 21"/>
          <p:cNvSpPr txBox="1"/>
          <p:nvPr>
            <p:custDataLst>
              <p:tags r:id="rId4"/>
            </p:custDataLst>
          </p:nvPr>
        </p:nvSpPr>
        <p:spPr>
          <a:xfrm flipH="1">
            <a:off x="609600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按⻆色划分：不同⻆色的用户的功能不同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按机构划分: 不同机构类型的角色不同，对应的功能也不同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一个用户可以拥有多个⻆色 </a:t>
            </a:r>
          </a:p>
        </p:txBody>
      </p:sp>
      <p:sp>
        <p:nvSpPr>
          <p:cNvPr id="13" name="Rectangle 29"/>
          <p:cNvSpPr/>
          <p:nvPr>
            <p:custDataLst>
              <p:tags r:id="rId5"/>
            </p:custDataLst>
          </p:nvPr>
        </p:nvSpPr>
        <p:spPr>
          <a:xfrm flipH="1">
            <a:off x="609600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功能划分原则:</a:t>
            </a:r>
          </a:p>
        </p:txBody>
      </p:sp>
      <p:sp>
        <p:nvSpPr>
          <p:cNvPr id="14" name="Freeform 3"/>
          <p:cNvSpPr/>
          <p:nvPr>
            <p:custDataLst>
              <p:tags r:id="rId6"/>
            </p:custDataLst>
          </p:nvPr>
        </p:nvSpPr>
        <p:spPr>
          <a:xfrm>
            <a:off x="5089369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5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7"/>
            </p:custDataLst>
          </p:nvPr>
        </p:nvSpPr>
        <p:spPr>
          <a:xfrm flipH="1">
            <a:off x="5609023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02</a:t>
            </a:r>
          </a:p>
        </p:txBody>
      </p:sp>
      <p:sp>
        <p:nvSpPr>
          <p:cNvPr id="15" name="TextBox 21"/>
          <p:cNvSpPr txBox="1"/>
          <p:nvPr>
            <p:custDataLst>
              <p:tags r:id="rId8"/>
            </p:custDataLst>
          </p:nvPr>
        </p:nvSpPr>
        <p:spPr>
          <a:xfrm flipH="1">
            <a:off x="4443229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按机构隔离：不同机构的数据相互隔离，相互没操作权限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相同机构不同角色数据隔离：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相同机构，相同角色人员之间数据隔离：比如销售间的客户信息</a:t>
            </a:r>
          </a:p>
        </p:txBody>
      </p:sp>
      <p:sp>
        <p:nvSpPr>
          <p:cNvPr id="16" name="Rectangle 29"/>
          <p:cNvSpPr/>
          <p:nvPr>
            <p:custDataLst>
              <p:tags r:id="rId9"/>
            </p:custDataLst>
          </p:nvPr>
        </p:nvSpPr>
        <p:spPr>
          <a:xfrm flipH="1">
            <a:off x="4443229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数据隔离原则</a:t>
            </a:r>
          </a:p>
        </p:txBody>
      </p:sp>
      <p:sp>
        <p:nvSpPr>
          <p:cNvPr id="17" name="Freeform 3"/>
          <p:cNvSpPr/>
          <p:nvPr>
            <p:custDataLst>
              <p:tags r:id="rId10"/>
            </p:custDataLst>
          </p:nvPr>
        </p:nvSpPr>
        <p:spPr>
          <a:xfrm>
            <a:off x="8924052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B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1"/>
            </p:custDataLst>
          </p:nvPr>
        </p:nvSpPr>
        <p:spPr>
          <a:xfrm flipH="1">
            <a:off x="9443705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03</a:t>
            </a:r>
          </a:p>
        </p:txBody>
      </p:sp>
      <p:sp>
        <p:nvSpPr>
          <p:cNvPr id="19" name="TextBox 21"/>
          <p:cNvSpPr txBox="1"/>
          <p:nvPr>
            <p:custDataLst>
              <p:tags r:id="rId12"/>
            </p:custDataLst>
          </p:nvPr>
        </p:nvSpPr>
        <p:spPr>
          <a:xfrm flipH="1">
            <a:off x="8276857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系统中部分功能无权限要求，如首⻚，产品展示信息等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按不同机构类型与⻆色设置权限 </a:t>
            </a:r>
          </a:p>
        </p:txBody>
      </p:sp>
      <p:sp>
        <p:nvSpPr>
          <p:cNvPr id="45" name="Rectangle 29"/>
          <p:cNvSpPr/>
          <p:nvPr>
            <p:custDataLst>
              <p:tags r:id="rId13"/>
            </p:custDataLst>
          </p:nvPr>
        </p:nvSpPr>
        <p:spPr>
          <a:xfrm flipH="1">
            <a:off x="8276857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权限管理原则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8615" y="899160"/>
            <a:ext cx="11583312" cy="5533760"/>
            <a:chOff x="-19" y="-18"/>
            <a:chExt cx="19387" cy="9715"/>
          </a:xfrm>
        </p:grpSpPr>
        <p:pic>
          <p:nvPicPr>
            <p:cNvPr id="3" name="图片 2" descr="/data/cache/69fb95d312489611080274fd96a54f96.jpg69fb95d312489611080274fd96a54f9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/>
            <a:srcRect l="17102" r="17102"/>
            <a:stretch>
              <a:fillRect/>
            </a:stretch>
          </p:blipFill>
          <p:spPr>
            <a:xfrm>
              <a:off x="6969" y="-18"/>
              <a:ext cx="12399" cy="971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600" h="10800">
                  <a:moveTo>
                    <a:pt x="0" y="0"/>
                  </a:moveTo>
                  <a:lnTo>
                    <a:pt x="13600" y="0"/>
                  </a:lnTo>
                  <a:lnTo>
                    <a:pt x="13600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-19" y="0"/>
              <a:ext cx="12000" cy="9697"/>
            </a:xfrm>
            <a:prstGeom prst="rect">
              <a:avLst/>
            </a:prstGeom>
            <a:gradFill>
              <a:gsLst>
                <a:gs pos="70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200" y="2400"/>
              <a:ext cx="6960" cy="5508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63500" tIns="25400" rIns="63500" bIns="25400" anchor="ctr" anchorCtr="0">
              <a:normAutofit fontScale="90000"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支持多供应商及差异化的结算体系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支持产品的折扣和返佣销售模式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支持多级分销机制，各分销机构独立记账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支持分销机构独立的营销活动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支持客户线上和线下充值，在线购买，在线资源开通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平台业务功能亮点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平台构成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94D5BA-FBFA-6417-26DB-4C656BF5046D}"/>
              </a:ext>
            </a:extLst>
          </p:cNvPr>
          <p:cNvSpPr/>
          <p:nvPr/>
        </p:nvSpPr>
        <p:spPr>
          <a:xfrm>
            <a:off x="1295400" y="2640926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2</a:t>
            </a:r>
            <a:endParaRPr lang="en-US" sz="4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ACEEE5-B48B-45B4-ACF5-F50D73AA48AD}"/>
              </a:ext>
            </a:extLst>
          </p:cNvPr>
          <p:cNvSpPr/>
          <p:nvPr/>
        </p:nvSpPr>
        <p:spPr>
          <a:xfrm>
            <a:off x="2146300" y="2474239"/>
            <a:ext cx="4406900" cy="1000125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算力纳管平台</a:t>
            </a:r>
            <a:endParaRPr lang="en-US" sz="3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7EC4D-F299-E654-24DE-4D5CC4616DBB}"/>
              </a:ext>
            </a:extLst>
          </p:cNvPr>
          <p:cNvSpPr/>
          <p:nvPr/>
        </p:nvSpPr>
        <p:spPr>
          <a:xfrm>
            <a:off x="1295400" y="3955377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3</a:t>
            </a:r>
            <a:endParaRPr lang="en-US" sz="4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C56BDE-7E13-2484-A314-15E9B1773F63}"/>
              </a:ext>
            </a:extLst>
          </p:cNvPr>
          <p:cNvSpPr/>
          <p:nvPr/>
        </p:nvSpPr>
        <p:spPr>
          <a:xfrm>
            <a:off x="2146300" y="3788690"/>
            <a:ext cx="4406900" cy="1000125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服务平台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4F672D-96D5-3E7C-C732-F334B35AC84E}"/>
              </a:ext>
            </a:extLst>
          </p:cNvPr>
          <p:cNvSpPr/>
          <p:nvPr/>
        </p:nvSpPr>
        <p:spPr>
          <a:xfrm>
            <a:off x="1295400" y="5317739"/>
            <a:ext cx="671438" cy="5860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4</a:t>
            </a:r>
            <a:endParaRPr lang="en-US" sz="4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BDDF2D-C163-0268-547A-6CE4DDDBE489}"/>
              </a:ext>
            </a:extLst>
          </p:cNvPr>
          <p:cNvSpPr/>
          <p:nvPr/>
        </p:nvSpPr>
        <p:spPr>
          <a:xfrm>
            <a:off x="2146300" y="5110699"/>
            <a:ext cx="4406900" cy="1000125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大模型应用平台</a:t>
            </a:r>
            <a:endParaRPr lang="en-US" sz="3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780276-A522-2E62-7CF4-0D99A2F39360}"/>
              </a:ext>
            </a:extLst>
          </p:cNvPr>
          <p:cNvSpPr/>
          <p:nvPr/>
        </p:nvSpPr>
        <p:spPr>
          <a:xfrm>
            <a:off x="6610350" y="2474239"/>
            <a:ext cx="4762500" cy="10001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实现算力资源纳管</a:t>
            </a:r>
            <a:r>
              <a:rPr lang="zh-CN" altLang="en-US" dirty="0">
                <a:solidFill>
                  <a:schemeClr val="tx1"/>
                </a:solidFill>
              </a:rPr>
              <a:t>，为</a:t>
            </a:r>
            <a:r>
              <a:rPr kumimoji="1"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人工智能服务平台</a:t>
            </a:r>
            <a:r>
              <a:rPr lang="zh-CN" altLang="en-US" dirty="0">
                <a:solidFill>
                  <a:schemeClr val="tx1"/>
                </a:solidFill>
              </a:rPr>
              <a:t>扩展算力管理能力，实现</a:t>
            </a:r>
            <a:r>
              <a:rPr kumimoji="1"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人工智能服务平台</a:t>
            </a:r>
            <a:r>
              <a:rPr lang="zh-CN" altLang="en-US" dirty="0">
                <a:solidFill>
                  <a:schemeClr val="tx1"/>
                </a:solidFill>
              </a:rPr>
              <a:t>自有算力和托管算力资源的管理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7BC541-7A08-225B-86C6-12F490C597C9}"/>
              </a:ext>
            </a:extLst>
          </p:cNvPr>
          <p:cNvSpPr/>
          <p:nvPr/>
        </p:nvSpPr>
        <p:spPr>
          <a:xfrm>
            <a:off x="6616700" y="3788690"/>
            <a:ext cx="4762500" cy="1000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chemeClr val="tx1"/>
                </a:solidFill>
              </a:rPr>
              <a:t>提供在线服务</a:t>
            </a:r>
            <a:r>
              <a:rPr lang="zh-CN" altLang="en-US" dirty="0">
                <a:solidFill>
                  <a:schemeClr val="tx1"/>
                </a:solidFill>
              </a:rPr>
              <a:t>，为算力客户提供在线技术服务，并将这些服务产品化，在</a:t>
            </a:r>
            <a:r>
              <a:rPr kumimoji="1"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人工智能服务平台</a:t>
            </a:r>
            <a:r>
              <a:rPr lang="zh-CN" altLang="en-US" dirty="0">
                <a:solidFill>
                  <a:schemeClr val="tx1"/>
                </a:solidFill>
              </a:rPr>
              <a:t>上供客户选购。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9F775B-3E0B-D07C-7205-8EC58D31F0EA}"/>
              </a:ext>
            </a:extLst>
          </p:cNvPr>
          <p:cNvSpPr/>
          <p:nvPr/>
        </p:nvSpPr>
        <p:spPr>
          <a:xfrm>
            <a:off x="6610350" y="5110699"/>
            <a:ext cx="4762500" cy="1000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chemeClr val="tx1"/>
                </a:solidFill>
              </a:rPr>
              <a:t>在</a:t>
            </a:r>
            <a:r>
              <a:rPr kumimoji="1"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人工智能服务平台</a:t>
            </a:r>
            <a:r>
              <a:rPr lang="en-SG" dirty="0" err="1">
                <a:solidFill>
                  <a:schemeClr val="tx1"/>
                </a:solidFill>
              </a:rPr>
              <a:t>上供客户选购的大模型产品</a:t>
            </a:r>
            <a:r>
              <a:rPr lang="zh-CN" altLang="en-US" dirty="0">
                <a:solidFill>
                  <a:schemeClr val="tx1"/>
                </a:solidFill>
              </a:rPr>
              <a:t>，包括：模型体验（开源，闭源），自助定制（开源模型，知识库，模型微调，模型向量化），功能性应用，行业应用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107B0CA8-D2E7-60DD-8323-4625E6401FB0}"/>
              </a:ext>
            </a:extLst>
          </p:cNvPr>
          <p:cNvSpPr/>
          <p:nvPr/>
        </p:nvSpPr>
        <p:spPr>
          <a:xfrm>
            <a:off x="1295400" y="1397891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1</a:t>
            </a:r>
            <a:endParaRPr lang="en-US" sz="4000" dirty="0"/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207017C-820A-8EFC-0043-4FE2620F44BD}"/>
              </a:ext>
            </a:extLst>
          </p:cNvPr>
          <p:cNvSpPr/>
          <p:nvPr/>
        </p:nvSpPr>
        <p:spPr>
          <a:xfrm>
            <a:off x="2146300" y="1231204"/>
            <a:ext cx="4406900" cy="1000125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供需对接平台</a:t>
            </a:r>
            <a:endParaRPr lang="en-US" sz="36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4AC572A6-749E-5ABD-A835-5F1A9E5D0236}"/>
              </a:ext>
            </a:extLst>
          </p:cNvPr>
          <p:cNvSpPr/>
          <p:nvPr/>
        </p:nvSpPr>
        <p:spPr>
          <a:xfrm>
            <a:off x="6610350" y="1231204"/>
            <a:ext cx="4762500" cy="10001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实现算力生态供需双方对接能力</a:t>
            </a:r>
            <a:r>
              <a:rPr lang="zh-CN" altLang="en-US" dirty="0">
                <a:solidFill>
                  <a:schemeClr val="tx1"/>
                </a:solidFill>
              </a:rPr>
              <a:t>，服务供应方，分销商以及客户，支持在线沟通，在线支付等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89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786E3-4732-931D-53A0-0805D174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供需对接平台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CAACA-B501-9EA5-9818-CB6596E3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实现供应商产品呈现</a:t>
            </a:r>
            <a:endParaRPr kumimoji="1" lang="en-US" altLang="zh-CN" dirty="0"/>
          </a:p>
          <a:p>
            <a:r>
              <a:rPr kumimoji="1" lang="zh-CN" altLang="en-US" dirty="0"/>
              <a:t>实现需求方在线寻找资源，购买和使用资源</a:t>
            </a:r>
            <a:endParaRPr kumimoji="1" lang="en-US" altLang="zh-CN" dirty="0"/>
          </a:p>
          <a:p>
            <a:r>
              <a:rPr kumimoji="1" lang="zh-CN" altLang="en-US" dirty="0"/>
              <a:t>对方对账、清算结算</a:t>
            </a:r>
            <a:endParaRPr kumimoji="1" lang="en-US" altLang="zh-CN" dirty="0"/>
          </a:p>
          <a:p>
            <a:r>
              <a:rPr kumimoji="1" lang="zh-CN" altLang="en-US" dirty="0"/>
              <a:t>算力供给和需求可视化展现</a:t>
            </a:r>
            <a:endParaRPr kumimoji="1" lang="en-US" altLang="zh-CN" dirty="0"/>
          </a:p>
          <a:p>
            <a:r>
              <a:rPr kumimoji="1" lang="zh-CN" altLang="en-US" dirty="0"/>
              <a:t>用户和客服多媒体（影，音，文）沟通</a:t>
            </a:r>
            <a:endParaRPr kumimoji="1" lang="en-US" altLang="zh-CN" dirty="0"/>
          </a:p>
          <a:p>
            <a:r>
              <a:rPr kumimoji="1" lang="zh-CN" altLang="en-US" dirty="0"/>
              <a:t>线上线下支付</a:t>
            </a:r>
            <a:endParaRPr kumimoji="1" lang="en-US" altLang="zh-CN" dirty="0"/>
          </a:p>
          <a:p>
            <a:r>
              <a:rPr kumimoji="1" lang="zh-CN" altLang="en-US" dirty="0"/>
              <a:t>业务审批</a:t>
            </a:r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74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1089AFD-BFAE-3369-127A-028AF7EB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D4575DB-4839-44A2-A940-911E8A60C955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588BD-03D5-B9BF-FE68-CA4BCE40067B}"/>
              </a:ext>
            </a:extLst>
          </p:cNvPr>
          <p:cNvSpPr/>
          <p:nvPr/>
        </p:nvSpPr>
        <p:spPr>
          <a:xfrm>
            <a:off x="1058238" y="5641871"/>
            <a:ext cx="10767317" cy="10423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Open-computing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F1608-1DC5-B743-6E85-48DDD6591E23}"/>
              </a:ext>
            </a:extLst>
          </p:cNvPr>
          <p:cNvSpPr/>
          <p:nvPr/>
        </p:nvSpPr>
        <p:spPr>
          <a:xfrm>
            <a:off x="184935" y="5641871"/>
            <a:ext cx="595901" cy="10774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资源纳管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87B44B-7D09-CB2E-1A33-5CA39EFDC337}"/>
              </a:ext>
            </a:extLst>
          </p:cNvPr>
          <p:cNvSpPr/>
          <p:nvPr/>
        </p:nvSpPr>
        <p:spPr>
          <a:xfrm>
            <a:off x="184934" y="3616142"/>
            <a:ext cx="595901" cy="19349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算力管理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3B9C6-E691-E083-5FDD-2A1BF33536EB}"/>
              </a:ext>
            </a:extLst>
          </p:cNvPr>
          <p:cNvSpPr/>
          <p:nvPr/>
        </p:nvSpPr>
        <p:spPr>
          <a:xfrm>
            <a:off x="184933" y="2016792"/>
            <a:ext cx="595901" cy="15085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算力交易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B27FF-D220-F53E-E658-03150F3E037A}"/>
              </a:ext>
            </a:extLst>
          </p:cNvPr>
          <p:cNvSpPr/>
          <p:nvPr/>
        </p:nvSpPr>
        <p:spPr>
          <a:xfrm>
            <a:off x="184932" y="653760"/>
            <a:ext cx="595901" cy="1268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算力使用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A0A8A1-3EFA-DB3F-9B96-6E37AEDAC2FA}"/>
              </a:ext>
            </a:extLst>
          </p:cNvPr>
          <p:cNvGrpSpPr/>
          <p:nvPr/>
        </p:nvGrpSpPr>
        <p:grpSpPr>
          <a:xfrm>
            <a:off x="1058239" y="653760"/>
            <a:ext cx="10767316" cy="748296"/>
            <a:chOff x="1058239" y="746583"/>
            <a:chExt cx="6369978" cy="13784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0A3DEC-7397-F1C9-C02D-C5715A494431}"/>
                </a:ext>
              </a:extLst>
            </p:cNvPr>
            <p:cNvSpPr/>
            <p:nvPr/>
          </p:nvSpPr>
          <p:spPr>
            <a:xfrm>
              <a:off x="1058239" y="746584"/>
              <a:ext cx="1376730" cy="137844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数据交互</a:t>
              </a:r>
              <a:r>
                <a:rPr lang="zh-CN" altLang="en-US" dirty="0"/>
                <a:t>（</a:t>
              </a:r>
              <a:r>
                <a:rPr lang="en-US" altLang="zh-CN" dirty="0"/>
                <a:t>sftp</a:t>
              </a:r>
              <a:r>
                <a:rPr lang="zh-CN" altLang="en-US" dirty="0"/>
                <a:t>）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E9695B-18B8-6380-541F-A39659B3FB78}"/>
                </a:ext>
              </a:extLst>
            </p:cNvPr>
            <p:cNvSpPr/>
            <p:nvPr/>
          </p:nvSpPr>
          <p:spPr>
            <a:xfrm>
              <a:off x="2722655" y="746584"/>
              <a:ext cx="1376730" cy="137844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dirty="0" err="1"/>
                <a:t>预置应用作业提交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502514-676B-6737-F671-FDD739A4BC7A}"/>
                </a:ext>
              </a:extLst>
            </p:cNvPr>
            <p:cNvSpPr/>
            <p:nvPr/>
          </p:nvSpPr>
          <p:spPr>
            <a:xfrm>
              <a:off x="4387071" y="746583"/>
              <a:ext cx="1376730" cy="137844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终端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E0591C-2C92-FD18-E41E-E8E8E0F139FC}"/>
                </a:ext>
              </a:extLst>
            </p:cNvPr>
            <p:cNvSpPr/>
            <p:nvPr/>
          </p:nvSpPr>
          <p:spPr>
            <a:xfrm>
              <a:off x="6051487" y="746583"/>
              <a:ext cx="1376730" cy="137844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dirty="0" err="1"/>
                <a:t>图形界面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3B2CDE-89AC-9C4A-DAF0-C015A3833F6B}"/>
              </a:ext>
            </a:extLst>
          </p:cNvPr>
          <p:cNvSpPr txBox="1"/>
          <p:nvPr/>
        </p:nvSpPr>
        <p:spPr>
          <a:xfrm>
            <a:off x="3052057" y="23871"/>
            <a:ext cx="628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供需对接</a:t>
            </a:r>
            <a:r>
              <a:rPr lang="en-US" sz="3200" b="1" dirty="0" err="1"/>
              <a:t>软件架构</a:t>
            </a:r>
            <a:endParaRPr lang="en-US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33668D-A657-AA9F-1F4A-BB93296C396C}"/>
              </a:ext>
            </a:extLst>
          </p:cNvPr>
          <p:cNvSpPr/>
          <p:nvPr/>
        </p:nvSpPr>
        <p:spPr>
          <a:xfrm>
            <a:off x="1051728" y="1516783"/>
            <a:ext cx="10767317" cy="390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A0BDA-7099-2DB8-AC48-C7958F2A8236}"/>
              </a:ext>
            </a:extLst>
          </p:cNvPr>
          <p:cNvSpPr/>
          <p:nvPr/>
        </p:nvSpPr>
        <p:spPr>
          <a:xfrm>
            <a:off x="1051727" y="3054034"/>
            <a:ext cx="10767317" cy="4576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A3455-A962-6E4A-E9A2-E27774D59213}"/>
              </a:ext>
            </a:extLst>
          </p:cNvPr>
          <p:cNvSpPr/>
          <p:nvPr/>
        </p:nvSpPr>
        <p:spPr>
          <a:xfrm>
            <a:off x="1058238" y="2017659"/>
            <a:ext cx="3452117" cy="9888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29F684-54F5-BD6A-280C-4F3539721AE2}"/>
              </a:ext>
            </a:extLst>
          </p:cNvPr>
          <p:cNvSpPr/>
          <p:nvPr/>
        </p:nvSpPr>
        <p:spPr>
          <a:xfrm>
            <a:off x="4715837" y="2010375"/>
            <a:ext cx="3452117" cy="9888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3652A6-AD05-DA55-E1A2-5BDD36624CF7}"/>
              </a:ext>
            </a:extLst>
          </p:cNvPr>
          <p:cNvSpPr/>
          <p:nvPr/>
        </p:nvSpPr>
        <p:spPr>
          <a:xfrm>
            <a:off x="8373438" y="2017658"/>
            <a:ext cx="3452117" cy="9888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85A170-FDC1-E9A8-D7BA-5657B91ADE7A}"/>
              </a:ext>
            </a:extLst>
          </p:cNvPr>
          <p:cNvSpPr/>
          <p:nvPr/>
        </p:nvSpPr>
        <p:spPr>
          <a:xfrm>
            <a:off x="1058238" y="2014221"/>
            <a:ext cx="421241" cy="988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err="1"/>
              <a:t>供应商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AA03DF-2F6C-B3E1-A2F2-628128F5EF3C}"/>
              </a:ext>
            </a:extLst>
          </p:cNvPr>
          <p:cNvSpPr/>
          <p:nvPr/>
        </p:nvSpPr>
        <p:spPr>
          <a:xfrm>
            <a:off x="4715837" y="1999668"/>
            <a:ext cx="421241" cy="988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err="1"/>
              <a:t>分销商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F7D6A-1F36-B225-BBD5-C0F47D16D534}"/>
              </a:ext>
            </a:extLst>
          </p:cNvPr>
          <p:cNvSpPr/>
          <p:nvPr/>
        </p:nvSpPr>
        <p:spPr>
          <a:xfrm>
            <a:off x="8373436" y="2020216"/>
            <a:ext cx="421241" cy="98887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err="1"/>
              <a:t>客户</a:t>
            </a: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F9BCE9-39BE-874D-E8AC-8BC72D5DA0AC}"/>
              </a:ext>
            </a:extLst>
          </p:cNvPr>
          <p:cNvSpPr/>
          <p:nvPr/>
        </p:nvSpPr>
        <p:spPr>
          <a:xfrm>
            <a:off x="1593759" y="2113116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产品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D28767-E383-B20E-7487-F41B9C06E557}"/>
              </a:ext>
            </a:extLst>
          </p:cNvPr>
          <p:cNvSpPr/>
          <p:nvPr/>
        </p:nvSpPr>
        <p:spPr>
          <a:xfrm>
            <a:off x="2555832" y="2060900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成本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2F156-D2BE-20AA-CCE8-B3829F8A67A6}"/>
              </a:ext>
            </a:extLst>
          </p:cNvPr>
          <p:cNvSpPr/>
          <p:nvPr/>
        </p:nvSpPr>
        <p:spPr>
          <a:xfrm>
            <a:off x="2222533" y="2490682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结算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2BB7FE-C8AC-9508-BC8C-35536C857D35}"/>
              </a:ext>
            </a:extLst>
          </p:cNvPr>
          <p:cNvSpPr/>
          <p:nvPr/>
        </p:nvSpPr>
        <p:spPr>
          <a:xfrm>
            <a:off x="3310659" y="2436110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工单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4C5115-81CF-8513-4B53-3C097884AD6D}"/>
              </a:ext>
            </a:extLst>
          </p:cNvPr>
          <p:cNvSpPr/>
          <p:nvPr/>
        </p:nvSpPr>
        <p:spPr>
          <a:xfrm>
            <a:off x="5266476" y="2089564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营销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D79D7-B209-68F8-53EE-6D342837716D}"/>
              </a:ext>
            </a:extLst>
          </p:cNvPr>
          <p:cNvSpPr/>
          <p:nvPr/>
        </p:nvSpPr>
        <p:spPr>
          <a:xfrm>
            <a:off x="6288386" y="2084023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获客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236736-9178-B92A-E7D6-71A63C46272E}"/>
              </a:ext>
            </a:extLst>
          </p:cNvPr>
          <p:cNvSpPr/>
          <p:nvPr/>
        </p:nvSpPr>
        <p:spPr>
          <a:xfrm>
            <a:off x="5605861" y="2519157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优惠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F23AB0-C567-593A-4055-9BF51FD799FF}"/>
              </a:ext>
            </a:extLst>
          </p:cNvPr>
          <p:cNvSpPr/>
          <p:nvPr/>
        </p:nvSpPr>
        <p:spPr>
          <a:xfrm>
            <a:off x="6703148" y="2529443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结算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D98424-5888-C0F3-C065-63BC462013BF}"/>
              </a:ext>
            </a:extLst>
          </p:cNvPr>
          <p:cNvSpPr/>
          <p:nvPr/>
        </p:nvSpPr>
        <p:spPr>
          <a:xfrm>
            <a:off x="8902478" y="2085939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充值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1D2E60F-D4FF-0D97-5B05-9D00DDDA7D90}"/>
              </a:ext>
            </a:extLst>
          </p:cNvPr>
          <p:cNvSpPr/>
          <p:nvPr/>
        </p:nvSpPr>
        <p:spPr>
          <a:xfrm>
            <a:off x="9933842" y="2092989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比价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67F853-77E3-2B0E-0103-B709F8778F7C}"/>
              </a:ext>
            </a:extLst>
          </p:cNvPr>
          <p:cNvSpPr/>
          <p:nvPr/>
        </p:nvSpPr>
        <p:spPr>
          <a:xfrm>
            <a:off x="10931471" y="2095131"/>
            <a:ext cx="829524" cy="4011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选购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45C1EE-F8DB-5F3B-8292-C8AEDBA03E06}"/>
              </a:ext>
            </a:extLst>
          </p:cNvPr>
          <p:cNvSpPr/>
          <p:nvPr/>
        </p:nvSpPr>
        <p:spPr>
          <a:xfrm>
            <a:off x="1749272" y="5826311"/>
            <a:ext cx="1365045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Slurm集群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5B4015-D580-5711-8349-15E2FB7F77EC}"/>
              </a:ext>
            </a:extLst>
          </p:cNvPr>
          <p:cNvSpPr/>
          <p:nvPr/>
        </p:nvSpPr>
        <p:spPr>
          <a:xfrm>
            <a:off x="3245195" y="5826311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K8S集群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08C20B-92CC-FF96-15D5-5FB7CAF5D80C}"/>
              </a:ext>
            </a:extLst>
          </p:cNvPr>
          <p:cNvSpPr/>
          <p:nvPr/>
        </p:nvSpPr>
        <p:spPr>
          <a:xfrm>
            <a:off x="4858992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裸金属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EC6980-C63A-286C-046C-84E752EFE4B1}"/>
              </a:ext>
            </a:extLst>
          </p:cNvPr>
          <p:cNvSpPr/>
          <p:nvPr/>
        </p:nvSpPr>
        <p:spPr>
          <a:xfrm>
            <a:off x="6490699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云资源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8EE7C5-6DA3-2AD7-1247-74B6D5F7A771}"/>
              </a:ext>
            </a:extLst>
          </p:cNvPr>
          <p:cNvSpPr/>
          <p:nvPr/>
        </p:nvSpPr>
        <p:spPr>
          <a:xfrm>
            <a:off x="8086586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存储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C65613-8CB0-1F94-A939-A6673E084FD8}"/>
              </a:ext>
            </a:extLst>
          </p:cNvPr>
          <p:cNvSpPr/>
          <p:nvPr/>
        </p:nvSpPr>
        <p:spPr>
          <a:xfrm>
            <a:off x="9681576" y="5826310"/>
            <a:ext cx="1482919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容器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5E6647-FCDD-880F-53E6-A3690844E565}"/>
              </a:ext>
            </a:extLst>
          </p:cNvPr>
          <p:cNvSpPr/>
          <p:nvPr/>
        </p:nvSpPr>
        <p:spPr>
          <a:xfrm>
            <a:off x="1050383" y="5146008"/>
            <a:ext cx="10767317" cy="3904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算力资源池管理</a:t>
            </a:r>
            <a:endParaRPr lang="en-US" dirty="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45D8F03-B9E2-62D6-F3E0-A448CA3F3AC0}"/>
              </a:ext>
            </a:extLst>
          </p:cNvPr>
          <p:cNvSpPr/>
          <p:nvPr/>
        </p:nvSpPr>
        <p:spPr>
          <a:xfrm>
            <a:off x="1303907" y="3143412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订单管理</a:t>
            </a:r>
            <a:endParaRPr lang="en-US" dirty="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D00301D-7EC5-4C1D-80E6-368BD62028A0}"/>
              </a:ext>
            </a:extLst>
          </p:cNvPr>
          <p:cNvSpPr/>
          <p:nvPr/>
        </p:nvSpPr>
        <p:spPr>
          <a:xfrm>
            <a:off x="3944488" y="3149749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账单管理</a:t>
            </a:r>
            <a:endParaRPr lang="en-US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D77DDADB-FBF1-BD94-82CF-FF71DAF88620}"/>
              </a:ext>
            </a:extLst>
          </p:cNvPr>
          <p:cNvSpPr/>
          <p:nvPr/>
        </p:nvSpPr>
        <p:spPr>
          <a:xfrm>
            <a:off x="6805654" y="3153511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工单管理</a:t>
            </a:r>
            <a:endParaRPr lang="en-US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B87197C-BF18-A756-57F2-4C9E79F7D181}"/>
              </a:ext>
            </a:extLst>
          </p:cNvPr>
          <p:cNvSpPr/>
          <p:nvPr/>
        </p:nvSpPr>
        <p:spPr>
          <a:xfrm>
            <a:off x="9666821" y="3122992"/>
            <a:ext cx="1835780" cy="284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资源管理</a:t>
            </a:r>
            <a:endParaRPr lang="en-US" dirty="0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7FC84263-24B4-013B-A400-C3E64995BF71}"/>
              </a:ext>
            </a:extLst>
          </p:cNvPr>
          <p:cNvSpPr/>
          <p:nvPr/>
        </p:nvSpPr>
        <p:spPr>
          <a:xfrm>
            <a:off x="1303907" y="1576733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裸金属</a:t>
            </a:r>
            <a:endParaRPr lang="en-US" sz="1400" dirty="0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88A2962-9D1B-D85A-A18B-8E0C729FDE69}"/>
              </a:ext>
            </a:extLst>
          </p:cNvPr>
          <p:cNvSpPr/>
          <p:nvPr/>
        </p:nvSpPr>
        <p:spPr>
          <a:xfrm>
            <a:off x="3241601" y="1576733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集群</a:t>
            </a:r>
            <a:endParaRPr lang="en-US" sz="1400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0682BDF-BDFC-7285-B070-9A53795C2AAF}"/>
              </a:ext>
            </a:extLst>
          </p:cNvPr>
          <p:cNvSpPr/>
          <p:nvPr/>
        </p:nvSpPr>
        <p:spPr>
          <a:xfrm>
            <a:off x="5179295" y="1567423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云资源</a:t>
            </a:r>
            <a:endParaRPr lang="en-US" sz="1400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6FFCD09-4BE4-CB9E-D619-9C39A5725052}"/>
              </a:ext>
            </a:extLst>
          </p:cNvPr>
          <p:cNvSpPr/>
          <p:nvPr/>
        </p:nvSpPr>
        <p:spPr>
          <a:xfrm>
            <a:off x="7116989" y="1575145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存储</a:t>
            </a:r>
            <a:endParaRPr lang="en-US" sz="1400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C6EE7AE-CA5D-CF1D-4774-D55CDE274C73}"/>
              </a:ext>
            </a:extLst>
          </p:cNvPr>
          <p:cNvSpPr/>
          <p:nvPr/>
        </p:nvSpPr>
        <p:spPr>
          <a:xfrm>
            <a:off x="9054683" y="1563674"/>
            <a:ext cx="1620777" cy="2843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网络</a:t>
            </a:r>
            <a:endParaRPr lang="en-US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4C8D12-C06D-2F01-877A-99D5DE60B9AB}"/>
              </a:ext>
            </a:extLst>
          </p:cNvPr>
          <p:cNvGrpSpPr/>
          <p:nvPr/>
        </p:nvGrpSpPr>
        <p:grpSpPr>
          <a:xfrm>
            <a:off x="1058238" y="3594615"/>
            <a:ext cx="2476408" cy="1442652"/>
            <a:chOff x="1171727" y="439822"/>
            <a:chExt cx="1386647" cy="1442652"/>
          </a:xfrm>
          <a:solidFill>
            <a:srgbClr val="00B0F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9266DA-E5B5-293F-7B1A-E6D8A5F3596F}"/>
                </a:ext>
              </a:extLst>
            </p:cNvPr>
            <p:cNvSpPr/>
            <p:nvPr/>
          </p:nvSpPr>
          <p:spPr>
            <a:xfrm>
              <a:off x="1171727" y="439822"/>
              <a:ext cx="1386647" cy="32866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算力产品管理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F693FC-0A80-9529-DF35-6359ECE12131}"/>
                </a:ext>
              </a:extLst>
            </p:cNvPr>
            <p:cNvSpPr/>
            <p:nvPr/>
          </p:nvSpPr>
          <p:spPr>
            <a:xfrm>
              <a:off x="1171727" y="768485"/>
              <a:ext cx="1386647" cy="11139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裸金属</a:t>
              </a:r>
              <a:endParaRPr lang="en-US" sz="1100" dirty="0"/>
            </a:p>
            <a:p>
              <a:r>
                <a:rPr lang="en-US" sz="1100" dirty="0" err="1"/>
                <a:t>Slurm集群</a:t>
              </a:r>
              <a:endParaRPr lang="en-US" sz="1100" dirty="0"/>
            </a:p>
            <a:p>
              <a:r>
                <a:rPr lang="en-US" sz="1100" dirty="0"/>
                <a:t>K8S集群</a:t>
              </a:r>
            </a:p>
            <a:p>
              <a:r>
                <a:rPr lang="en-US" sz="1100" dirty="0" err="1"/>
                <a:t>云资源</a:t>
              </a:r>
              <a:endParaRPr lang="en-US" sz="1100" dirty="0"/>
            </a:p>
            <a:p>
              <a:r>
                <a:rPr lang="en-US" sz="1100" dirty="0" err="1"/>
                <a:t>存储</a:t>
              </a:r>
              <a:endParaRPr lang="en-US" sz="1100" dirty="0"/>
            </a:p>
            <a:p>
              <a:r>
                <a:rPr lang="en-US" sz="1100" dirty="0" err="1"/>
                <a:t>网络</a:t>
              </a:r>
              <a:endParaRPr lang="en-US" sz="11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187085A-EE8D-2A61-9D53-FD2D41876A54}"/>
              </a:ext>
            </a:extLst>
          </p:cNvPr>
          <p:cNvGrpSpPr/>
          <p:nvPr/>
        </p:nvGrpSpPr>
        <p:grpSpPr>
          <a:xfrm>
            <a:off x="3815368" y="3594615"/>
            <a:ext cx="2463438" cy="1442652"/>
            <a:chOff x="-275545" y="439822"/>
            <a:chExt cx="1386674" cy="1442652"/>
          </a:xfrm>
          <a:solidFill>
            <a:srgbClr val="00B0F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2E33A93-F9D1-8F9E-F3B8-1D7AF37392C0}"/>
                </a:ext>
              </a:extLst>
            </p:cNvPr>
            <p:cNvSpPr/>
            <p:nvPr/>
          </p:nvSpPr>
          <p:spPr>
            <a:xfrm>
              <a:off x="-275545" y="439822"/>
              <a:ext cx="1386646" cy="32866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集群调度管理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4F55112-E52A-B2E9-8576-63AB5D88E872}"/>
                </a:ext>
              </a:extLst>
            </p:cNvPr>
            <p:cNvSpPr/>
            <p:nvPr/>
          </p:nvSpPr>
          <p:spPr>
            <a:xfrm>
              <a:off x="-275522" y="768485"/>
              <a:ext cx="1386651" cy="11139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作业提交</a:t>
              </a:r>
              <a:endParaRPr lang="en-US" sz="1100" dirty="0"/>
            </a:p>
            <a:p>
              <a:r>
                <a:rPr lang="en-US" sz="1100" dirty="0" err="1"/>
                <a:t>资源分配策略</a:t>
              </a:r>
              <a:endParaRPr lang="en-US" sz="1100" dirty="0"/>
            </a:p>
            <a:p>
              <a:r>
                <a:rPr lang="en-US" sz="1100" dirty="0" err="1"/>
                <a:t>任务调度策略</a:t>
              </a:r>
              <a:endParaRPr lang="en-US" sz="1100" dirty="0"/>
            </a:p>
            <a:p>
              <a:r>
                <a:rPr lang="en-US" sz="1100" dirty="0" err="1"/>
                <a:t>任务队列管理</a:t>
              </a:r>
              <a:endParaRPr lang="en-US" sz="1100" dirty="0"/>
            </a:p>
            <a:p>
              <a:r>
                <a:rPr lang="en-US" sz="1100" dirty="0" err="1"/>
                <a:t>作业执行监控</a:t>
              </a:r>
              <a:endParaRPr lang="en-US" sz="1100" dirty="0"/>
            </a:p>
            <a:p>
              <a:r>
                <a:rPr lang="en-US" sz="1100" dirty="0" err="1"/>
                <a:t>资源回收</a:t>
              </a:r>
              <a:endParaRPr lang="en-US" sz="11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B76BAD-CEF9-79AE-6207-682708FA304E}"/>
              </a:ext>
            </a:extLst>
          </p:cNvPr>
          <p:cNvGrpSpPr/>
          <p:nvPr/>
        </p:nvGrpSpPr>
        <p:grpSpPr>
          <a:xfrm>
            <a:off x="6559442" y="3594214"/>
            <a:ext cx="2463438" cy="1442652"/>
            <a:chOff x="-275545" y="439822"/>
            <a:chExt cx="1386668" cy="1442652"/>
          </a:xfrm>
          <a:solidFill>
            <a:srgbClr val="00B0F0"/>
          </a:solidFill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4EF9B1-018A-2FEB-5A08-7EF8B176C874}"/>
                </a:ext>
              </a:extLst>
            </p:cNvPr>
            <p:cNvSpPr/>
            <p:nvPr/>
          </p:nvSpPr>
          <p:spPr>
            <a:xfrm>
              <a:off x="-275545" y="439822"/>
              <a:ext cx="1386647" cy="32866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租户管理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0A5EF31-FBE8-8240-1DC9-5100FE322FB7}"/>
                </a:ext>
              </a:extLst>
            </p:cNvPr>
            <p:cNvSpPr/>
            <p:nvPr/>
          </p:nvSpPr>
          <p:spPr>
            <a:xfrm>
              <a:off x="-275525" y="768485"/>
              <a:ext cx="1386648" cy="11139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租户信息管理</a:t>
              </a:r>
              <a:endParaRPr lang="en-US" sz="1100" dirty="0"/>
            </a:p>
            <a:p>
              <a:r>
                <a:rPr lang="en-US" sz="1100" dirty="0" err="1"/>
                <a:t>租户资源管理</a:t>
              </a:r>
              <a:endParaRPr lang="en-US" sz="1100" dirty="0"/>
            </a:p>
            <a:p>
              <a:r>
                <a:rPr lang="en-US" sz="1100" dirty="0" err="1"/>
                <a:t>租户用户管理</a:t>
              </a:r>
              <a:endParaRPr lang="en-US" sz="1100" dirty="0"/>
            </a:p>
            <a:p>
              <a:r>
                <a:rPr lang="en-US" sz="1100" dirty="0" err="1"/>
                <a:t>租户折扣管理</a:t>
              </a:r>
              <a:endParaRPr lang="en-US" sz="1100" dirty="0"/>
            </a:p>
            <a:p>
              <a:r>
                <a:rPr lang="en-US" sz="1100" dirty="0" err="1"/>
                <a:t>租户配置管理</a:t>
              </a:r>
              <a:endParaRPr lang="en-US" sz="1100" dirty="0"/>
            </a:p>
            <a:p>
              <a:r>
                <a:rPr lang="en-US" sz="1100" dirty="0" err="1"/>
                <a:t>租户鉴权</a:t>
              </a:r>
              <a:endParaRPr lang="en-US" sz="11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8B7406-2764-466E-969B-18FA77547201}"/>
              </a:ext>
            </a:extLst>
          </p:cNvPr>
          <p:cNvGrpSpPr/>
          <p:nvPr/>
        </p:nvGrpSpPr>
        <p:grpSpPr>
          <a:xfrm>
            <a:off x="9332374" y="3606173"/>
            <a:ext cx="2463438" cy="1442652"/>
            <a:chOff x="10046013" y="3607204"/>
            <a:chExt cx="2252421" cy="1442652"/>
          </a:xfrm>
          <a:solidFill>
            <a:srgbClr val="00B0F0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D0F9F19-718D-094A-77D0-A01B1F76BFD4}"/>
                </a:ext>
              </a:extLst>
            </p:cNvPr>
            <p:cNvSpPr/>
            <p:nvPr/>
          </p:nvSpPr>
          <p:spPr>
            <a:xfrm>
              <a:off x="10046013" y="3607204"/>
              <a:ext cx="2252421" cy="32866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定价与计费</a:t>
              </a:r>
              <a:endPara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9806FEE-BDFB-2D20-C253-C830D99097A9}"/>
                </a:ext>
              </a:extLst>
            </p:cNvPr>
            <p:cNvSpPr/>
            <p:nvPr/>
          </p:nvSpPr>
          <p:spPr>
            <a:xfrm>
              <a:off x="10046013" y="3935867"/>
              <a:ext cx="2252421" cy="11139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 err="1"/>
                <a:t>定价策略管理</a:t>
              </a:r>
              <a:endParaRPr lang="en-US" sz="1100" dirty="0"/>
            </a:p>
            <a:p>
              <a:r>
                <a:rPr lang="en-US" sz="1100" dirty="0" err="1"/>
                <a:t>优惠券管理</a:t>
              </a:r>
              <a:endParaRPr lang="en-US" sz="1100" dirty="0"/>
            </a:p>
            <a:p>
              <a:r>
                <a:rPr lang="en-US" sz="1100" dirty="0" err="1"/>
                <a:t>资源按配置定价</a:t>
              </a:r>
              <a:endParaRPr lang="en-US" sz="1100" dirty="0"/>
            </a:p>
            <a:p>
              <a:r>
                <a:rPr lang="en-US" sz="1100" dirty="0" err="1"/>
                <a:t>包年包月计费</a:t>
              </a:r>
              <a:endParaRPr lang="en-US" sz="1100" dirty="0"/>
            </a:p>
            <a:p>
              <a:r>
                <a:rPr lang="en-US" sz="1100" dirty="0" err="1"/>
                <a:t>按量付费计费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310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786E3-4732-931D-53A0-0805D174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算力纳管平台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CAACA-B501-9EA5-9818-CB6596E3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融合分散的算力资源</a:t>
            </a:r>
            <a:endParaRPr kumimoji="1" lang="en-US" altLang="zh-CN" dirty="0"/>
          </a:p>
          <a:p>
            <a:r>
              <a:rPr kumimoji="1" lang="zh-CN" altLang="en-US" dirty="0"/>
              <a:t>超算力节点的算力分配</a:t>
            </a:r>
            <a:endParaRPr kumimoji="1" lang="en-US" altLang="zh-CN" dirty="0"/>
          </a:p>
          <a:p>
            <a:r>
              <a:rPr kumimoji="1" lang="zh-CN" altLang="en-US" dirty="0"/>
              <a:t>按单卡百分比的算力分配</a:t>
            </a:r>
            <a:endParaRPr kumimoji="1" lang="en-US" altLang="zh-CN" dirty="0"/>
          </a:p>
          <a:p>
            <a:r>
              <a:rPr kumimoji="1" lang="zh-CN" altLang="en-US" dirty="0"/>
              <a:t>融合算力需求和供给可视化</a:t>
            </a:r>
            <a:endParaRPr kumimoji="1" lang="en-US" altLang="zh-CN" dirty="0"/>
          </a:p>
          <a:p>
            <a:r>
              <a:rPr kumimoji="1" lang="zh-CN" altLang="en-US" dirty="0"/>
              <a:t>借助对接平台进行资源展现和销售</a:t>
            </a:r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366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A1C20C6-A167-CE5E-5438-76221373E026}"/>
              </a:ext>
            </a:extLst>
          </p:cNvPr>
          <p:cNvSpPr/>
          <p:nvPr/>
        </p:nvSpPr>
        <p:spPr>
          <a:xfrm>
            <a:off x="1450427" y="1460939"/>
            <a:ext cx="9443544" cy="4677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虚拟化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算力纳管平台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445664-E866-511E-62AA-B35716AF7B3E}"/>
              </a:ext>
            </a:extLst>
          </p:cNvPr>
          <p:cNvSpPr/>
          <p:nvPr/>
        </p:nvSpPr>
        <p:spPr>
          <a:xfrm>
            <a:off x="1650123" y="5255174"/>
            <a:ext cx="7851228" cy="662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设备管理</a:t>
            </a:r>
            <a:r>
              <a:rPr lang="zh-CN" altLang="en-US" dirty="0"/>
              <a:t>（存储、网络、计算）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A0971-642F-A738-928F-A8E3CF2944AE}"/>
              </a:ext>
            </a:extLst>
          </p:cNvPr>
          <p:cNvSpPr/>
          <p:nvPr/>
        </p:nvSpPr>
        <p:spPr>
          <a:xfrm>
            <a:off x="1650123" y="4351284"/>
            <a:ext cx="2375338" cy="767255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虚拟化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187A15-A6C0-FD58-9165-0A2E2A063907}"/>
              </a:ext>
            </a:extLst>
          </p:cNvPr>
          <p:cNvSpPr/>
          <p:nvPr/>
        </p:nvSpPr>
        <p:spPr>
          <a:xfrm>
            <a:off x="4388068" y="4351284"/>
            <a:ext cx="2375338" cy="767255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容器化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C3236A-88AE-C713-95BE-99477C230994}"/>
              </a:ext>
            </a:extLst>
          </p:cNvPr>
          <p:cNvSpPr/>
          <p:nvPr/>
        </p:nvSpPr>
        <p:spPr>
          <a:xfrm>
            <a:off x="7126013" y="4346028"/>
            <a:ext cx="2375338" cy="767255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资源池化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24E9CA-B37B-E6AD-02F2-4CC9336B56F3}"/>
              </a:ext>
            </a:extLst>
          </p:cNvPr>
          <p:cNvSpPr/>
          <p:nvPr/>
        </p:nvSpPr>
        <p:spPr>
          <a:xfrm>
            <a:off x="1650122" y="3447394"/>
            <a:ext cx="7851227" cy="767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资源统一管理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15BFCE-49A8-B746-D736-B7497B2689FA}"/>
              </a:ext>
            </a:extLst>
          </p:cNvPr>
          <p:cNvSpPr/>
          <p:nvPr/>
        </p:nvSpPr>
        <p:spPr>
          <a:xfrm>
            <a:off x="1650123" y="2543504"/>
            <a:ext cx="2375338" cy="7672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产品配置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B4C0DF-0FCE-CE65-11B3-A1893B994C2C}"/>
              </a:ext>
            </a:extLst>
          </p:cNvPr>
          <p:cNvSpPr/>
          <p:nvPr/>
        </p:nvSpPr>
        <p:spPr>
          <a:xfrm>
            <a:off x="1650122" y="1634361"/>
            <a:ext cx="7851226" cy="7672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北向接口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4DEDD0-4F38-9342-E5D4-8059E92E9AF6}"/>
              </a:ext>
            </a:extLst>
          </p:cNvPr>
          <p:cNvSpPr/>
          <p:nvPr/>
        </p:nvSpPr>
        <p:spPr>
          <a:xfrm>
            <a:off x="4388066" y="2538251"/>
            <a:ext cx="2375338" cy="7672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产品定价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0DB579-D586-E121-7D3C-11837314D86A}"/>
              </a:ext>
            </a:extLst>
          </p:cNvPr>
          <p:cNvSpPr/>
          <p:nvPr/>
        </p:nvSpPr>
        <p:spPr>
          <a:xfrm>
            <a:off x="7126009" y="2532995"/>
            <a:ext cx="2375338" cy="7672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产品管理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21E138-D633-E68A-C46C-33F4004BDA70}"/>
              </a:ext>
            </a:extLst>
          </p:cNvPr>
          <p:cNvSpPr txBox="1"/>
          <p:nvPr/>
        </p:nvSpPr>
        <p:spPr>
          <a:xfrm>
            <a:off x="10247585" y="2577518"/>
            <a:ext cx="3993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算力中心平台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737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786E3-4732-931D-53A0-0805D174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技术服务平台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CAACA-B501-9EA5-9818-CB6596E3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提供在线和线下技术服务</a:t>
            </a:r>
            <a:endParaRPr kumimoji="1" lang="en-US" altLang="zh-CN" dirty="0"/>
          </a:p>
          <a:p>
            <a:r>
              <a:rPr kumimoji="1" lang="zh-CN" altLang="en-US" dirty="0"/>
              <a:t>支持多服务商</a:t>
            </a:r>
            <a:endParaRPr kumimoji="1" lang="en-US" altLang="zh-CN" dirty="0"/>
          </a:p>
          <a:p>
            <a:r>
              <a:rPr kumimoji="1" lang="zh-CN" altLang="en-US" dirty="0"/>
              <a:t>集中管理的服务知识库</a:t>
            </a:r>
            <a:endParaRPr kumimoji="1" lang="en-US" altLang="zh-CN" dirty="0"/>
          </a:p>
          <a:p>
            <a:r>
              <a:rPr kumimoji="1" lang="zh-CN" altLang="en-US" dirty="0"/>
              <a:t>服务产品在对接平台展现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968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82930" y="1014095"/>
            <a:ext cx="11048365" cy="1676400"/>
          </a:xfrm>
          <a:prstGeom prst="rect">
            <a:avLst/>
          </a:prstGeom>
          <a:solidFill>
            <a:schemeClr val="lt1"/>
          </a:solidFill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146935" y="634365"/>
            <a:ext cx="7919720" cy="787400"/>
          </a:xfrm>
          <a:prstGeom prst="rect">
            <a:avLst/>
          </a:prstGeom>
          <a:solidFill>
            <a:schemeClr val="accent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146618" y="633730"/>
            <a:ext cx="7920355" cy="7880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75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3200" spc="300" dirty="0">
                <a:solidFill>
                  <a:schemeClr val="lt1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Arial" panose="020B0604020202020204" pitchFamily="34" charset="0"/>
              </a:rPr>
              <a:t>《北京市推动“人工智能+”行动计划（2024-2025年）》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040130" y="1805940"/>
            <a:ext cx="10111740" cy="570865"/>
          </a:xfrm>
          <a:prstGeom prst="rect">
            <a:avLst/>
          </a:prstGeom>
          <a:noFill/>
        </p:spPr>
        <p:txBody>
          <a:bodyPr vert="horz" lIns="90000" tIns="46800" rIns="90000" bIns="46800" rtlCol="0" anchor="ctr">
            <a:normAutofit fontScale="70000" lnSpcReduction="20000"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charset="-122"/>
                <a:ea typeface="微软雅黑 Light" panose="020B0502040204020203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 algn="ctr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  <a:buNone/>
            </a:pPr>
            <a:r>
              <a:rPr lang="zh-CN" altLang="en-US" sz="2600" spc="18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率先建设AI原生城市，推动成为具有全球影响力的人工智能创新策源地和应用高地</a:t>
            </a: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412115" y="11220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1471275" y="11220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83399" y="3452629"/>
            <a:ext cx="2927279" cy="24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180">
                <a:solidFill>
                  <a:schemeClr val="dk2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助力石景山区构建</a:t>
            </a:r>
            <a:r>
              <a:rPr lang="zh-CN" altLang="en-US" sz="2400" b="1" spc="18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人工智能虚拟现实融合产业新生态</a:t>
            </a:r>
          </a:p>
        </p:txBody>
      </p:sp>
      <p:sp>
        <p:nvSpPr>
          <p:cNvPr id="11" name="Freeform 39"/>
          <p:cNvSpPr/>
          <p:nvPr>
            <p:custDataLst>
              <p:tags r:id="rId9"/>
            </p:custDataLst>
          </p:nvPr>
        </p:nvSpPr>
        <p:spPr bwMode="auto">
          <a:xfrm>
            <a:off x="5292725" y="3185160"/>
            <a:ext cx="3232785" cy="1528445"/>
          </a:xfrm>
          <a:custGeom>
            <a:avLst/>
            <a:gdLst>
              <a:gd name="T0" fmla="*/ 0 w 518"/>
              <a:gd name="T1" fmla="*/ 0 h 351"/>
              <a:gd name="T2" fmla="*/ 518 w 518"/>
              <a:gd name="T3" fmla="*/ 340 h 3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51">
                <a:moveTo>
                  <a:pt x="0" y="0"/>
                </a:moveTo>
                <a:cubicBezTo>
                  <a:pt x="411" y="0"/>
                  <a:pt x="260" y="351"/>
                  <a:pt x="518" y="34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>
            <p:custDataLst>
              <p:tags r:id="rId10"/>
            </p:custDataLst>
          </p:nvPr>
        </p:nvSpPr>
        <p:spPr>
          <a:xfrm>
            <a:off x="582930" y="3128010"/>
            <a:ext cx="4709795" cy="1407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kumimoji="1" lang="en-US" altLang="zh-CN" sz="1600" b="1" spc="100" dirty="0">
                <a:solidFill>
                  <a:schemeClr val="bg1"/>
                </a:solidFill>
                <a:uFillTx/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NCMatch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版本目前将云计算、算力资源和算力应用进行整合，为高校、科研、大模型、AI等政企客户提供专业算力云服务，形成“云+网+算+应用”的一体化解决方案</a:t>
            </a:r>
          </a:p>
        </p:txBody>
      </p:sp>
      <p:sp>
        <p:nvSpPr>
          <p:cNvPr id="14" name="Freeform 42"/>
          <p:cNvSpPr/>
          <p:nvPr>
            <p:custDataLst>
              <p:tags r:id="rId11"/>
            </p:custDataLst>
          </p:nvPr>
        </p:nvSpPr>
        <p:spPr bwMode="auto">
          <a:xfrm>
            <a:off x="5288280" y="4631055"/>
            <a:ext cx="3232785" cy="1631950"/>
          </a:xfrm>
          <a:custGeom>
            <a:avLst/>
            <a:gdLst>
              <a:gd name="T0" fmla="*/ 0 w 518"/>
              <a:gd name="T1" fmla="*/ 327 h 327"/>
              <a:gd name="T2" fmla="*/ 518 w 518"/>
              <a:gd name="T3" fmla="*/ 10 h 3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27">
                <a:moveTo>
                  <a:pt x="0" y="327"/>
                </a:moveTo>
                <a:cubicBezTo>
                  <a:pt x="411" y="327"/>
                  <a:pt x="260" y="0"/>
                  <a:pt x="518" y="1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>
            <p:custDataLst>
              <p:tags r:id="rId12"/>
            </p:custDataLst>
          </p:nvPr>
        </p:nvSpPr>
        <p:spPr>
          <a:xfrm>
            <a:off x="582930" y="4899025"/>
            <a:ext cx="4709795" cy="1417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kumimoji="1" lang="en-US" altLang="zh-CN" sz="1600" b="1" spc="100" dirty="0">
                <a:solidFill>
                  <a:schemeClr val="bg1"/>
                </a:solidFill>
                <a:uFillTx/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NCMatch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版本增加MaaS平台将是一个底层融合各家在线大语言模型和离线部署的开源模型，上层为客户提供客制化的大语言模型应用/技术应用模型即服务的平台系统</a:t>
            </a:r>
          </a:p>
        </p:txBody>
      </p:sp>
      <p:sp>
        <p:nvSpPr>
          <p:cNvPr id="21" name="Freeform 227"/>
          <p:cNvSpPr/>
          <p:nvPr>
            <p:custDataLst>
              <p:tags r:id="rId13"/>
            </p:custDataLst>
          </p:nvPr>
        </p:nvSpPr>
        <p:spPr bwMode="auto">
          <a:xfrm>
            <a:off x="8372057" y="4516776"/>
            <a:ext cx="406713" cy="311637"/>
          </a:xfrm>
          <a:custGeom>
            <a:avLst/>
            <a:gdLst>
              <a:gd name="T0" fmla="*/ 0 w 154"/>
              <a:gd name="T1" fmla="*/ 0 h 118"/>
              <a:gd name="T2" fmla="*/ 154 w 154"/>
              <a:gd name="T3" fmla="*/ 59 h 118"/>
              <a:gd name="T4" fmla="*/ 0 w 154"/>
              <a:gd name="T5" fmla="*/ 118 h 118"/>
              <a:gd name="T6" fmla="*/ 0 w 154"/>
              <a:gd name="T7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118">
                <a:moveTo>
                  <a:pt x="0" y="0"/>
                </a:moveTo>
                <a:lnTo>
                  <a:pt x="154" y="59"/>
                </a:lnTo>
                <a:lnTo>
                  <a:pt x="0" y="118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D81B7-9C04-053E-EE5C-44EBBC1E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9EEB9C-6424-BF42-8598-D6A904C8F89C}" type="slidenum">
              <a:rPr kumimoji="1"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A2D72F-EE28-A6A4-42B7-D419DDD01D0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服务平台架构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62DC16-889C-3834-6802-95AB339C51E5}"/>
              </a:ext>
            </a:extLst>
          </p:cNvPr>
          <p:cNvSpPr/>
          <p:nvPr/>
        </p:nvSpPr>
        <p:spPr>
          <a:xfrm>
            <a:off x="1046074" y="1939404"/>
            <a:ext cx="10226649" cy="6826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统一服务入口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78A0A-EC9F-D9FA-CB43-D2FAA91F1D53}"/>
              </a:ext>
            </a:extLst>
          </p:cNvPr>
          <p:cNvSpPr/>
          <p:nvPr/>
        </p:nvSpPr>
        <p:spPr>
          <a:xfrm>
            <a:off x="1046071" y="4490300"/>
            <a:ext cx="10226649" cy="75163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设备管理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F24C0F-B4E8-CD50-397E-AA1420B814DE}"/>
              </a:ext>
            </a:extLst>
          </p:cNvPr>
          <p:cNvSpPr/>
          <p:nvPr/>
        </p:nvSpPr>
        <p:spPr>
          <a:xfrm>
            <a:off x="1046071" y="3617010"/>
            <a:ext cx="10226649" cy="75163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部署服务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65D5AE-94C3-5531-9772-B1000C1CDA9D}"/>
              </a:ext>
            </a:extLst>
          </p:cNvPr>
          <p:cNvSpPr/>
          <p:nvPr/>
        </p:nvSpPr>
        <p:spPr>
          <a:xfrm>
            <a:off x="1046074" y="2743719"/>
            <a:ext cx="1573990" cy="751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系统监控与运维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D56D72-C059-56BB-3A69-706A17C0751F}"/>
              </a:ext>
            </a:extLst>
          </p:cNvPr>
          <p:cNvSpPr/>
          <p:nvPr/>
        </p:nvSpPr>
        <p:spPr>
          <a:xfrm>
            <a:off x="2841345" y="2743719"/>
            <a:ext cx="1573989" cy="751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持续集成与部署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F8847-F732-DEFF-AFE4-8C3C29FB305B}"/>
              </a:ext>
            </a:extLst>
          </p:cNvPr>
          <p:cNvSpPr/>
          <p:nvPr/>
        </p:nvSpPr>
        <p:spPr>
          <a:xfrm>
            <a:off x="4636616" y="2743719"/>
            <a:ext cx="1812420" cy="751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安全合规服务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B35F8-7FB8-1C5B-4EF3-8E34BBF50BF8}"/>
              </a:ext>
            </a:extLst>
          </p:cNvPr>
          <p:cNvSpPr/>
          <p:nvPr/>
        </p:nvSpPr>
        <p:spPr>
          <a:xfrm>
            <a:off x="6789683" y="2743718"/>
            <a:ext cx="2003160" cy="751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公共服务部署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BF03D6-7F90-30CA-197C-F518A30B1B67}"/>
              </a:ext>
            </a:extLst>
          </p:cNvPr>
          <p:cNvSpPr/>
          <p:nvPr/>
        </p:nvSpPr>
        <p:spPr>
          <a:xfrm>
            <a:off x="9133490" y="2736700"/>
            <a:ext cx="2139230" cy="7516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培训与人才培养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91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786E3-4732-931D-53A0-0805D174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大模型平台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CAACA-B501-9EA5-9818-CB6596E3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模型底座：</a:t>
            </a:r>
            <a:r>
              <a:rPr kumimoji="1" lang="en-US" altLang="zh-CN" dirty="0"/>
              <a:t>API</a:t>
            </a:r>
            <a:r>
              <a:rPr kumimoji="1" lang="zh-CN" altLang="en-US" dirty="0"/>
              <a:t>对接在线模型， 开源模型本地部署</a:t>
            </a:r>
            <a:endParaRPr kumimoji="1" lang="en-US" altLang="zh-CN" dirty="0"/>
          </a:p>
          <a:p>
            <a:r>
              <a:rPr kumimoji="1" lang="zh-CN" altLang="en-US" dirty="0"/>
              <a:t>模型增强：开源模型量化，微调和本地部署，知识库管理</a:t>
            </a:r>
            <a:endParaRPr kumimoji="1" lang="en-US" altLang="zh-CN" dirty="0"/>
          </a:p>
          <a:p>
            <a:r>
              <a:rPr kumimoji="1" lang="zh-CN" altLang="en-US" dirty="0"/>
              <a:t>用户层：私有知识库，私有化部署，定制流程和对接用户业务系统</a:t>
            </a:r>
            <a:endParaRPr kumimoji="1" lang="en-US" altLang="zh-CN" dirty="0"/>
          </a:p>
          <a:p>
            <a:r>
              <a:rPr kumimoji="1" lang="zh-CN" altLang="en-US" dirty="0"/>
              <a:t>功能性应用和行业应用</a:t>
            </a:r>
            <a:endParaRPr kumimoji="1" lang="en-US" altLang="zh-CN" dirty="0"/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531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3A20D-7820-156C-4710-BAA8B56B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9EEB9C-6424-BF42-8598-D6A904C8F89C}" type="slidenum">
              <a:rPr kumimoji="1"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0F5D769-43B4-17CF-57A4-8C34CDABDE4E}"/>
              </a:ext>
            </a:extLst>
          </p:cNvPr>
          <p:cNvSpPr/>
          <p:nvPr/>
        </p:nvSpPr>
        <p:spPr>
          <a:xfrm>
            <a:off x="1982640" y="2241662"/>
            <a:ext cx="8519058" cy="8172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E7F15FB-AF2A-AEC6-F990-FE1BF4E9ABFC}"/>
              </a:ext>
            </a:extLst>
          </p:cNvPr>
          <p:cNvSpPr/>
          <p:nvPr/>
        </p:nvSpPr>
        <p:spPr>
          <a:xfrm>
            <a:off x="1998936" y="4885921"/>
            <a:ext cx="4282512" cy="50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本地部署模型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407FEB8-3076-0B10-7C86-35FE11745C0E}"/>
              </a:ext>
            </a:extLst>
          </p:cNvPr>
          <p:cNvSpPr/>
          <p:nvPr/>
        </p:nvSpPr>
        <p:spPr>
          <a:xfrm>
            <a:off x="4440133" y="4021278"/>
            <a:ext cx="1841314" cy="628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知识库</a:t>
            </a:r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1D2E17C-C8A8-CC6E-31C5-5F2A9A24F37E}"/>
              </a:ext>
            </a:extLst>
          </p:cNvPr>
          <p:cNvSpPr/>
          <p:nvPr/>
        </p:nvSpPr>
        <p:spPr>
          <a:xfrm>
            <a:off x="6523127" y="4885912"/>
            <a:ext cx="3978570" cy="50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  <a:r>
              <a:rPr lang="zh-CN" altLang="en-US" dirty="0"/>
              <a:t> </a:t>
            </a:r>
            <a:r>
              <a:rPr lang="en-US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LLM/TTS/SST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9BE0861-7DD7-62BC-1A55-E0DABD3ADE9A}"/>
              </a:ext>
            </a:extLst>
          </p:cNvPr>
          <p:cNvSpPr/>
          <p:nvPr/>
        </p:nvSpPr>
        <p:spPr>
          <a:xfrm>
            <a:off x="2289834" y="4021278"/>
            <a:ext cx="1881488" cy="628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函数功能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E89F9CE-BC6C-E98C-F742-5713912F2B21}"/>
              </a:ext>
            </a:extLst>
          </p:cNvPr>
          <p:cNvSpPr/>
          <p:nvPr/>
        </p:nvSpPr>
        <p:spPr>
          <a:xfrm>
            <a:off x="2289835" y="3277249"/>
            <a:ext cx="1881488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私有知识库</a:t>
            </a:r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5AE6DE2-8A4B-FEEB-1F5D-D66151DBCBA3}"/>
              </a:ext>
            </a:extLst>
          </p:cNvPr>
          <p:cNvSpPr/>
          <p:nvPr/>
        </p:nvSpPr>
        <p:spPr>
          <a:xfrm>
            <a:off x="4440134" y="3277249"/>
            <a:ext cx="1841314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私有化部署</a:t>
            </a:r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6D4CF5A-39C4-7252-2A26-E8929975AA0B}"/>
              </a:ext>
            </a:extLst>
          </p:cNvPr>
          <p:cNvSpPr/>
          <p:nvPr/>
        </p:nvSpPr>
        <p:spPr>
          <a:xfrm>
            <a:off x="2474432" y="2492773"/>
            <a:ext cx="3621568" cy="468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功能性应用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065D20-0FD7-7A4F-46BF-8056BF914695}"/>
              </a:ext>
            </a:extLst>
          </p:cNvPr>
          <p:cNvSpPr/>
          <p:nvPr/>
        </p:nvSpPr>
        <p:spPr>
          <a:xfrm>
            <a:off x="6550258" y="4021278"/>
            <a:ext cx="1841314" cy="6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微调模型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CEBEE1-553F-84D7-38CD-6DB744D43CC0}"/>
              </a:ext>
            </a:extLst>
          </p:cNvPr>
          <p:cNvSpPr/>
          <p:nvPr/>
        </p:nvSpPr>
        <p:spPr>
          <a:xfrm>
            <a:off x="6550259" y="3277249"/>
            <a:ext cx="1841314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对接其他应用</a:t>
            </a:r>
            <a:endParaRPr lang="en-US" dirty="0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B3AF65D0-FD33-622A-60C3-36A440876C2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大模型平台架构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033E216-AA1A-F509-0E85-12CE88678119}"/>
              </a:ext>
            </a:extLst>
          </p:cNvPr>
          <p:cNvSpPr/>
          <p:nvPr/>
        </p:nvSpPr>
        <p:spPr>
          <a:xfrm>
            <a:off x="846347" y="2223957"/>
            <a:ext cx="1144441" cy="3169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3CB7235-D563-A565-2CDB-948ABE8F9C04}"/>
              </a:ext>
            </a:extLst>
          </p:cNvPr>
          <p:cNvSpPr/>
          <p:nvPr/>
        </p:nvSpPr>
        <p:spPr>
          <a:xfrm>
            <a:off x="846347" y="4885912"/>
            <a:ext cx="1144441" cy="50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融合层</a:t>
            </a:r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87505F2-D0C1-0DF4-CBEA-9DFD064CD63C}"/>
              </a:ext>
            </a:extLst>
          </p:cNvPr>
          <p:cNvSpPr/>
          <p:nvPr/>
        </p:nvSpPr>
        <p:spPr>
          <a:xfrm>
            <a:off x="846347" y="4021278"/>
            <a:ext cx="1144441" cy="628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增强层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36CA65-5B2C-843C-55BD-C54A01CEEDAF}"/>
              </a:ext>
            </a:extLst>
          </p:cNvPr>
          <p:cNvSpPr/>
          <p:nvPr/>
        </p:nvSpPr>
        <p:spPr>
          <a:xfrm>
            <a:off x="838200" y="3277249"/>
            <a:ext cx="1144440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用户层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9D1FAFE-7823-662E-BB0B-FDEFEE14F9C9}"/>
              </a:ext>
            </a:extLst>
          </p:cNvPr>
          <p:cNvSpPr/>
          <p:nvPr/>
        </p:nvSpPr>
        <p:spPr>
          <a:xfrm>
            <a:off x="6523127" y="2491364"/>
            <a:ext cx="3713467" cy="468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行业应用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BCF069B-3AD9-4C2A-2D1C-F7AEFD6744B8}"/>
              </a:ext>
            </a:extLst>
          </p:cNvPr>
          <p:cNvSpPr/>
          <p:nvPr/>
        </p:nvSpPr>
        <p:spPr>
          <a:xfrm>
            <a:off x="849313" y="2223957"/>
            <a:ext cx="1149620" cy="8172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应用层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9BC61D7-4E49-9EBE-DBC8-7CF7B0AEAEF0}"/>
              </a:ext>
            </a:extLst>
          </p:cNvPr>
          <p:cNvSpPr/>
          <p:nvPr/>
        </p:nvSpPr>
        <p:spPr>
          <a:xfrm>
            <a:off x="8660383" y="4021278"/>
            <a:ext cx="1841314" cy="6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量化模型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8EEC066-494E-2622-D210-492E12E004CE}"/>
              </a:ext>
            </a:extLst>
          </p:cNvPr>
          <p:cNvSpPr/>
          <p:nvPr/>
        </p:nvSpPr>
        <p:spPr>
          <a:xfrm>
            <a:off x="8660383" y="3286101"/>
            <a:ext cx="1841314" cy="50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定制流程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2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技术保障</a:t>
            </a: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 rot="1598456">
            <a:off x="2819488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 rot="1598456">
            <a:off x="5310385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 rot="1598456">
            <a:off x="7801281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5"/>
            </p:custDataLst>
          </p:nvPr>
        </p:nvSpPr>
        <p:spPr>
          <a:xfrm>
            <a:off x="1462326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合规</a:t>
            </a: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1285562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ICP经营许可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等保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监控与运维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堡垒机，内外网隔离，操作留痕</a:t>
            </a:r>
          </a:p>
        </p:txBody>
      </p:sp>
      <p:sp>
        <p:nvSpPr>
          <p:cNvPr id="29" name="椭圆 28"/>
          <p:cNvSpPr/>
          <p:nvPr>
            <p:custDataLst>
              <p:tags r:id="rId7"/>
            </p:custDataLst>
          </p:nvPr>
        </p:nvSpPr>
        <p:spPr>
          <a:xfrm>
            <a:off x="3953222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安全</a:t>
            </a: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3776459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用户操作可审计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分钟级远程数据备份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10分钟内的一键恢复能力</a:t>
            </a:r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6444118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多种技术融合</a:t>
            </a:r>
          </a:p>
        </p:txBody>
      </p:sp>
      <p:sp>
        <p:nvSpPr>
          <p:cNvPr id="32" name="矩形 31"/>
          <p:cNvSpPr/>
          <p:nvPr>
            <p:custDataLst>
              <p:tags r:id="rId10"/>
            </p:custDataLst>
          </p:nvPr>
        </p:nvSpPr>
        <p:spPr>
          <a:xfrm>
            <a:off x="6267355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LLM技术， WebRTC， LowCode工具，https等</a:t>
            </a: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8935014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高可用设计</a:t>
            </a:r>
          </a:p>
        </p:txBody>
      </p:sp>
      <p:sp>
        <p:nvSpPr>
          <p:cNvPr id="34" name="矩形 33"/>
          <p:cNvSpPr/>
          <p:nvPr>
            <p:custDataLst>
              <p:tags r:id="rId12"/>
            </p:custDataLst>
          </p:nvPr>
        </p:nvSpPr>
        <p:spPr>
          <a:xfrm>
            <a:off x="8758251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数据库高可用，应用高可用</a:t>
            </a:r>
            <a:r>
              <a:rPr lang="en-US" altLang="zh-CN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避免单点故障</a:t>
            </a:r>
            <a:endParaRPr lang="en-SG" altLang="zh-CN" sz="1700" spc="180" dirty="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提供云服务器一键部署实现快速的故障恢复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2"/>
          <p:cNvCxnSpPr/>
          <p:nvPr/>
        </p:nvCxnSpPr>
        <p:spPr>
          <a:xfrm>
            <a:off x="529937" y="592282"/>
            <a:ext cx="744664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3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4"/>
          <p:cNvCxnSpPr>
            <a:stCxn id="15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5"/>
          <p:cNvCxnSpPr>
            <a:endCxn id="4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 形 14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2616970"/>
            <a:ext cx="12192000" cy="2221327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885023" y="2676643"/>
            <a:ext cx="519278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  <a:endParaRPr kumimoji="1" lang="en-US" altLang="zh-CN" sz="6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欢迎关注</a:t>
            </a: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4" name="图片 3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14"/>
          <p:cNvSpPr/>
          <p:nvPr>
            <p:custDataLst>
              <p:tags r:id="rId1"/>
            </p:custDataLst>
          </p:nvPr>
        </p:nvSpPr>
        <p:spPr bwMode="auto">
          <a:xfrm>
            <a:off x="3720050" y="5143403"/>
            <a:ext cx="4979970" cy="99472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14"/>
          <p:cNvSpPr/>
          <p:nvPr>
            <p:custDataLst>
              <p:tags r:id="rId2"/>
            </p:custDataLst>
          </p:nvPr>
        </p:nvSpPr>
        <p:spPr bwMode="auto">
          <a:xfrm>
            <a:off x="4372860" y="5710207"/>
            <a:ext cx="3674350" cy="733883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任意多边形: 形状 14"/>
          <p:cNvSpPr/>
          <p:nvPr>
            <p:custDataLst>
              <p:tags r:id="rId3"/>
            </p:custDataLst>
          </p:nvPr>
        </p:nvSpPr>
        <p:spPr bwMode="auto">
          <a:xfrm>
            <a:off x="3089094" y="4522318"/>
            <a:ext cx="6234833" cy="1244288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4" h="1765">
                <a:moveTo>
                  <a:pt x="4405" y="0"/>
                </a:moveTo>
                <a:lnTo>
                  <a:pt x="7835" y="610"/>
                </a:lnTo>
                <a:lnTo>
                  <a:pt x="8844" y="610"/>
                </a:lnTo>
                <a:lnTo>
                  <a:pt x="8844" y="788"/>
                </a:lnTo>
                <a:lnTo>
                  <a:pt x="8835" y="788"/>
                </a:lnTo>
                <a:lnTo>
                  <a:pt x="8841" y="789"/>
                </a:lnTo>
                <a:lnTo>
                  <a:pt x="4423" y="1765"/>
                </a:lnTo>
                <a:lnTo>
                  <a:pt x="5" y="789"/>
                </a:lnTo>
                <a:lnTo>
                  <a:pt x="11" y="788"/>
                </a:lnTo>
                <a:lnTo>
                  <a:pt x="0" y="788"/>
                </a:lnTo>
                <a:lnTo>
                  <a:pt x="0" y="610"/>
                </a:lnTo>
                <a:lnTo>
                  <a:pt x="1003" y="610"/>
                </a:lnTo>
                <a:lnTo>
                  <a:pt x="44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46000">
                <a:schemeClr val="accent1"/>
              </a:gs>
            </a:gsLst>
            <a:lin ang="0" scaled="0"/>
          </a:gradFill>
          <a:ln w="9525">
            <a:noFill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图形 7"/>
          <p:cNvSpPr/>
          <p:nvPr>
            <p:custDataLst>
              <p:tags r:id="rId4"/>
            </p:custDataLst>
          </p:nvPr>
        </p:nvSpPr>
        <p:spPr>
          <a:xfrm>
            <a:off x="3092619" y="1844103"/>
            <a:ext cx="6229899" cy="3119531"/>
          </a:xfrm>
          <a:custGeom>
            <a:avLst/>
            <a:gdLst>
              <a:gd name="connsiteX0" fmla="*/ 4371527 w 4371593"/>
              <a:gd name="connsiteY0" fmla="*/ 2185549 h 2185796"/>
              <a:gd name="connsiteX1" fmla="*/ 2185730 w 4371593"/>
              <a:gd name="connsiteY1" fmla="*/ -248 h 2185796"/>
              <a:gd name="connsiteX2" fmla="*/ -68 w 4371593"/>
              <a:gd name="connsiteY2" fmla="*/ 2185549 h 218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1593" h="2185796">
                <a:moveTo>
                  <a:pt x="4371527" y="2185549"/>
                </a:moveTo>
                <a:cubicBezTo>
                  <a:pt x="4371527" y="978351"/>
                  <a:pt x="3392928" y="-248"/>
                  <a:pt x="2185730" y="-248"/>
                </a:cubicBezTo>
                <a:cubicBezTo>
                  <a:pt x="978531" y="-248"/>
                  <a:pt x="-68" y="978351"/>
                  <a:pt x="-68" y="2185549"/>
                </a:cubicBezTo>
              </a:path>
            </a:pathLst>
          </a:custGeom>
          <a:noFill/>
          <a:ln w="9525" cap="flat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14"/>
          <p:cNvSpPr/>
          <p:nvPr>
            <p:custDataLst>
              <p:tags r:id="rId5"/>
            </p:custDataLst>
          </p:nvPr>
        </p:nvSpPr>
        <p:spPr bwMode="auto">
          <a:xfrm>
            <a:off x="3092619" y="4403881"/>
            <a:ext cx="6229194" cy="1244288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bg1"/>
              </a:gs>
            </a:gsLst>
            <a:lin ang="5400000" scaled="0"/>
          </a:gradFill>
          <a:ln w="9525">
            <a:gradFill>
              <a:gsLst>
                <a:gs pos="54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880000" scaled="1"/>
            </a:gradFill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6"/>
            </p:custDataLst>
          </p:nvPr>
        </p:nvSpPr>
        <p:spPr>
          <a:xfrm>
            <a:off x="5194160" y="4838853"/>
            <a:ext cx="2027519" cy="318651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43000"/>
                </a:schemeClr>
              </a:gs>
              <a:gs pos="96000">
                <a:srgbClr val="F2F2F2">
                  <a:alpha val="0"/>
                </a:srgbClr>
              </a:gs>
              <a:gs pos="48000">
                <a:schemeClr val="accent1">
                  <a:lumMod val="100000"/>
                  <a:alpha val="2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7"/>
            </p:custDataLst>
          </p:nvPr>
        </p:nvSpPr>
        <p:spPr>
          <a:xfrm>
            <a:off x="3036925" y="3705952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4249490" y="2163458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9"/>
            </p:custDataLst>
          </p:nvPr>
        </p:nvSpPr>
        <p:spPr>
          <a:xfrm>
            <a:off x="8920679" y="3705952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0"/>
            </p:custDataLst>
          </p:nvPr>
        </p:nvSpPr>
        <p:spPr>
          <a:xfrm>
            <a:off x="7684852" y="2151474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9620018" y="3340068"/>
            <a:ext cx="2286248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运维</a:t>
            </a:r>
          </a:p>
        </p:txBody>
      </p:sp>
      <p:sp>
        <p:nvSpPr>
          <p:cNvPr id="24" name="任意多边形: 形状 14"/>
          <p:cNvSpPr/>
          <p:nvPr>
            <p:custDataLst>
              <p:tags r:id="rId12"/>
            </p:custDataLst>
          </p:nvPr>
        </p:nvSpPr>
        <p:spPr bwMode="auto">
          <a:xfrm>
            <a:off x="2366491" y="4331973"/>
            <a:ext cx="7686384" cy="1535444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/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8389125" y="1781360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平台</a:t>
            </a: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1750339" y="1793345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产品</a:t>
            </a:r>
          </a:p>
        </p:txBody>
      </p:sp>
      <p:pic>
        <p:nvPicPr>
          <p:cNvPr id="62" name="图片 61" descr="343435383038363b343532323339393bd6b4d0d0d5aad2aa"/>
          <p:cNvPicPr/>
          <p:nvPr>
            <p:custDataLst>
              <p:tags r:id="rId1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044589" y="3809584"/>
            <a:ext cx="239803" cy="247797"/>
          </a:xfrm>
          <a:prstGeom prst="rect">
            <a:avLst/>
          </a:prstGeom>
          <a:effectLst/>
        </p:spPr>
      </p:pic>
      <p:sp>
        <p:nvSpPr>
          <p:cNvPr id="10" name="任意多边形: 形状 3"/>
          <p:cNvSpPr/>
          <p:nvPr>
            <p:custDataLst>
              <p:tags r:id="rId16"/>
            </p:custDataLst>
          </p:nvPr>
        </p:nvSpPr>
        <p:spPr>
          <a:xfrm rot="1800000">
            <a:off x="5134942" y="2740131"/>
            <a:ext cx="2142431" cy="1855505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任意多边形: 形状 3"/>
          <p:cNvSpPr/>
          <p:nvPr>
            <p:custDataLst>
              <p:tags r:id="rId17"/>
            </p:custDataLst>
          </p:nvPr>
        </p:nvSpPr>
        <p:spPr>
          <a:xfrm rot="1800000">
            <a:off x="5378160" y="2950920"/>
            <a:ext cx="1655291" cy="1433222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任意多边形: 形状 14"/>
          <p:cNvSpPr/>
          <p:nvPr>
            <p:custDataLst>
              <p:tags r:id="rId18"/>
            </p:custDataLst>
          </p:nvPr>
        </p:nvSpPr>
        <p:spPr bwMode="auto">
          <a:xfrm>
            <a:off x="5704565" y="3091210"/>
            <a:ext cx="1006710" cy="581607"/>
          </a:xfrm>
          <a:custGeom>
            <a:avLst/>
            <a:gdLst>
              <a:gd name="connsiteX0" fmla="*/ 626269 w 1252632"/>
              <a:gd name="connsiteY0" fmla="*/ 723233 h 723233"/>
              <a:gd name="connsiteX1" fmla="*/ 1252633 w 1252632"/>
              <a:gd name="connsiteY1" fmla="*/ 361569 h 723233"/>
              <a:gd name="connsiteX2" fmla="*/ 626269 w 1252632"/>
              <a:gd name="connsiteY2" fmla="*/ 0 h 723233"/>
              <a:gd name="connsiteX3" fmla="*/ 0 w 1252632"/>
              <a:gd name="connsiteY3" fmla="*/ 361569 h 723233"/>
              <a:gd name="connsiteX4" fmla="*/ 626269 w 1252632"/>
              <a:gd name="connsiteY4" fmla="*/ 723233 h 72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32" h="723233">
                <a:moveTo>
                  <a:pt x="626269" y="723233"/>
                </a:moveTo>
                <a:lnTo>
                  <a:pt x="1252633" y="361569"/>
                </a:lnTo>
                <a:lnTo>
                  <a:pt x="626269" y="0"/>
                </a:lnTo>
                <a:lnTo>
                  <a:pt x="0" y="361569"/>
                </a:lnTo>
                <a:lnTo>
                  <a:pt x="626269" y="723233"/>
                </a:lnTo>
                <a:close/>
              </a:path>
            </a:pathLst>
          </a:custGeom>
          <a:gradFill>
            <a:gsLst>
              <a:gs pos="38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5040000" scaled="0"/>
          </a:gradFill>
          <a:ln w="9525">
            <a:noFill/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任意多边形: 形状 13"/>
          <p:cNvSpPr/>
          <p:nvPr>
            <p:custDataLst>
              <p:tags r:id="rId19"/>
            </p:custDataLst>
          </p:nvPr>
        </p:nvSpPr>
        <p:spPr bwMode="auto">
          <a:xfrm>
            <a:off x="5704565" y="3379547"/>
            <a:ext cx="503354" cy="872059"/>
          </a:xfrm>
          <a:custGeom>
            <a:avLst/>
            <a:gdLst>
              <a:gd name="connsiteX0" fmla="*/ 626269 w 626268"/>
              <a:gd name="connsiteY0" fmla="*/ 361664 h 1084802"/>
              <a:gd name="connsiteX1" fmla="*/ 0 w 626268"/>
              <a:gd name="connsiteY1" fmla="*/ 0 h 1084802"/>
              <a:gd name="connsiteX2" fmla="*/ 0 w 626268"/>
              <a:gd name="connsiteY2" fmla="*/ 723233 h 1084802"/>
              <a:gd name="connsiteX3" fmla="*/ 626269 w 626268"/>
              <a:gd name="connsiteY3" fmla="*/ 1084802 h 1084802"/>
              <a:gd name="connsiteX4" fmla="*/ 626269 w 626268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68" h="1084802">
                <a:moveTo>
                  <a:pt x="626269" y="361664"/>
                </a:moveTo>
                <a:lnTo>
                  <a:pt x="0" y="0"/>
                </a:lnTo>
                <a:lnTo>
                  <a:pt x="0" y="723233"/>
                </a:lnTo>
                <a:lnTo>
                  <a:pt x="626269" y="1084802"/>
                </a:lnTo>
                <a:lnTo>
                  <a:pt x="626269" y="361664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210000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834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4" name="任意多边形: 形状 15"/>
          <p:cNvSpPr/>
          <p:nvPr>
            <p:custDataLst>
              <p:tags r:id="rId20"/>
            </p:custDataLst>
          </p:nvPr>
        </p:nvSpPr>
        <p:spPr bwMode="auto">
          <a:xfrm>
            <a:off x="6207216" y="3379547"/>
            <a:ext cx="503354" cy="872059"/>
          </a:xfrm>
          <a:custGeom>
            <a:avLst/>
            <a:gdLst>
              <a:gd name="connsiteX0" fmla="*/ 0 w 626363"/>
              <a:gd name="connsiteY0" fmla="*/ 361664 h 1084802"/>
              <a:gd name="connsiteX1" fmla="*/ 626364 w 626363"/>
              <a:gd name="connsiteY1" fmla="*/ 0 h 1084802"/>
              <a:gd name="connsiteX2" fmla="*/ 626364 w 626363"/>
              <a:gd name="connsiteY2" fmla="*/ 723233 h 1084802"/>
              <a:gd name="connsiteX3" fmla="*/ 0 w 626363"/>
              <a:gd name="connsiteY3" fmla="*/ 1084802 h 1084802"/>
              <a:gd name="connsiteX4" fmla="*/ 0 w 626363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63" h="1084802">
                <a:moveTo>
                  <a:pt x="0" y="361664"/>
                </a:moveTo>
                <a:lnTo>
                  <a:pt x="626364" y="0"/>
                </a:lnTo>
                <a:lnTo>
                  <a:pt x="626364" y="723233"/>
                </a:lnTo>
                <a:lnTo>
                  <a:pt x="0" y="1084802"/>
                </a:lnTo>
                <a:lnTo>
                  <a:pt x="0" y="36166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210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5" name="图片 60" descr="343439383331313b343532303032383bbfcdbba7b9dcc0ed"/>
          <p:cNvSpPr/>
          <p:nvPr>
            <p:custDataLst>
              <p:tags r:id="rId21"/>
            </p:custDataLst>
          </p:nvPr>
        </p:nvSpPr>
        <p:spPr>
          <a:xfrm>
            <a:off x="7799761" y="2256180"/>
            <a:ext cx="250924" cy="250586"/>
          </a:xfrm>
          <a:custGeom>
            <a:avLst/>
            <a:gdLst>
              <a:gd name="connsiteX0" fmla="*/ 171012 w 226017"/>
              <a:gd name="connsiteY0" fmla="*/ 176720 h 225712"/>
              <a:gd name="connsiteX1" fmla="*/ 123092 w 226017"/>
              <a:gd name="connsiteY1" fmla="*/ 139423 h 225712"/>
              <a:gd name="connsiteX2" fmla="*/ 120254 w 226017"/>
              <a:gd name="connsiteY2" fmla="*/ 131590 h 225712"/>
              <a:gd name="connsiteX3" fmla="*/ 120254 w 226017"/>
              <a:gd name="connsiteY3" fmla="*/ 131473 h 225712"/>
              <a:gd name="connsiteX4" fmla="*/ 120594 w 226017"/>
              <a:gd name="connsiteY4" fmla="*/ 130772 h 225712"/>
              <a:gd name="connsiteX5" fmla="*/ 138536 w 226017"/>
              <a:gd name="connsiteY5" fmla="*/ 80847 h 225712"/>
              <a:gd name="connsiteX6" fmla="*/ 119799 w 226017"/>
              <a:gd name="connsiteY6" fmla="*/ 27532 h 225712"/>
              <a:gd name="connsiteX7" fmla="*/ 118777 w 226017"/>
              <a:gd name="connsiteY7" fmla="*/ 20868 h 225712"/>
              <a:gd name="connsiteX8" fmla="*/ 149891 w 226017"/>
              <a:gd name="connsiteY8" fmla="*/ 173 h 225712"/>
              <a:gd name="connsiteX9" fmla="*/ 190771 w 226017"/>
              <a:gd name="connsiteY9" fmla="*/ 36418 h 225712"/>
              <a:gd name="connsiteX10" fmla="*/ 177145 w 226017"/>
              <a:gd name="connsiteY10" fmla="*/ 90201 h 225712"/>
              <a:gd name="connsiteX11" fmla="*/ 172602 w 226017"/>
              <a:gd name="connsiteY11" fmla="*/ 96047 h 225712"/>
              <a:gd name="connsiteX12" fmla="*/ 172147 w 226017"/>
              <a:gd name="connsiteY12" fmla="*/ 105050 h 225712"/>
              <a:gd name="connsiteX13" fmla="*/ 173851 w 226017"/>
              <a:gd name="connsiteY13" fmla="*/ 107972 h 225712"/>
              <a:gd name="connsiteX14" fmla="*/ 187478 w 226017"/>
              <a:gd name="connsiteY14" fmla="*/ 114871 h 225712"/>
              <a:gd name="connsiteX15" fmla="*/ 202240 w 226017"/>
              <a:gd name="connsiteY15" fmla="*/ 121886 h 225712"/>
              <a:gd name="connsiteX16" fmla="*/ 224951 w 226017"/>
              <a:gd name="connsiteY16" fmla="*/ 142931 h 225712"/>
              <a:gd name="connsiteX17" fmla="*/ 222679 w 226017"/>
              <a:gd name="connsiteY17" fmla="*/ 165145 h 225712"/>
              <a:gd name="connsiteX18" fmla="*/ 176577 w 226017"/>
              <a:gd name="connsiteY18" fmla="*/ 179877 h 225712"/>
              <a:gd name="connsiteX19" fmla="*/ 171012 w 226017"/>
              <a:gd name="connsiteY19" fmla="*/ 176720 h 225712"/>
              <a:gd name="connsiteX20" fmla="*/ 114 w 226017"/>
              <a:gd name="connsiteY20" fmla="*/ 200104 h 225712"/>
              <a:gd name="connsiteX21" fmla="*/ 114 w 226017"/>
              <a:gd name="connsiteY21" fmla="*/ 191920 h 225712"/>
              <a:gd name="connsiteX22" fmla="*/ 2385 w 226017"/>
              <a:gd name="connsiteY22" fmla="*/ 184905 h 225712"/>
              <a:gd name="connsiteX23" fmla="*/ 23620 w 226017"/>
              <a:gd name="connsiteY23" fmla="*/ 164093 h 225712"/>
              <a:gd name="connsiteX24" fmla="*/ 24301 w 226017"/>
              <a:gd name="connsiteY24" fmla="*/ 163625 h 225712"/>
              <a:gd name="connsiteX25" fmla="*/ 45535 w 226017"/>
              <a:gd name="connsiteY25" fmla="*/ 153337 h 225712"/>
              <a:gd name="connsiteX26" fmla="*/ 52349 w 226017"/>
              <a:gd name="connsiteY26" fmla="*/ 150414 h 225712"/>
              <a:gd name="connsiteX27" fmla="*/ 54279 w 226017"/>
              <a:gd name="connsiteY27" fmla="*/ 148894 h 225712"/>
              <a:gd name="connsiteX28" fmla="*/ 57913 w 226017"/>
              <a:gd name="connsiteY28" fmla="*/ 129953 h 225712"/>
              <a:gd name="connsiteX29" fmla="*/ 53484 w 226017"/>
              <a:gd name="connsiteY29" fmla="*/ 124224 h 225712"/>
              <a:gd name="connsiteX30" fmla="*/ 53257 w 226017"/>
              <a:gd name="connsiteY30" fmla="*/ 123991 h 225712"/>
              <a:gd name="connsiteX31" fmla="*/ 36338 w 226017"/>
              <a:gd name="connsiteY31" fmla="*/ 69155 h 225712"/>
              <a:gd name="connsiteX32" fmla="*/ 78353 w 226017"/>
              <a:gd name="connsiteY32" fmla="*/ 29403 h 225712"/>
              <a:gd name="connsiteX33" fmla="*/ 121503 w 226017"/>
              <a:gd name="connsiteY33" fmla="*/ 68922 h 225712"/>
              <a:gd name="connsiteX34" fmla="*/ 121616 w 226017"/>
              <a:gd name="connsiteY34" fmla="*/ 69506 h 225712"/>
              <a:gd name="connsiteX35" fmla="*/ 115939 w 226017"/>
              <a:gd name="connsiteY35" fmla="*/ 104348 h 225712"/>
              <a:gd name="connsiteX36" fmla="*/ 104811 w 226017"/>
              <a:gd name="connsiteY36" fmla="*/ 123873 h 225712"/>
              <a:gd name="connsiteX37" fmla="*/ 104357 w 226017"/>
              <a:gd name="connsiteY37" fmla="*/ 124575 h 225712"/>
              <a:gd name="connsiteX38" fmla="*/ 100268 w 226017"/>
              <a:gd name="connsiteY38" fmla="*/ 129485 h 225712"/>
              <a:gd name="connsiteX39" fmla="*/ 99814 w 226017"/>
              <a:gd name="connsiteY39" fmla="*/ 130655 h 225712"/>
              <a:gd name="connsiteX40" fmla="*/ 102312 w 226017"/>
              <a:gd name="connsiteY40" fmla="*/ 149946 h 225712"/>
              <a:gd name="connsiteX41" fmla="*/ 111170 w 226017"/>
              <a:gd name="connsiteY41" fmla="*/ 153337 h 225712"/>
              <a:gd name="connsiteX42" fmla="*/ 111737 w 226017"/>
              <a:gd name="connsiteY42" fmla="*/ 153570 h 225712"/>
              <a:gd name="connsiteX43" fmla="*/ 148756 w 226017"/>
              <a:gd name="connsiteY43" fmla="*/ 175552 h 225712"/>
              <a:gd name="connsiteX44" fmla="*/ 149096 w 226017"/>
              <a:gd name="connsiteY44" fmla="*/ 175785 h 225712"/>
              <a:gd name="connsiteX45" fmla="*/ 157500 w 226017"/>
              <a:gd name="connsiteY45" fmla="*/ 188529 h 225712"/>
              <a:gd name="connsiteX46" fmla="*/ 157954 w 226017"/>
              <a:gd name="connsiteY46" fmla="*/ 192504 h 225712"/>
              <a:gd name="connsiteX47" fmla="*/ 157954 w 226017"/>
              <a:gd name="connsiteY47" fmla="*/ 201624 h 225712"/>
              <a:gd name="connsiteX48" fmla="*/ 157727 w 226017"/>
              <a:gd name="connsiteY48" fmla="*/ 203261 h 225712"/>
              <a:gd name="connsiteX49" fmla="*/ 123887 w 226017"/>
              <a:gd name="connsiteY49" fmla="*/ 222319 h 225712"/>
              <a:gd name="connsiteX50" fmla="*/ 37587 w 226017"/>
              <a:gd name="connsiteY50" fmla="*/ 222319 h 225712"/>
              <a:gd name="connsiteX51" fmla="*/ 4656 w 226017"/>
              <a:gd name="connsiteY51" fmla="*/ 208288 h 225712"/>
              <a:gd name="connsiteX52" fmla="*/ 114 w 226017"/>
              <a:gd name="connsiteY52" fmla="*/ 200104 h 22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6017" h="225712">
                <a:moveTo>
                  <a:pt x="171012" y="176720"/>
                </a:moveTo>
                <a:cubicBezTo>
                  <a:pt x="161247" y="157663"/>
                  <a:pt x="143305" y="147725"/>
                  <a:pt x="123092" y="139423"/>
                </a:cubicBezTo>
                <a:cubicBezTo>
                  <a:pt x="120026" y="138138"/>
                  <a:pt x="118777" y="134513"/>
                  <a:pt x="120254" y="131590"/>
                </a:cubicBezTo>
                <a:lnTo>
                  <a:pt x="120254" y="131473"/>
                </a:lnTo>
                <a:lnTo>
                  <a:pt x="120594" y="130772"/>
                </a:lnTo>
                <a:cubicBezTo>
                  <a:pt x="129566" y="117910"/>
                  <a:pt x="137400" y="101659"/>
                  <a:pt x="138536" y="80847"/>
                </a:cubicBezTo>
                <a:cubicBezTo>
                  <a:pt x="140693" y="56996"/>
                  <a:pt x="131950" y="40160"/>
                  <a:pt x="119799" y="27532"/>
                </a:cubicBezTo>
                <a:cubicBezTo>
                  <a:pt x="118096" y="25779"/>
                  <a:pt x="117642" y="23090"/>
                  <a:pt x="118777" y="20868"/>
                </a:cubicBezTo>
                <a:cubicBezTo>
                  <a:pt x="124569" y="9878"/>
                  <a:pt x="133540" y="1226"/>
                  <a:pt x="149891" y="173"/>
                </a:cubicBezTo>
                <a:cubicBezTo>
                  <a:pt x="174873" y="-996"/>
                  <a:pt x="188500" y="15373"/>
                  <a:pt x="190771" y="36418"/>
                </a:cubicBezTo>
                <a:cubicBezTo>
                  <a:pt x="194177" y="59802"/>
                  <a:pt x="186229" y="78509"/>
                  <a:pt x="177145" y="90201"/>
                </a:cubicBezTo>
                <a:cubicBezTo>
                  <a:pt x="176009" y="92540"/>
                  <a:pt x="173737" y="93708"/>
                  <a:pt x="172602" y="96047"/>
                </a:cubicBezTo>
                <a:cubicBezTo>
                  <a:pt x="171693" y="97917"/>
                  <a:pt x="171466" y="102243"/>
                  <a:pt x="172147" y="105050"/>
                </a:cubicBezTo>
                <a:cubicBezTo>
                  <a:pt x="172375" y="106219"/>
                  <a:pt x="172942" y="107154"/>
                  <a:pt x="173851" y="107972"/>
                </a:cubicBezTo>
                <a:cubicBezTo>
                  <a:pt x="177031" y="110779"/>
                  <a:pt x="183503" y="112766"/>
                  <a:pt x="187478" y="114871"/>
                </a:cubicBezTo>
                <a:cubicBezTo>
                  <a:pt x="193155" y="117209"/>
                  <a:pt x="197697" y="119547"/>
                  <a:pt x="202240" y="121886"/>
                </a:cubicBezTo>
                <a:cubicBezTo>
                  <a:pt x="211324" y="126563"/>
                  <a:pt x="221543" y="133577"/>
                  <a:pt x="224951" y="142931"/>
                </a:cubicBezTo>
                <a:cubicBezTo>
                  <a:pt x="227222" y="148777"/>
                  <a:pt x="226086" y="160469"/>
                  <a:pt x="222679" y="165145"/>
                </a:cubicBezTo>
                <a:cubicBezTo>
                  <a:pt x="215298" y="176019"/>
                  <a:pt x="194063" y="177773"/>
                  <a:pt x="176577" y="179877"/>
                </a:cubicBezTo>
                <a:cubicBezTo>
                  <a:pt x="174305" y="179994"/>
                  <a:pt x="172147" y="178825"/>
                  <a:pt x="171012" y="176720"/>
                </a:cubicBezTo>
                <a:moveTo>
                  <a:pt x="114" y="200104"/>
                </a:moveTo>
                <a:lnTo>
                  <a:pt x="114" y="191920"/>
                </a:lnTo>
                <a:cubicBezTo>
                  <a:pt x="114" y="189582"/>
                  <a:pt x="1250" y="187243"/>
                  <a:pt x="2385" y="184905"/>
                </a:cubicBezTo>
                <a:cubicBezTo>
                  <a:pt x="6814" y="175668"/>
                  <a:pt x="15784" y="169823"/>
                  <a:pt x="23620" y="164093"/>
                </a:cubicBezTo>
                <a:cubicBezTo>
                  <a:pt x="23847" y="163977"/>
                  <a:pt x="24074" y="163743"/>
                  <a:pt x="24301" y="163625"/>
                </a:cubicBezTo>
                <a:cubicBezTo>
                  <a:pt x="31001" y="160235"/>
                  <a:pt x="37700" y="156727"/>
                  <a:pt x="45535" y="153337"/>
                </a:cubicBezTo>
                <a:cubicBezTo>
                  <a:pt x="47466" y="152402"/>
                  <a:pt x="50191" y="151350"/>
                  <a:pt x="52349" y="150414"/>
                </a:cubicBezTo>
                <a:cubicBezTo>
                  <a:pt x="53144" y="150063"/>
                  <a:pt x="53825" y="149595"/>
                  <a:pt x="54279" y="148894"/>
                </a:cubicBezTo>
                <a:cubicBezTo>
                  <a:pt x="57572" y="144802"/>
                  <a:pt x="61092" y="136384"/>
                  <a:pt x="57913" y="129953"/>
                </a:cubicBezTo>
                <a:cubicBezTo>
                  <a:pt x="56777" y="127615"/>
                  <a:pt x="55642" y="126446"/>
                  <a:pt x="53484" y="124224"/>
                </a:cubicBezTo>
                <a:lnTo>
                  <a:pt x="53257" y="123991"/>
                </a:lnTo>
                <a:cubicBezTo>
                  <a:pt x="43037" y="112298"/>
                  <a:pt x="34067" y="92422"/>
                  <a:pt x="36338" y="69155"/>
                </a:cubicBezTo>
                <a:cubicBezTo>
                  <a:pt x="38609" y="45772"/>
                  <a:pt x="53371" y="29403"/>
                  <a:pt x="78353" y="29403"/>
                </a:cubicBezTo>
                <a:cubicBezTo>
                  <a:pt x="103221" y="29403"/>
                  <a:pt x="117983" y="45655"/>
                  <a:pt x="121503" y="68922"/>
                </a:cubicBezTo>
                <a:cubicBezTo>
                  <a:pt x="121503" y="69155"/>
                  <a:pt x="121503" y="69272"/>
                  <a:pt x="121616" y="69506"/>
                </a:cubicBezTo>
                <a:cubicBezTo>
                  <a:pt x="122638" y="83420"/>
                  <a:pt x="119345" y="96164"/>
                  <a:pt x="115939" y="104348"/>
                </a:cubicBezTo>
                <a:cubicBezTo>
                  <a:pt x="112646" y="112416"/>
                  <a:pt x="109239" y="118145"/>
                  <a:pt x="104811" y="123873"/>
                </a:cubicBezTo>
                <a:cubicBezTo>
                  <a:pt x="104584" y="124107"/>
                  <a:pt x="104470" y="124341"/>
                  <a:pt x="104357" y="124575"/>
                </a:cubicBezTo>
                <a:cubicBezTo>
                  <a:pt x="103221" y="126446"/>
                  <a:pt x="101404" y="127615"/>
                  <a:pt x="100268" y="129485"/>
                </a:cubicBezTo>
                <a:cubicBezTo>
                  <a:pt x="100041" y="129837"/>
                  <a:pt x="99927" y="130187"/>
                  <a:pt x="99814" y="130655"/>
                </a:cubicBezTo>
                <a:cubicBezTo>
                  <a:pt x="97883" y="137553"/>
                  <a:pt x="100041" y="146556"/>
                  <a:pt x="102312" y="149946"/>
                </a:cubicBezTo>
                <a:cubicBezTo>
                  <a:pt x="103448" y="152168"/>
                  <a:pt x="107763" y="152285"/>
                  <a:pt x="111170" y="153337"/>
                </a:cubicBezTo>
                <a:cubicBezTo>
                  <a:pt x="111397" y="153454"/>
                  <a:pt x="111510" y="153454"/>
                  <a:pt x="111737" y="153570"/>
                </a:cubicBezTo>
                <a:cubicBezTo>
                  <a:pt x="125250" y="159416"/>
                  <a:pt x="138650" y="166315"/>
                  <a:pt x="148756" y="175552"/>
                </a:cubicBezTo>
                <a:cubicBezTo>
                  <a:pt x="148869" y="175668"/>
                  <a:pt x="148983" y="175785"/>
                  <a:pt x="149096" y="175785"/>
                </a:cubicBezTo>
                <a:cubicBezTo>
                  <a:pt x="152049" y="178825"/>
                  <a:pt x="155910" y="182918"/>
                  <a:pt x="157500" y="188529"/>
                </a:cubicBezTo>
                <a:cubicBezTo>
                  <a:pt x="157840" y="189815"/>
                  <a:pt x="157954" y="191219"/>
                  <a:pt x="157954" y="192504"/>
                </a:cubicBezTo>
                <a:lnTo>
                  <a:pt x="157954" y="201624"/>
                </a:lnTo>
                <a:cubicBezTo>
                  <a:pt x="157954" y="202209"/>
                  <a:pt x="157840" y="202794"/>
                  <a:pt x="157727" y="203261"/>
                </a:cubicBezTo>
                <a:cubicBezTo>
                  <a:pt x="153866" y="215421"/>
                  <a:pt x="138309" y="218928"/>
                  <a:pt x="123887" y="222319"/>
                </a:cubicBezTo>
                <a:cubicBezTo>
                  <a:pt x="98905" y="226996"/>
                  <a:pt x="63704" y="226996"/>
                  <a:pt x="37587" y="222319"/>
                </a:cubicBezTo>
                <a:cubicBezTo>
                  <a:pt x="25096" y="219980"/>
                  <a:pt x="11469" y="216473"/>
                  <a:pt x="4656" y="208288"/>
                </a:cubicBezTo>
                <a:cubicBezTo>
                  <a:pt x="2385" y="207120"/>
                  <a:pt x="1250" y="204781"/>
                  <a:pt x="114" y="200104"/>
                </a:cubicBez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4800001" scaled="1"/>
          </a:gradFill>
          <a:ln w="783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片 64" descr="343439383331313b343532303033313bd3a6d3c3c9ccb3c7"/>
          <p:cNvSpPr/>
          <p:nvPr>
            <p:custDataLst>
              <p:tags r:id="rId22"/>
            </p:custDataLst>
          </p:nvPr>
        </p:nvSpPr>
        <p:spPr>
          <a:xfrm>
            <a:off x="4391641" y="2276318"/>
            <a:ext cx="207672" cy="231810"/>
          </a:xfrm>
          <a:custGeom>
            <a:avLst/>
            <a:gdLst>
              <a:gd name="connsiteX0" fmla="*/ 152100 w 187057"/>
              <a:gd name="connsiteY0" fmla="*/ 208914 h 208800"/>
              <a:gd name="connsiteX1" fmla="*/ 35188 w 187057"/>
              <a:gd name="connsiteY1" fmla="*/ 208914 h 208800"/>
              <a:gd name="connsiteX2" fmla="*/ 115 w 187057"/>
              <a:gd name="connsiteY2" fmla="*/ 174114 h 208800"/>
              <a:gd name="connsiteX3" fmla="*/ 115 w 187057"/>
              <a:gd name="connsiteY3" fmla="*/ 34914 h 208800"/>
              <a:gd name="connsiteX4" fmla="*/ 35188 w 187057"/>
              <a:gd name="connsiteY4" fmla="*/ 114 h 208800"/>
              <a:gd name="connsiteX5" fmla="*/ 152100 w 187057"/>
              <a:gd name="connsiteY5" fmla="*/ 114 h 208800"/>
              <a:gd name="connsiteX6" fmla="*/ 187173 w 187057"/>
              <a:gd name="connsiteY6" fmla="*/ 34914 h 208800"/>
              <a:gd name="connsiteX7" fmla="*/ 187173 w 187057"/>
              <a:gd name="connsiteY7" fmla="*/ 174114 h 208800"/>
              <a:gd name="connsiteX8" fmla="*/ 152100 w 187057"/>
              <a:gd name="connsiteY8" fmla="*/ 208914 h 208800"/>
              <a:gd name="connsiteX9" fmla="*/ 93644 w 187057"/>
              <a:gd name="connsiteY9" fmla="*/ 96228 h 208800"/>
              <a:gd name="connsiteX10" fmla="*/ 140408 w 187057"/>
              <a:gd name="connsiteY10" fmla="*/ 48171 h 208800"/>
              <a:gd name="connsiteX11" fmla="*/ 128717 w 187057"/>
              <a:gd name="connsiteY11" fmla="*/ 36157 h 208800"/>
              <a:gd name="connsiteX12" fmla="*/ 117026 w 187057"/>
              <a:gd name="connsiteY12" fmla="*/ 48171 h 208800"/>
              <a:gd name="connsiteX13" fmla="*/ 93644 w 187057"/>
              <a:gd name="connsiteY13" fmla="*/ 72200 h 208800"/>
              <a:gd name="connsiteX14" fmla="*/ 70262 w 187057"/>
              <a:gd name="connsiteY14" fmla="*/ 48171 h 208800"/>
              <a:gd name="connsiteX15" fmla="*/ 58570 w 187057"/>
              <a:gd name="connsiteY15" fmla="*/ 36157 h 208800"/>
              <a:gd name="connsiteX16" fmla="*/ 46879 w 187057"/>
              <a:gd name="connsiteY16" fmla="*/ 48171 h 208800"/>
              <a:gd name="connsiteX17" fmla="*/ 93644 w 187057"/>
              <a:gd name="connsiteY17" fmla="*/ 96228 h 208800"/>
              <a:gd name="connsiteX18" fmla="*/ 117026 w 187057"/>
              <a:gd name="connsiteY18" fmla="*/ 168314 h 208800"/>
              <a:gd name="connsiteX19" fmla="*/ 128717 w 187057"/>
              <a:gd name="connsiteY19" fmla="*/ 156299 h 208800"/>
              <a:gd name="connsiteX20" fmla="*/ 117026 w 187057"/>
              <a:gd name="connsiteY20" fmla="*/ 144285 h 208800"/>
              <a:gd name="connsiteX21" fmla="*/ 70262 w 187057"/>
              <a:gd name="connsiteY21" fmla="*/ 144285 h 208800"/>
              <a:gd name="connsiteX22" fmla="*/ 58570 w 187057"/>
              <a:gd name="connsiteY22" fmla="*/ 156299 h 208800"/>
              <a:gd name="connsiteX23" fmla="*/ 70262 w 187057"/>
              <a:gd name="connsiteY23" fmla="*/ 168314 h 208800"/>
              <a:gd name="connsiteX24" fmla="*/ 117026 w 187057"/>
              <a:gd name="connsiteY24" fmla="*/ 168314 h 2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7057" h="208800">
                <a:moveTo>
                  <a:pt x="152100" y="208914"/>
                </a:moveTo>
                <a:lnTo>
                  <a:pt x="35188" y="208914"/>
                </a:lnTo>
                <a:cubicBezTo>
                  <a:pt x="15313" y="208914"/>
                  <a:pt x="115" y="193834"/>
                  <a:pt x="115" y="174114"/>
                </a:cubicBezTo>
                <a:lnTo>
                  <a:pt x="115" y="34914"/>
                </a:lnTo>
                <a:cubicBezTo>
                  <a:pt x="115" y="15194"/>
                  <a:pt x="15313" y="114"/>
                  <a:pt x="35188" y="114"/>
                </a:cubicBezTo>
                <a:lnTo>
                  <a:pt x="152100" y="114"/>
                </a:lnTo>
                <a:cubicBezTo>
                  <a:pt x="171974" y="114"/>
                  <a:pt x="187173" y="15194"/>
                  <a:pt x="187173" y="34914"/>
                </a:cubicBezTo>
                <a:lnTo>
                  <a:pt x="187173" y="174114"/>
                </a:lnTo>
                <a:cubicBezTo>
                  <a:pt x="187173" y="193834"/>
                  <a:pt x="171974" y="208914"/>
                  <a:pt x="152100" y="208914"/>
                </a:cubicBezTo>
                <a:moveTo>
                  <a:pt x="93644" y="96228"/>
                </a:moveTo>
                <a:cubicBezTo>
                  <a:pt x="119364" y="96228"/>
                  <a:pt x="140408" y="74603"/>
                  <a:pt x="140408" y="48171"/>
                </a:cubicBezTo>
                <a:cubicBezTo>
                  <a:pt x="140408" y="40963"/>
                  <a:pt x="135732" y="36157"/>
                  <a:pt x="128717" y="36157"/>
                </a:cubicBezTo>
                <a:cubicBezTo>
                  <a:pt x="121702" y="36157"/>
                  <a:pt x="117026" y="40963"/>
                  <a:pt x="117026" y="48171"/>
                </a:cubicBezTo>
                <a:cubicBezTo>
                  <a:pt x="117026" y="61387"/>
                  <a:pt x="106504" y="72200"/>
                  <a:pt x="93644" y="72200"/>
                </a:cubicBezTo>
                <a:cubicBezTo>
                  <a:pt x="80784" y="72200"/>
                  <a:pt x="70262" y="61387"/>
                  <a:pt x="70262" y="48171"/>
                </a:cubicBezTo>
                <a:cubicBezTo>
                  <a:pt x="70262" y="40963"/>
                  <a:pt x="65585" y="36157"/>
                  <a:pt x="58570" y="36157"/>
                </a:cubicBezTo>
                <a:cubicBezTo>
                  <a:pt x="51556" y="36157"/>
                  <a:pt x="46879" y="40963"/>
                  <a:pt x="46879" y="48171"/>
                </a:cubicBezTo>
                <a:cubicBezTo>
                  <a:pt x="46879" y="74603"/>
                  <a:pt x="67923" y="96228"/>
                  <a:pt x="93644" y="96228"/>
                </a:cubicBezTo>
                <a:moveTo>
                  <a:pt x="117026" y="168314"/>
                </a:moveTo>
                <a:cubicBezTo>
                  <a:pt x="124041" y="168314"/>
                  <a:pt x="128717" y="163508"/>
                  <a:pt x="128717" y="156299"/>
                </a:cubicBezTo>
                <a:cubicBezTo>
                  <a:pt x="128717" y="149091"/>
                  <a:pt x="124041" y="144285"/>
                  <a:pt x="117026" y="144285"/>
                </a:cubicBezTo>
                <a:lnTo>
                  <a:pt x="70262" y="144285"/>
                </a:lnTo>
                <a:cubicBezTo>
                  <a:pt x="63247" y="144285"/>
                  <a:pt x="58570" y="149091"/>
                  <a:pt x="58570" y="156299"/>
                </a:cubicBezTo>
                <a:cubicBezTo>
                  <a:pt x="58570" y="163508"/>
                  <a:pt x="63247" y="168314"/>
                  <a:pt x="70262" y="168314"/>
                </a:cubicBezTo>
                <a:lnTo>
                  <a:pt x="117026" y="168314"/>
                </a:ln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5400000" scaled="1"/>
          </a:gradFill>
          <a:ln w="71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片 62" descr="343435383036303b343532343134393bcdb7c4d4b7e7b1a9"/>
          <p:cNvSpPr/>
          <p:nvPr>
            <p:custDataLst>
              <p:tags r:id="rId23"/>
            </p:custDataLst>
          </p:nvPr>
        </p:nvSpPr>
        <p:spPr>
          <a:xfrm>
            <a:off x="3156693" y="3809583"/>
            <a:ext cx="225871" cy="263783"/>
          </a:xfrm>
          <a:custGeom>
            <a:avLst/>
            <a:gdLst>
              <a:gd name="connsiteX0" fmla="*/ 112762 w 203450"/>
              <a:gd name="connsiteY0" fmla="*/ 114 h 237599"/>
              <a:gd name="connsiteX1" fmla="*/ 23109 w 203450"/>
              <a:gd name="connsiteY1" fmla="*/ 76504 h 237599"/>
              <a:gd name="connsiteX2" fmla="*/ 1373 w 203450"/>
              <a:gd name="connsiteY2" fmla="*/ 114849 h 237599"/>
              <a:gd name="connsiteX3" fmla="*/ 9688 w 203450"/>
              <a:gd name="connsiteY3" fmla="*/ 129119 h 237599"/>
              <a:gd name="connsiteX4" fmla="*/ 24352 w 203450"/>
              <a:gd name="connsiteY4" fmla="*/ 129119 h 237599"/>
              <a:gd name="connsiteX5" fmla="*/ 24352 w 203450"/>
              <a:gd name="connsiteY5" fmla="*/ 176778 h 237599"/>
              <a:gd name="connsiteX6" fmla="*/ 50028 w 203450"/>
              <a:gd name="connsiteY6" fmla="*/ 197015 h 237599"/>
              <a:gd name="connsiteX7" fmla="*/ 66473 w 203450"/>
              <a:gd name="connsiteY7" fmla="*/ 194743 h 237599"/>
              <a:gd name="connsiteX8" fmla="*/ 66473 w 203450"/>
              <a:gd name="connsiteY8" fmla="*/ 222362 h 237599"/>
              <a:gd name="connsiteX9" fmla="*/ 81826 w 203450"/>
              <a:gd name="connsiteY9" fmla="*/ 237714 h 237599"/>
              <a:gd name="connsiteX10" fmla="*/ 131727 w 203450"/>
              <a:gd name="connsiteY10" fmla="*/ 237714 h 237599"/>
              <a:gd name="connsiteX11" fmla="*/ 147083 w 203450"/>
              <a:gd name="connsiteY11" fmla="*/ 222362 h 237599"/>
              <a:gd name="connsiteX12" fmla="*/ 147083 w 203450"/>
              <a:gd name="connsiteY12" fmla="*/ 174944 h 237599"/>
              <a:gd name="connsiteX13" fmla="*/ 203566 w 203450"/>
              <a:gd name="connsiteY13" fmla="*/ 90894 h 237599"/>
              <a:gd name="connsiteX14" fmla="*/ 112762 w 203450"/>
              <a:gd name="connsiteY14" fmla="*/ 114 h 237599"/>
              <a:gd name="connsiteX15" fmla="*/ 145735 w 203450"/>
              <a:gd name="connsiteY15" fmla="*/ 81910 h 237599"/>
              <a:gd name="connsiteX16" fmla="*/ 96232 w 203450"/>
              <a:gd name="connsiteY16" fmla="*/ 133943 h 237599"/>
              <a:gd name="connsiteX17" fmla="*/ 89653 w 203450"/>
              <a:gd name="connsiteY17" fmla="*/ 130741 h 237599"/>
              <a:gd name="connsiteX18" fmla="*/ 94866 w 203450"/>
              <a:gd name="connsiteY18" fmla="*/ 95115 h 237599"/>
              <a:gd name="connsiteX19" fmla="*/ 72234 w 203450"/>
              <a:gd name="connsiteY19" fmla="*/ 95115 h 237599"/>
              <a:gd name="connsiteX20" fmla="*/ 69451 w 203450"/>
              <a:gd name="connsiteY20" fmla="*/ 88634 h 237599"/>
              <a:gd name="connsiteX21" fmla="*/ 118957 w 203450"/>
              <a:gd name="connsiteY21" fmla="*/ 36602 h 237599"/>
              <a:gd name="connsiteX22" fmla="*/ 125537 w 203450"/>
              <a:gd name="connsiteY22" fmla="*/ 39804 h 237599"/>
              <a:gd name="connsiteX23" fmla="*/ 120323 w 203450"/>
              <a:gd name="connsiteY23" fmla="*/ 75430 h 237599"/>
              <a:gd name="connsiteX24" fmla="*/ 142955 w 203450"/>
              <a:gd name="connsiteY24" fmla="*/ 75430 h 237599"/>
              <a:gd name="connsiteX25" fmla="*/ 145735 w 203450"/>
              <a:gd name="connsiteY25" fmla="*/ 81910 h 23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3450" h="237599">
                <a:moveTo>
                  <a:pt x="112762" y="114"/>
                </a:moveTo>
                <a:cubicBezTo>
                  <a:pt x="67513" y="114"/>
                  <a:pt x="30006" y="33206"/>
                  <a:pt x="23109" y="76504"/>
                </a:cubicBezTo>
                <a:lnTo>
                  <a:pt x="1373" y="114849"/>
                </a:lnTo>
                <a:cubicBezTo>
                  <a:pt x="-2239" y="121220"/>
                  <a:pt x="2364" y="129119"/>
                  <a:pt x="9688" y="129119"/>
                </a:cubicBezTo>
                <a:lnTo>
                  <a:pt x="24352" y="129119"/>
                </a:lnTo>
                <a:lnTo>
                  <a:pt x="24352" y="176778"/>
                </a:lnTo>
                <a:cubicBezTo>
                  <a:pt x="24352" y="190238"/>
                  <a:pt x="36938" y="200157"/>
                  <a:pt x="50028" y="197015"/>
                </a:cubicBezTo>
                <a:lnTo>
                  <a:pt x="66473" y="194743"/>
                </a:lnTo>
                <a:lnTo>
                  <a:pt x="66473" y="222362"/>
                </a:lnTo>
                <a:cubicBezTo>
                  <a:pt x="66473" y="230841"/>
                  <a:pt x="73347" y="237714"/>
                  <a:pt x="81826" y="237714"/>
                </a:cubicBezTo>
                <a:lnTo>
                  <a:pt x="131727" y="237714"/>
                </a:lnTo>
                <a:cubicBezTo>
                  <a:pt x="140208" y="237714"/>
                  <a:pt x="147083" y="230841"/>
                  <a:pt x="147083" y="222362"/>
                </a:cubicBezTo>
                <a:lnTo>
                  <a:pt x="147083" y="174944"/>
                </a:lnTo>
                <a:cubicBezTo>
                  <a:pt x="180214" y="161409"/>
                  <a:pt x="203566" y="128883"/>
                  <a:pt x="203566" y="90894"/>
                </a:cubicBezTo>
                <a:cubicBezTo>
                  <a:pt x="203564" y="40755"/>
                  <a:pt x="162909" y="114"/>
                  <a:pt x="112762" y="114"/>
                </a:cubicBezTo>
                <a:moveTo>
                  <a:pt x="145735" y="81910"/>
                </a:moveTo>
                <a:lnTo>
                  <a:pt x="96232" y="133943"/>
                </a:lnTo>
                <a:cubicBezTo>
                  <a:pt x="93653" y="136655"/>
                  <a:pt x="89113" y="134445"/>
                  <a:pt x="89653" y="130741"/>
                </a:cubicBezTo>
                <a:lnTo>
                  <a:pt x="94866" y="95115"/>
                </a:lnTo>
                <a:lnTo>
                  <a:pt x="72234" y="95115"/>
                </a:lnTo>
                <a:cubicBezTo>
                  <a:pt x="68860" y="95115"/>
                  <a:pt x="67128" y="91079"/>
                  <a:pt x="69451" y="88634"/>
                </a:cubicBezTo>
                <a:lnTo>
                  <a:pt x="118957" y="36602"/>
                </a:lnTo>
                <a:cubicBezTo>
                  <a:pt x="121537" y="33890"/>
                  <a:pt x="126077" y="36100"/>
                  <a:pt x="125537" y="39804"/>
                </a:cubicBezTo>
                <a:lnTo>
                  <a:pt x="120323" y="75430"/>
                </a:lnTo>
                <a:lnTo>
                  <a:pt x="142955" y="75430"/>
                </a:lnTo>
                <a:cubicBezTo>
                  <a:pt x="146326" y="75430"/>
                  <a:pt x="148061" y="79466"/>
                  <a:pt x="145735" y="81910"/>
                </a:cubicBez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4800001" scaled="1"/>
          </a:gradFill>
          <a:ln w="81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24"/>
            </p:custDataLst>
          </p:nvPr>
        </p:nvSpPr>
        <p:spPr>
          <a:xfrm>
            <a:off x="3880786" y="4810006"/>
            <a:ext cx="4669782" cy="577998"/>
          </a:xfrm>
          <a:prstGeom prst="rect">
            <a:avLst/>
          </a:prstGeom>
          <a:noFill/>
        </p:spPr>
        <p:txBody>
          <a:bodyPr wrap="square" rtlCol="0" anchor="ctr" anchorCtr="0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215900" dist="431800" dir="5400000" sy="-20000" rotWithShape="0">
                    <a:schemeClr val="accent1">
                      <a:alpha val="25000"/>
                    </a:schemeClr>
                  </a:outerShdw>
                </a:effectLst>
                <a:latin typeface="Arial" panose="020B0604020202020204" pitchFamily="34" charset="0"/>
                <a:ea typeface="汉仪君黑-55W" panose="00020600040101010101" charset="-122"/>
                <a:cs typeface="+mj-ea"/>
                <a:sym typeface="+mn-ea"/>
              </a:rPr>
              <a:t>以算力网络为底座，连接多种算力资源，打造智能算力平台，为客户提供专业灵活的算力应用服务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16610" y="387350"/>
            <a:ext cx="4288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NCMatch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核心能力</a:t>
            </a:r>
          </a:p>
        </p:txBody>
      </p:sp>
      <p:sp>
        <p:nvSpPr>
          <p:cNvPr id="7" name="矩形 6"/>
          <p:cNvSpPr/>
          <p:nvPr>
            <p:custDataLst>
              <p:tags r:id="rId25"/>
            </p:custDataLst>
          </p:nvPr>
        </p:nvSpPr>
        <p:spPr>
          <a:xfrm>
            <a:off x="538481" y="3340068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市场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图片 12" descr="开元云logo图形反白"/>
          <p:cNvPicPr>
            <a:picLocks noChangeAspect="1"/>
          </p:cNvPicPr>
          <p:nvPr/>
        </p:nvPicPr>
        <p:blipFill>
          <a:blip r:embed="rId43"/>
          <a:srcRect l="29168" t="28396" r="30595" b="31545"/>
          <a:stretch>
            <a:fillRect/>
          </a:stretch>
        </p:blipFill>
        <p:spPr>
          <a:xfrm>
            <a:off x="5735955" y="2903855"/>
            <a:ext cx="734060" cy="516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NCMatch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服务项</a:t>
            </a:r>
          </a:p>
        </p:txBody>
      </p:sp>
      <p:sp>
        <p:nvSpPr>
          <p:cNvPr id="192" name="椭圆 191"/>
          <p:cNvSpPr/>
          <p:nvPr>
            <p:custDataLst>
              <p:tags r:id="rId2"/>
            </p:custDataLst>
          </p:nvPr>
        </p:nvSpPr>
        <p:spPr>
          <a:xfrm>
            <a:off x="4122438" y="1962006"/>
            <a:ext cx="3917462" cy="3917462"/>
          </a:xfrm>
          <a:prstGeom prst="ellipse">
            <a:avLst/>
          </a:prstGeom>
          <a:noFill/>
          <a:ln w="31750">
            <a:solidFill>
              <a:schemeClr val="accent1">
                <a:alpha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9pPr>
          </a:lstStyle>
          <a:p>
            <a:pPr algn="ctr"/>
            <a:endParaRPr lang="zh-CN" altLang="en-US">
              <a:latin typeface="+mn-ea"/>
              <a:ea typeface="+mn-ea"/>
            </a:endParaRPr>
          </a:p>
        </p:txBody>
      </p:sp>
      <p:sp>
        <p:nvSpPr>
          <p:cNvPr id="48" name="任意多边形: 形状 55"/>
          <p:cNvSpPr/>
          <p:nvPr>
            <p:custDataLst>
              <p:tags r:id="rId3"/>
            </p:custDataLst>
          </p:nvPr>
        </p:nvSpPr>
        <p:spPr>
          <a:xfrm>
            <a:off x="3864363" y="3666783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62" name="任意多边形 2"/>
          <p:cNvSpPr/>
          <p:nvPr>
            <p:custDataLst>
              <p:tags r:id="rId4"/>
            </p:custDataLst>
          </p:nvPr>
        </p:nvSpPr>
        <p:spPr>
          <a:xfrm>
            <a:off x="4387856" y="3950806"/>
            <a:ext cx="3386629" cy="161069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76" h="2985">
                <a:moveTo>
                  <a:pt x="0" y="0"/>
                </a:moveTo>
                <a:lnTo>
                  <a:pt x="6276" y="0"/>
                </a:lnTo>
                <a:lnTo>
                  <a:pt x="6276" y="5"/>
                </a:lnTo>
                <a:cubicBezTo>
                  <a:pt x="6192" y="1665"/>
                  <a:pt x="4819" y="2985"/>
                  <a:pt x="3138" y="2985"/>
                </a:cubicBezTo>
                <a:cubicBezTo>
                  <a:pt x="1457" y="2985"/>
                  <a:pt x="84" y="1665"/>
                  <a:pt x="0" y="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5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5400000" scaled="0"/>
          </a:gradFill>
          <a:ln>
            <a:noFill/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63" name="椭圆 62"/>
          <p:cNvSpPr/>
          <p:nvPr>
            <p:custDataLst>
              <p:tags r:id="rId5"/>
            </p:custDataLst>
          </p:nvPr>
        </p:nvSpPr>
        <p:spPr>
          <a:xfrm>
            <a:off x="4387919" y="2785820"/>
            <a:ext cx="3386500" cy="1957651"/>
          </a:xfrm>
          <a:prstGeom prst="ellipse">
            <a:avLst/>
          </a:prstGeom>
          <a:solidFill>
            <a:schemeClr val="bg2"/>
          </a:solidFill>
          <a:ln w="53975">
            <a:gradFill>
              <a:gsLst>
                <a:gs pos="3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0" name="任意多边形: 形状 50"/>
          <p:cNvSpPr/>
          <p:nvPr>
            <p:custDataLst>
              <p:tags r:id="rId6"/>
            </p:custDataLst>
          </p:nvPr>
        </p:nvSpPr>
        <p:spPr>
          <a:xfrm>
            <a:off x="7221725" y="2247648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41" name="任意多边形: 形状 51"/>
          <p:cNvSpPr/>
          <p:nvPr>
            <p:custDataLst>
              <p:tags r:id="rId7"/>
            </p:custDataLst>
          </p:nvPr>
        </p:nvSpPr>
        <p:spPr>
          <a:xfrm>
            <a:off x="7809344" y="3656051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42" name="任意多边形: 形状 52"/>
          <p:cNvSpPr/>
          <p:nvPr>
            <p:custDataLst>
              <p:tags r:id="rId8"/>
            </p:custDataLst>
          </p:nvPr>
        </p:nvSpPr>
        <p:spPr>
          <a:xfrm>
            <a:off x="7246007" y="5084840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cxnSp>
        <p:nvCxnSpPr>
          <p:cNvPr id="261" name="直接连接符 260"/>
          <p:cNvCxnSpPr/>
          <p:nvPr>
            <p:custDataLst>
              <p:tags r:id="rId9"/>
            </p:custDataLst>
          </p:nvPr>
        </p:nvCxnSpPr>
        <p:spPr>
          <a:xfrm>
            <a:off x="8180173" y="2468882"/>
            <a:ext cx="204938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8223344" y="2467265"/>
            <a:ext cx="2307745" cy="697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API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对接主流大模型，应用、调用，AI-Store</a:t>
            </a:r>
          </a:p>
        </p:txBody>
      </p: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8217947" y="1811655"/>
            <a:ext cx="2302669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MaaS服务</a:t>
            </a:r>
          </a:p>
        </p:txBody>
      </p:sp>
      <p:cxnSp>
        <p:nvCxnSpPr>
          <p:cNvPr id="266" name="直接连接符 265"/>
          <p:cNvCxnSpPr/>
          <p:nvPr>
            <p:custDataLst>
              <p:tags r:id="rId12"/>
            </p:custDataLst>
          </p:nvPr>
        </p:nvCxnSpPr>
        <p:spPr>
          <a:xfrm>
            <a:off x="8177476" y="5349242"/>
            <a:ext cx="204992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8220710" y="5362575"/>
            <a:ext cx="2604135" cy="697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提供定制化的行业大模型</a:t>
            </a: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基于行业知识和数据持续优化</a:t>
            </a:r>
          </a:p>
        </p:txBody>
      </p:sp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8215248" y="4684460"/>
            <a:ext cx="2303175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行业大模型</a:t>
            </a:r>
          </a:p>
        </p:txBody>
      </p:sp>
      <p:cxnSp>
        <p:nvCxnSpPr>
          <p:cNvPr id="275" name="直接连接符 274"/>
          <p:cNvCxnSpPr/>
          <p:nvPr>
            <p:custDataLst>
              <p:tags r:id="rId15"/>
            </p:custDataLst>
          </p:nvPr>
        </p:nvCxnSpPr>
        <p:spPr>
          <a:xfrm>
            <a:off x="8781283" y="3874798"/>
            <a:ext cx="204992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16"/>
            </p:custDataLst>
          </p:nvPr>
        </p:nvSpPr>
        <p:spPr>
          <a:xfrm>
            <a:off x="8811502" y="3902048"/>
            <a:ext cx="2303175" cy="697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文心一言、讯飞星火、通义千问、字节豆包、DALL·E等</a:t>
            </a:r>
          </a:p>
        </p:txBody>
      </p:sp>
      <p:sp>
        <p:nvSpPr>
          <p:cNvPr id="10" name="矩形 9"/>
          <p:cNvSpPr/>
          <p:nvPr>
            <p:custDataLst>
              <p:tags r:id="rId17"/>
            </p:custDataLst>
          </p:nvPr>
        </p:nvSpPr>
        <p:spPr>
          <a:xfrm>
            <a:off x="8811500" y="3231330"/>
            <a:ext cx="2303175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大模型多厂商正规接口</a:t>
            </a:r>
          </a:p>
        </p:txBody>
      </p:sp>
      <p:sp>
        <p:nvSpPr>
          <p:cNvPr id="280" name="任意多边形 5"/>
          <p:cNvSpPr/>
          <p:nvPr>
            <p:custDataLst>
              <p:tags r:id="rId18"/>
            </p:custDataLst>
          </p:nvPr>
        </p:nvSpPr>
        <p:spPr>
          <a:xfrm>
            <a:off x="6067257" y="2985404"/>
            <a:ext cx="642978" cy="1040749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70000"/>
                </a:schemeClr>
              </a:gs>
              <a:gs pos="0">
                <a:schemeClr val="accent1">
                  <a:alpha val="30000"/>
                </a:schemeClr>
              </a:gs>
              <a:gs pos="81000">
                <a:schemeClr val="accent1">
                  <a:alpha val="8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8000000" scaled="0"/>
          </a:gradFill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1"/>
                </a:gs>
                <a:gs pos="100000">
                  <a:schemeClr val="accent1"/>
                </a:gs>
                <a:gs pos="72000">
                  <a:schemeClr val="accent1"/>
                </a:gs>
                <a:gs pos="47000">
                  <a:schemeClr val="accent1">
                    <a:lumMod val="30000"/>
                    <a:lumOff val="70000"/>
                    <a:alpha val="6000"/>
                  </a:schemeClr>
                </a:gs>
              </a:gsLst>
              <a:lin ang="1800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1" name="任意多边形 5"/>
          <p:cNvSpPr/>
          <p:nvPr>
            <p:custDataLst>
              <p:tags r:id="rId19"/>
            </p:custDataLst>
          </p:nvPr>
        </p:nvSpPr>
        <p:spPr>
          <a:xfrm>
            <a:off x="5944349" y="3045941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4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282" name="任意多边形 5"/>
          <p:cNvSpPr/>
          <p:nvPr>
            <p:custDataLst>
              <p:tags r:id="rId20"/>
            </p:custDataLst>
          </p:nvPr>
        </p:nvSpPr>
        <p:spPr>
          <a:xfrm>
            <a:off x="5821440" y="3105866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3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3" name="任意多边形 5"/>
          <p:cNvSpPr/>
          <p:nvPr>
            <p:custDataLst>
              <p:tags r:id="rId21"/>
            </p:custDataLst>
          </p:nvPr>
        </p:nvSpPr>
        <p:spPr>
          <a:xfrm>
            <a:off x="5698531" y="3166098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4" name="任意多边形 5"/>
          <p:cNvSpPr/>
          <p:nvPr>
            <p:custDataLst>
              <p:tags r:id="rId22"/>
            </p:custDataLst>
          </p:nvPr>
        </p:nvSpPr>
        <p:spPr>
          <a:xfrm>
            <a:off x="5575623" y="3226023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5" name="任意多边形 5"/>
          <p:cNvSpPr/>
          <p:nvPr>
            <p:custDataLst>
              <p:tags r:id="rId23"/>
            </p:custDataLst>
          </p:nvPr>
        </p:nvSpPr>
        <p:spPr>
          <a:xfrm>
            <a:off x="5452102" y="3286255"/>
            <a:ext cx="643589" cy="1040443"/>
          </a:xfrm>
          <a:custGeom>
            <a:avLst/>
            <a:gdLst>
              <a:gd name="connsiteX0" fmla="*/ 2 w 1969"/>
              <a:gd name="connsiteY0" fmla="*/ 113 h 3184"/>
              <a:gd name="connsiteX1" fmla="*/ 135 w 1969"/>
              <a:gd name="connsiteY1" fmla="*/ 9 h 3184"/>
              <a:gd name="connsiteX2" fmla="*/ 1798 w 1969"/>
              <a:gd name="connsiteY2" fmla="*/ 924 h 3184"/>
              <a:gd name="connsiteX3" fmla="*/ 1963 w 1969"/>
              <a:gd name="connsiteY3" fmla="*/ 1332 h 3184"/>
              <a:gd name="connsiteX4" fmla="*/ 1934 w 1969"/>
              <a:gd name="connsiteY4" fmla="*/ 2981 h 3184"/>
              <a:gd name="connsiteX5" fmla="*/ 1818 w 1969"/>
              <a:gd name="connsiteY5" fmla="*/ 3185 h 3184"/>
              <a:gd name="connsiteX6" fmla="*/ 89 w 1969"/>
              <a:gd name="connsiteY6" fmla="*/ 2159 h 3184"/>
              <a:gd name="connsiteX7" fmla="*/ 6 w 1969"/>
              <a:gd name="connsiteY7" fmla="*/ 1721 h 3184"/>
              <a:gd name="connsiteX8" fmla="*/ 2 w 1969"/>
              <a:gd name="connsiteY8" fmla="*/ 113 h 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0" h="3185">
                <a:moveTo>
                  <a:pt x="2" y="113"/>
                </a:moveTo>
                <a:cubicBezTo>
                  <a:pt x="-3" y="3"/>
                  <a:pt x="71" y="-13"/>
                  <a:pt x="135" y="9"/>
                </a:cubicBezTo>
                <a:lnTo>
                  <a:pt x="1798" y="924"/>
                </a:lnTo>
                <a:cubicBezTo>
                  <a:pt x="2021" y="1011"/>
                  <a:pt x="1963" y="1126"/>
                  <a:pt x="1963" y="1332"/>
                </a:cubicBezTo>
                <a:lnTo>
                  <a:pt x="1934" y="2981"/>
                </a:lnTo>
                <a:cubicBezTo>
                  <a:pt x="1934" y="3187"/>
                  <a:pt x="1924" y="3185"/>
                  <a:pt x="1818" y="3185"/>
                </a:cubicBezTo>
                <a:lnTo>
                  <a:pt x="89" y="2159"/>
                </a:lnTo>
                <a:cubicBezTo>
                  <a:pt x="6" y="2075"/>
                  <a:pt x="14" y="2034"/>
                  <a:pt x="6" y="1721"/>
                </a:cubicBezTo>
                <a:cubicBezTo>
                  <a:pt x="0" y="1234"/>
                  <a:pt x="-2" y="623"/>
                  <a:pt x="2" y="11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1000">
                <a:srgbClr val="FFFFFF">
                  <a:alpha val="80000"/>
                </a:srgb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800000" scaled="0"/>
          </a:gradFill>
          <a:ln w="31750">
            <a:gradFill>
              <a:gsLst>
                <a:gs pos="0">
                  <a:schemeClr val="accent1">
                    <a:alpha val="500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微软雅黑" panose="020B0503020204020204" charset="-122"/>
            </a:endParaRPr>
          </a:p>
        </p:txBody>
      </p:sp>
      <p:sp>
        <p:nvSpPr>
          <p:cNvPr id="47" name="任意多边形: 形状 54"/>
          <p:cNvSpPr/>
          <p:nvPr>
            <p:custDataLst>
              <p:tags r:id="rId24"/>
            </p:custDataLst>
          </p:nvPr>
        </p:nvSpPr>
        <p:spPr>
          <a:xfrm>
            <a:off x="4474645" y="5084840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49" name="任意多边形: 形状 56"/>
          <p:cNvSpPr/>
          <p:nvPr>
            <p:custDataLst>
              <p:tags r:id="rId25"/>
            </p:custDataLst>
          </p:nvPr>
        </p:nvSpPr>
        <p:spPr>
          <a:xfrm>
            <a:off x="4482739" y="2247648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2034422" y="2468882"/>
            <a:ext cx="2049923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27"/>
            </p:custDataLst>
          </p:nvPr>
        </p:nvSpPr>
        <p:spPr>
          <a:xfrm>
            <a:off x="1721317" y="2467264"/>
            <a:ext cx="2347378" cy="6976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智能管理和运维海量异构算力资源，大幅提高资源利用效率</a:t>
            </a:r>
          </a:p>
        </p:txBody>
      </p:sp>
      <p:sp>
        <p:nvSpPr>
          <p:cNvPr id="12" name="矩形 11"/>
          <p:cNvSpPr/>
          <p:nvPr>
            <p:custDataLst>
              <p:tags r:id="rId28"/>
            </p:custDataLst>
          </p:nvPr>
        </p:nvSpPr>
        <p:spPr>
          <a:xfrm>
            <a:off x="1721317" y="1811655"/>
            <a:ext cx="2347378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全面的云管平台</a:t>
            </a:r>
          </a:p>
        </p:txBody>
      </p:sp>
      <p:pic>
        <p:nvPicPr>
          <p:cNvPr id="44" name="图片 6" descr="32313538333630393b32313538333731313bd0cbc8a4c6abbac3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16449" y="2381307"/>
            <a:ext cx="247253" cy="247253"/>
          </a:xfrm>
          <a:prstGeom prst="rect">
            <a:avLst/>
          </a:prstGeom>
        </p:spPr>
      </p:pic>
      <p:pic>
        <p:nvPicPr>
          <p:cNvPr id="43" name="图片 17" descr="32313538333630393b32313538333732343bbfceb3ccb2a5b7c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363505" y="2389791"/>
            <a:ext cx="247253" cy="247253"/>
          </a:xfrm>
          <a:prstGeom prst="rect">
            <a:avLst/>
          </a:prstGeom>
        </p:spPr>
      </p:pic>
      <p:cxnSp>
        <p:nvCxnSpPr>
          <p:cNvPr id="58" name="直接连接符 57"/>
          <p:cNvCxnSpPr/>
          <p:nvPr>
            <p:custDataLst>
              <p:tags r:id="rId31"/>
            </p:custDataLst>
          </p:nvPr>
        </p:nvCxnSpPr>
        <p:spPr>
          <a:xfrm>
            <a:off x="1407412" y="3874798"/>
            <a:ext cx="2049923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32"/>
            </p:custDataLst>
          </p:nvPr>
        </p:nvSpPr>
        <p:spPr>
          <a:xfrm>
            <a:off x="1049020" y="3902075"/>
            <a:ext cx="2378075" cy="697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提供AI开发必备的弹性裸金属集群、高性能存储等基础设施</a:t>
            </a:r>
          </a:p>
        </p:txBody>
      </p:sp>
      <p:sp>
        <p:nvSpPr>
          <p:cNvPr id="16" name="矩形 15"/>
          <p:cNvSpPr/>
          <p:nvPr>
            <p:custDataLst>
              <p:tags r:id="rId33"/>
            </p:custDataLst>
          </p:nvPr>
        </p:nvSpPr>
        <p:spPr>
          <a:xfrm>
            <a:off x="841375" y="3231515"/>
            <a:ext cx="2585720" cy="6134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强大的基础云产品</a:t>
            </a:r>
          </a:p>
        </p:txBody>
      </p:sp>
      <p:sp>
        <p:nvSpPr>
          <p:cNvPr id="17" name="矩形 16"/>
          <p:cNvSpPr/>
          <p:nvPr>
            <p:custDataLst>
              <p:tags r:id="rId34"/>
            </p:custDataLst>
          </p:nvPr>
        </p:nvSpPr>
        <p:spPr>
          <a:xfrm>
            <a:off x="4975225" y="5008880"/>
            <a:ext cx="2246630" cy="552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面向企业和开发者提供从算力、模型到应用的一站式服务</a:t>
            </a:r>
          </a:p>
        </p:txBody>
      </p:sp>
      <p:pic>
        <p:nvPicPr>
          <p:cNvPr id="45" name="图片 18" descr="333438303937363b333438313038303bd7e9d6afbcdcb9b9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942853" y="3789681"/>
            <a:ext cx="247253" cy="247253"/>
          </a:xfrm>
          <a:prstGeom prst="rect">
            <a:avLst/>
          </a:prstGeom>
        </p:spPr>
      </p:pic>
      <p:pic>
        <p:nvPicPr>
          <p:cNvPr id="46" name="图片 17" descr="333438303937363b333438313037383bcafdbeddb7d6cef6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379261" y="5218053"/>
            <a:ext cx="247253" cy="247253"/>
          </a:xfrm>
          <a:prstGeom prst="rect">
            <a:avLst/>
          </a:prstGeom>
        </p:spPr>
      </p:pic>
      <p:pic>
        <p:nvPicPr>
          <p:cNvPr id="50" name="图片 1" descr="333438303937363b333438313035353bb2fac6b7c4a3d0cd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07964" y="5218053"/>
            <a:ext cx="247253" cy="247253"/>
          </a:xfrm>
          <a:prstGeom prst="rect">
            <a:avLst/>
          </a:prstGeom>
        </p:spPr>
      </p:pic>
      <p:pic>
        <p:nvPicPr>
          <p:cNvPr id="52" name="图片 15" descr="333438303937363b333438313038383bcfeec4bfd0a7c2ca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94679" y="3796953"/>
            <a:ext cx="247253" cy="247253"/>
          </a:xfrm>
          <a:prstGeom prst="rect">
            <a:avLst/>
          </a:prstGeom>
        </p:spPr>
      </p:pic>
      <p:sp>
        <p:nvSpPr>
          <p:cNvPr id="1048723" name="正文"/>
          <p:cNvSpPr txBox="1"/>
          <p:nvPr>
            <p:custDataLst>
              <p:tags r:id="rId39"/>
            </p:custDataLst>
          </p:nvPr>
        </p:nvSpPr>
        <p:spPr>
          <a:xfrm>
            <a:off x="1076960" y="5495290"/>
            <a:ext cx="2940685" cy="564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400" spc="13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算力专线、算云融合、确定性网络</a:t>
            </a:r>
          </a:p>
        </p:txBody>
      </p:sp>
      <p:cxnSp>
        <p:nvCxnSpPr>
          <p:cNvPr id="3145740" name="直接连接符 24"/>
          <p:cNvCxnSpPr/>
          <p:nvPr>
            <p:custDataLst>
              <p:tags r:id="rId40"/>
            </p:custDataLst>
          </p:nvPr>
        </p:nvCxnSpPr>
        <p:spPr>
          <a:xfrm>
            <a:off x="1907305" y="5481518"/>
            <a:ext cx="2126701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4" name="标题"/>
          <p:cNvSpPr txBox="1"/>
          <p:nvPr>
            <p:custDataLst>
              <p:tags r:id="rId41"/>
            </p:custDataLst>
          </p:nvPr>
        </p:nvSpPr>
        <p:spPr>
          <a:xfrm>
            <a:off x="1743547" y="4791694"/>
            <a:ext cx="2274422" cy="636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1" spc="30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算力网络租赁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无忧</a:t>
            </a:r>
            <a:r>
              <a:rPr kumimoji="1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</a:p>
        </p:txBody>
      </p:sp>
      <p:sp>
        <p:nvSpPr>
          <p:cNvPr id="1048641" name="任意多边形: 形状 8"/>
          <p:cNvSpPr/>
          <p:nvPr>
            <p:custDataLst>
              <p:tags r:id="rId1"/>
            </p:custDataLst>
          </p:nvPr>
        </p:nvSpPr>
        <p:spPr>
          <a:xfrm rot="543687">
            <a:off x="5633477" y="2359438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2" name="任意多边形: 形状 8"/>
          <p:cNvSpPr/>
          <p:nvPr>
            <p:custDataLst>
              <p:tags r:id="rId2"/>
            </p:custDataLst>
          </p:nvPr>
        </p:nvSpPr>
        <p:spPr>
          <a:xfrm rot="4323684">
            <a:off x="6225918" y="3095433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3" name="任意多边形: 形状 8"/>
          <p:cNvSpPr/>
          <p:nvPr>
            <p:custDataLst>
              <p:tags r:id="rId3"/>
            </p:custDataLst>
          </p:nvPr>
        </p:nvSpPr>
        <p:spPr>
          <a:xfrm rot="7803683">
            <a:off x="5936534" y="3893520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196" name="图形 50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144203" y="3548879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2097197" name="图形 120" descr="343439383331313b343532303032383bbfcdbba7b9dcc0e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755698" y="4673948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4" name="任意多边形: 形状 8"/>
          <p:cNvSpPr/>
          <p:nvPr>
            <p:custDataLst>
              <p:tags r:id="rId6"/>
            </p:custDataLst>
          </p:nvPr>
        </p:nvSpPr>
        <p:spPr>
          <a:xfrm rot="11343684">
            <a:off x="5031921" y="4021122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198" name="图片 53" descr="343435383036303b343532343136343bcfeec4bfb7b6cea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5530369" y="4810665"/>
            <a:ext cx="193683" cy="193683"/>
          </a:xfrm>
          <a:prstGeom prst="rect">
            <a:avLst/>
          </a:prstGeom>
          <a:effectLst>
            <a:outerShdw blurRad="50800" dist="38100" dir="5400000" sx="102000" sy="102000" algn="ctr" rotWithShape="0">
              <a:schemeClr val="accent1">
                <a:alpha val="20000"/>
              </a:schemeClr>
            </a:outerShdw>
          </a:effectLst>
        </p:spPr>
      </p:pic>
      <p:pic>
        <p:nvPicPr>
          <p:cNvPr id="2097199" name="图形 136" descr="343439383331313b343532303033323bd3a6d3c3b9dcc0e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6325608" y="2544576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5" name="任意多边形: 形状 8"/>
          <p:cNvSpPr/>
          <p:nvPr>
            <p:custDataLst>
              <p:tags r:id="rId9"/>
            </p:custDataLst>
          </p:nvPr>
        </p:nvSpPr>
        <p:spPr>
          <a:xfrm rot="15063684">
            <a:off x="4448594" y="3348929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6" name="任意多边形: 形状 8"/>
          <p:cNvSpPr/>
          <p:nvPr>
            <p:custDataLst>
              <p:tags r:id="rId10"/>
            </p:custDataLst>
          </p:nvPr>
        </p:nvSpPr>
        <p:spPr>
          <a:xfrm rot="18483684">
            <a:off x="4716332" y="2524069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200" name="图形 128" descr="343439383331313b343532303034303bcffacadbb9dcc0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5113952" y="2814023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7" name="标题"/>
          <p:cNvSpPr txBox="1"/>
          <p:nvPr>
            <p:custDataLst>
              <p:tags r:id="rId12"/>
            </p:custDataLst>
          </p:nvPr>
        </p:nvSpPr>
        <p:spPr>
          <a:xfrm>
            <a:off x="8243068" y="3211073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备品备件</a:t>
            </a:r>
          </a:p>
        </p:txBody>
      </p:sp>
      <p:sp>
        <p:nvSpPr>
          <p:cNvPr id="1048648" name="文本框 21"/>
          <p:cNvSpPr txBox="1"/>
          <p:nvPr>
            <p:custDataLst>
              <p:tags r:id="rId13"/>
            </p:custDataLst>
          </p:nvPr>
        </p:nvSpPr>
        <p:spPr>
          <a:xfrm>
            <a:off x="8243139" y="3862672"/>
            <a:ext cx="2753791" cy="7043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提供备品备件库，方便用户更换备件</a:t>
            </a:r>
          </a:p>
        </p:txBody>
      </p:sp>
      <p:sp>
        <p:nvSpPr>
          <p:cNvPr id="1048649" name="椭圆 13"/>
          <p:cNvSpPr/>
          <p:nvPr>
            <p:custDataLst>
              <p:tags r:id="rId14"/>
            </p:custDataLst>
          </p:nvPr>
        </p:nvSpPr>
        <p:spPr>
          <a:xfrm>
            <a:off x="7834056" y="3678190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0" name="椭圆 26"/>
          <p:cNvSpPr/>
          <p:nvPr>
            <p:custDataLst>
              <p:tags r:id="rId15"/>
            </p:custDataLst>
          </p:nvPr>
        </p:nvSpPr>
        <p:spPr>
          <a:xfrm>
            <a:off x="7898427" y="3742561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8" name="直接连接符 27"/>
          <p:cNvCxnSpPr/>
          <p:nvPr>
            <p:custDataLst>
              <p:tags r:id="rId16"/>
            </p:custDataLst>
          </p:nvPr>
        </p:nvCxnSpPr>
        <p:spPr>
          <a:xfrm>
            <a:off x="8041980" y="3776741"/>
            <a:ext cx="161477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1" name="标题"/>
          <p:cNvSpPr txBox="1"/>
          <p:nvPr>
            <p:custDataLst>
              <p:tags r:id="rId17"/>
            </p:custDataLst>
          </p:nvPr>
        </p:nvSpPr>
        <p:spPr>
          <a:xfrm>
            <a:off x="8022611" y="4580524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专业团队</a:t>
            </a:r>
          </a:p>
        </p:txBody>
      </p:sp>
      <p:sp>
        <p:nvSpPr>
          <p:cNvPr id="1048652" name="文本框 24"/>
          <p:cNvSpPr txBox="1"/>
          <p:nvPr>
            <p:custDataLst>
              <p:tags r:id="rId18"/>
            </p:custDataLst>
          </p:nvPr>
        </p:nvSpPr>
        <p:spPr>
          <a:xfrm>
            <a:off x="8022611" y="5232210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涵盖计算、存储、网络、安全、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系统等技术支持</a:t>
            </a:r>
          </a:p>
        </p:txBody>
      </p:sp>
      <p:sp>
        <p:nvSpPr>
          <p:cNvPr id="1048653" name="椭圆 28"/>
          <p:cNvSpPr/>
          <p:nvPr>
            <p:custDataLst>
              <p:tags r:id="rId19"/>
            </p:custDataLst>
          </p:nvPr>
        </p:nvSpPr>
        <p:spPr>
          <a:xfrm>
            <a:off x="7273515" y="5017449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4" name="椭圆 29"/>
          <p:cNvSpPr/>
          <p:nvPr>
            <p:custDataLst>
              <p:tags r:id="rId20"/>
            </p:custDataLst>
          </p:nvPr>
        </p:nvSpPr>
        <p:spPr>
          <a:xfrm>
            <a:off x="7337886" y="5081820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9" name="直接连接符 34"/>
          <p:cNvCxnSpPr/>
          <p:nvPr>
            <p:custDataLst>
              <p:tags r:id="rId21"/>
            </p:custDataLst>
          </p:nvPr>
        </p:nvCxnSpPr>
        <p:spPr>
          <a:xfrm>
            <a:off x="7470046" y="5116000"/>
            <a:ext cx="439218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5" name="标题"/>
          <p:cNvSpPr txBox="1"/>
          <p:nvPr>
            <p:custDataLst>
              <p:tags r:id="rId22"/>
            </p:custDataLst>
          </p:nvPr>
        </p:nvSpPr>
        <p:spPr>
          <a:xfrm>
            <a:off x="8022611" y="1892890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上架服务</a:t>
            </a:r>
          </a:p>
        </p:txBody>
      </p:sp>
      <p:sp>
        <p:nvSpPr>
          <p:cNvPr id="1048656" name="文本框 15"/>
          <p:cNvSpPr txBox="1"/>
          <p:nvPr>
            <p:custDataLst>
              <p:tags r:id="rId23"/>
            </p:custDataLst>
          </p:nvPr>
        </p:nvSpPr>
        <p:spPr>
          <a:xfrm>
            <a:off x="8022611" y="2544576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提供自备设备的上下架、网络互联、加电检测、硬件增减</a:t>
            </a:r>
          </a:p>
        </p:txBody>
      </p:sp>
      <p:sp>
        <p:nvSpPr>
          <p:cNvPr id="1048657" name="椭圆 16"/>
          <p:cNvSpPr/>
          <p:nvPr>
            <p:custDataLst>
              <p:tags r:id="rId24"/>
            </p:custDataLst>
          </p:nvPr>
        </p:nvSpPr>
        <p:spPr>
          <a:xfrm>
            <a:off x="7273515" y="2342918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8" name="椭圆 17"/>
          <p:cNvSpPr/>
          <p:nvPr>
            <p:custDataLst>
              <p:tags r:id="rId25"/>
            </p:custDataLst>
          </p:nvPr>
        </p:nvSpPr>
        <p:spPr>
          <a:xfrm>
            <a:off x="7337886" y="2407289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0" name="直接连接符 19"/>
          <p:cNvCxnSpPr/>
          <p:nvPr>
            <p:custDataLst>
              <p:tags r:id="rId26"/>
            </p:custDataLst>
          </p:nvPr>
        </p:nvCxnSpPr>
        <p:spPr>
          <a:xfrm>
            <a:off x="7476312" y="2434063"/>
            <a:ext cx="440344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9" name="标题"/>
          <p:cNvSpPr txBox="1"/>
          <p:nvPr>
            <p:custDataLst>
              <p:tags r:id="rId27"/>
            </p:custDataLst>
          </p:nvPr>
        </p:nvSpPr>
        <p:spPr>
          <a:xfrm>
            <a:off x="1244283" y="3219618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技术咨询</a:t>
            </a:r>
          </a:p>
        </p:txBody>
      </p:sp>
      <p:sp>
        <p:nvSpPr>
          <p:cNvPr id="1048660" name="文本框 23"/>
          <p:cNvSpPr txBox="1"/>
          <p:nvPr>
            <p:custDataLst>
              <p:tags r:id="rId28"/>
            </p:custDataLst>
          </p:nvPr>
        </p:nvSpPr>
        <p:spPr>
          <a:xfrm>
            <a:off x="1244283" y="3871304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提供网络、计算、存储、安全等技术咨询，提供相应的建议</a:t>
            </a:r>
          </a:p>
        </p:txBody>
      </p:sp>
      <p:sp>
        <p:nvSpPr>
          <p:cNvPr id="1048661" name="椭圆 47"/>
          <p:cNvSpPr/>
          <p:nvPr>
            <p:custDataLst>
              <p:tags r:id="rId29"/>
            </p:custDataLst>
          </p:nvPr>
        </p:nvSpPr>
        <p:spPr>
          <a:xfrm>
            <a:off x="4057810" y="3678190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2" name="椭圆 48"/>
          <p:cNvSpPr/>
          <p:nvPr>
            <p:custDataLst>
              <p:tags r:id="rId30"/>
            </p:custDataLst>
          </p:nvPr>
        </p:nvSpPr>
        <p:spPr>
          <a:xfrm>
            <a:off x="4122181" y="3742561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1" name="直接连接符 52"/>
          <p:cNvCxnSpPr/>
          <p:nvPr>
            <p:custDataLst>
              <p:tags r:id="rId31"/>
            </p:custDataLst>
          </p:nvPr>
        </p:nvCxnSpPr>
        <p:spPr>
          <a:xfrm>
            <a:off x="3897168" y="3776741"/>
            <a:ext cx="161477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3" name="标题"/>
          <p:cNvSpPr txBox="1"/>
          <p:nvPr>
            <p:custDataLst>
              <p:tags r:id="rId32"/>
            </p:custDataLst>
          </p:nvPr>
        </p:nvSpPr>
        <p:spPr>
          <a:xfrm>
            <a:off x="1381000" y="4580524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网络优化</a:t>
            </a:r>
          </a:p>
        </p:txBody>
      </p:sp>
      <p:sp>
        <p:nvSpPr>
          <p:cNvPr id="1048664" name="文本框 46"/>
          <p:cNvSpPr txBox="1"/>
          <p:nvPr>
            <p:custDataLst>
              <p:tags r:id="rId33"/>
            </p:custDataLst>
          </p:nvPr>
        </p:nvSpPr>
        <p:spPr>
          <a:xfrm>
            <a:off x="1381000" y="5232210"/>
            <a:ext cx="2583387" cy="7052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提供客户网络优化服务，提升网络访问速度</a:t>
            </a:r>
          </a:p>
        </p:txBody>
      </p:sp>
      <p:sp>
        <p:nvSpPr>
          <p:cNvPr id="1048665" name="椭圆 30"/>
          <p:cNvSpPr/>
          <p:nvPr>
            <p:custDataLst>
              <p:tags r:id="rId34"/>
            </p:custDataLst>
          </p:nvPr>
        </p:nvSpPr>
        <p:spPr>
          <a:xfrm>
            <a:off x="4603541" y="5010613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6" name="椭圆 55"/>
          <p:cNvSpPr/>
          <p:nvPr>
            <p:custDataLst>
              <p:tags r:id="rId35"/>
            </p:custDataLst>
          </p:nvPr>
        </p:nvSpPr>
        <p:spPr>
          <a:xfrm>
            <a:off x="4667912" y="5074984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2" name="直接连接符 56"/>
          <p:cNvCxnSpPr/>
          <p:nvPr>
            <p:custDataLst>
              <p:tags r:id="rId36"/>
            </p:custDataLst>
          </p:nvPr>
        </p:nvCxnSpPr>
        <p:spPr>
          <a:xfrm>
            <a:off x="4113067" y="5109164"/>
            <a:ext cx="493321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7" name="标题"/>
          <p:cNvSpPr txBox="1"/>
          <p:nvPr>
            <p:custDataLst>
              <p:tags r:id="rId37"/>
            </p:custDataLst>
          </p:nvPr>
        </p:nvSpPr>
        <p:spPr>
          <a:xfrm>
            <a:off x="1381000" y="1892890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7x24服务</a:t>
            </a:r>
          </a:p>
        </p:txBody>
      </p:sp>
      <p:sp>
        <p:nvSpPr>
          <p:cNvPr id="1048668" name="文本框 36"/>
          <p:cNvSpPr txBox="1"/>
          <p:nvPr>
            <p:custDataLst>
              <p:tags r:id="rId38"/>
            </p:custDataLst>
          </p:nvPr>
        </p:nvSpPr>
        <p:spPr>
          <a:xfrm>
            <a:off x="1381000" y="2544576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设备重启、软件环境安装、系统安装、策略调整、数据拷贝、设备巡检、设备监控</a:t>
            </a:r>
          </a:p>
        </p:txBody>
      </p:sp>
      <p:sp>
        <p:nvSpPr>
          <p:cNvPr id="1048669" name="椭圆 37"/>
          <p:cNvSpPr/>
          <p:nvPr>
            <p:custDataLst>
              <p:tags r:id="rId39"/>
            </p:custDataLst>
          </p:nvPr>
        </p:nvSpPr>
        <p:spPr>
          <a:xfrm>
            <a:off x="4603541" y="2360007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70" name="椭圆 40"/>
          <p:cNvSpPr/>
          <p:nvPr>
            <p:custDataLst>
              <p:tags r:id="rId40"/>
            </p:custDataLst>
          </p:nvPr>
        </p:nvSpPr>
        <p:spPr>
          <a:xfrm>
            <a:off x="4667912" y="2424379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3" name="直接连接符 41"/>
          <p:cNvCxnSpPr/>
          <p:nvPr>
            <p:custDataLst>
              <p:tags r:id="rId41"/>
            </p:custDataLst>
          </p:nvPr>
        </p:nvCxnSpPr>
        <p:spPr>
          <a:xfrm>
            <a:off x="4113067" y="2451152"/>
            <a:ext cx="493892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1" name="图形 26" descr="343435383038363b343532323339383bd6b4d0d0cad6b6ce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4751650" y="3874722"/>
            <a:ext cx="193772" cy="193772"/>
          </a:xfrm>
          <a:prstGeom prst="rect">
            <a:avLst/>
          </a:prstGeom>
          <a:effectLst>
            <a:outerShdw blurRad="50800" dist="38100" dir="8100000" algn="t" rotWithShape="0">
              <a:schemeClr val="accent1">
                <a:alpha val="20000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合作伙伴</a:t>
            </a:r>
          </a:p>
        </p:txBody>
      </p:sp>
      <p:pic>
        <p:nvPicPr>
          <p:cNvPr id="28" name="图片 27" descr="微信截图_202309141728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791325" y="2003425"/>
            <a:ext cx="1016635" cy="907415"/>
          </a:xfrm>
          <a:prstGeom prst="rect">
            <a:avLst/>
          </a:prstGeom>
        </p:spPr>
      </p:pic>
      <p:pic>
        <p:nvPicPr>
          <p:cNvPr id="33" name="图片 32" descr="微信截图_2023091417290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335260" y="2145665"/>
            <a:ext cx="667385" cy="608330"/>
          </a:xfrm>
          <a:prstGeom prst="rect">
            <a:avLst/>
          </a:prstGeom>
        </p:spPr>
      </p:pic>
      <p:pic>
        <p:nvPicPr>
          <p:cNvPr id="34" name="图片 33" descr="微信截图_202310181523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067040" y="2145665"/>
            <a:ext cx="786765" cy="720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827780" y="2003425"/>
            <a:ext cx="1313815" cy="929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21410" y="2277745"/>
            <a:ext cx="1103630" cy="399415"/>
          </a:xfrm>
          <a:prstGeom prst="rect">
            <a:avLst/>
          </a:prstGeom>
        </p:spPr>
      </p:pic>
      <p:pic>
        <p:nvPicPr>
          <p:cNvPr id="8" name="图片 7" descr="微信截图_202309141721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484120" y="2352040"/>
            <a:ext cx="1084580" cy="245745"/>
          </a:xfrm>
          <a:prstGeom prst="rect">
            <a:avLst/>
          </a:prstGeom>
        </p:spPr>
      </p:pic>
      <p:pic>
        <p:nvPicPr>
          <p:cNvPr id="37" name="图片 36" descr="微信截图_202310181524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rcRect r="3118"/>
          <a:stretch>
            <a:fillRect/>
          </a:stretch>
        </p:blipFill>
        <p:spPr>
          <a:xfrm>
            <a:off x="5400675" y="2145665"/>
            <a:ext cx="1131570" cy="503555"/>
          </a:xfrm>
          <a:prstGeom prst="rect">
            <a:avLst/>
          </a:prstGeom>
        </p:spPr>
      </p:pic>
      <p:pic>
        <p:nvPicPr>
          <p:cNvPr id="40" name="图片 39" descr="微信截图_202310181524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/>
          <a:srcRect l="1489" r="2522"/>
          <a:stretch>
            <a:fillRect/>
          </a:stretch>
        </p:blipFill>
        <p:spPr>
          <a:xfrm>
            <a:off x="9112885" y="2145665"/>
            <a:ext cx="963295" cy="530225"/>
          </a:xfrm>
          <a:prstGeom prst="rect">
            <a:avLst/>
          </a:prstGeom>
        </p:spPr>
      </p:pic>
      <p:pic>
        <p:nvPicPr>
          <p:cNvPr id="10" name="图片 9" descr="5ea542774ff090104e38c97103u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/>
          <a:srcRect t="29470" b="24132"/>
          <a:stretch>
            <a:fillRect/>
          </a:stretch>
        </p:blipFill>
        <p:spPr>
          <a:xfrm>
            <a:off x="1035685" y="3505200"/>
            <a:ext cx="1140460" cy="511175"/>
          </a:xfrm>
          <a:prstGeom prst="rect">
            <a:avLst/>
          </a:prstGeom>
        </p:spPr>
      </p:pic>
      <p:pic>
        <p:nvPicPr>
          <p:cNvPr id="15" name="图片 14" descr="微信截图_2023091517424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489835" y="3595688"/>
            <a:ext cx="1003300" cy="330200"/>
          </a:xfrm>
          <a:prstGeom prst="rect">
            <a:avLst/>
          </a:prstGeom>
        </p:spPr>
      </p:pic>
      <p:pic>
        <p:nvPicPr>
          <p:cNvPr id="3" name="图片 2" descr="4610b912c8fcc3cec3fde1e30612c188d43f86948a9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7287895" y="4697254"/>
            <a:ext cx="525145" cy="525145"/>
          </a:xfrm>
          <a:prstGeom prst="rect">
            <a:avLst/>
          </a:prstGeom>
        </p:spPr>
      </p:pic>
      <p:pic>
        <p:nvPicPr>
          <p:cNvPr id="17" name="图片 16" descr="微信截图_2023101210560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740650" y="3552190"/>
            <a:ext cx="854710" cy="417195"/>
          </a:xfrm>
          <a:prstGeom prst="rect">
            <a:avLst/>
          </a:prstGeom>
        </p:spPr>
      </p:pic>
      <p:pic>
        <p:nvPicPr>
          <p:cNvPr id="19" name="图片 18" descr="5ab5c9ea15ce36d3d53967a555ba2d87e950352a1b4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330315" y="3469640"/>
            <a:ext cx="1164590" cy="582295"/>
          </a:xfrm>
          <a:prstGeom prst="rect">
            <a:avLst/>
          </a:prstGeom>
        </p:spPr>
      </p:pic>
      <p:pic>
        <p:nvPicPr>
          <p:cNvPr id="20" name="图片 19" descr="a8ec8a13632762d0f7030754ddba1ffa513d2797689b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2546350" y="4629626"/>
            <a:ext cx="789305" cy="660400"/>
          </a:xfrm>
          <a:prstGeom prst="rect">
            <a:avLst/>
          </a:prstGeom>
        </p:spPr>
      </p:pic>
      <p:pic>
        <p:nvPicPr>
          <p:cNvPr id="29" name="图片 28" descr="微信截图_2023101211092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841105" y="3586798"/>
            <a:ext cx="1079500" cy="347980"/>
          </a:xfrm>
          <a:prstGeom prst="rect">
            <a:avLst/>
          </a:prstGeom>
        </p:spPr>
      </p:pic>
      <p:pic>
        <p:nvPicPr>
          <p:cNvPr id="31" name="图片 30" descr="faf2b2119313b07ef6a5784201d7912397dd8c5b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932680" y="3472180"/>
            <a:ext cx="1151890" cy="577215"/>
          </a:xfrm>
          <a:prstGeom prst="rect">
            <a:avLst/>
          </a:prstGeom>
        </p:spPr>
      </p:pic>
      <p:pic>
        <p:nvPicPr>
          <p:cNvPr id="66" name="图片 65" descr="微信图片_2023101211494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950460" y="4721384"/>
            <a:ext cx="482600" cy="476885"/>
          </a:xfrm>
          <a:prstGeom prst="rect">
            <a:avLst/>
          </a:prstGeom>
        </p:spPr>
      </p:pic>
      <p:pic>
        <p:nvPicPr>
          <p:cNvPr id="9" name="图片 8" descr="微信截图_2023101815243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/>
          <a:srcRect r="3118"/>
          <a:stretch>
            <a:fillRect/>
          </a:stretch>
        </p:blipFill>
        <p:spPr>
          <a:xfrm>
            <a:off x="3738880" y="3549333"/>
            <a:ext cx="948055" cy="422910"/>
          </a:xfrm>
          <a:prstGeom prst="rect">
            <a:avLst/>
          </a:prstGeom>
        </p:spPr>
      </p:pic>
      <p:pic>
        <p:nvPicPr>
          <p:cNvPr id="11" name="图片 10" descr="logo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226675" y="3647440"/>
            <a:ext cx="797560" cy="226695"/>
          </a:xfrm>
          <a:prstGeom prst="rect">
            <a:avLst/>
          </a:prstGeom>
        </p:spPr>
      </p:pic>
      <p:pic>
        <p:nvPicPr>
          <p:cNvPr id="12" name="图片 11" descr="217f22bba7c8f2698cdf15288663b036"/>
          <p:cNvPicPr>
            <a:picLocks noChangeAspect="1"/>
          </p:cNvPicPr>
          <p:nvPr/>
        </p:nvPicPr>
        <p:blipFill>
          <a:blip r:embed="rId39"/>
          <a:srcRect l="22276" t="31987" r="18229" b="26765"/>
          <a:stretch>
            <a:fillRect/>
          </a:stretch>
        </p:blipFill>
        <p:spPr>
          <a:xfrm>
            <a:off x="3600450" y="4713764"/>
            <a:ext cx="1085215" cy="492125"/>
          </a:xfrm>
          <a:prstGeom prst="rect">
            <a:avLst/>
          </a:prstGeom>
        </p:spPr>
      </p:pic>
      <p:pic>
        <p:nvPicPr>
          <p:cNvPr id="13" name="图片 12" descr="微信截图_2024081214521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7270" y="4699159"/>
            <a:ext cx="1264285" cy="521335"/>
          </a:xfrm>
          <a:prstGeom prst="rect">
            <a:avLst/>
          </a:prstGeom>
        </p:spPr>
      </p:pic>
      <p:pic>
        <p:nvPicPr>
          <p:cNvPr id="14" name="图片 13" descr="微信截图_2024081214594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77835" y="4812824"/>
            <a:ext cx="1022985" cy="294005"/>
          </a:xfrm>
          <a:prstGeom prst="rect">
            <a:avLst/>
          </a:prstGeom>
        </p:spPr>
      </p:pic>
      <p:pic>
        <p:nvPicPr>
          <p:cNvPr id="16" name="图片 15" descr="微信截图_2024081215021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97855" y="4778534"/>
            <a:ext cx="1325245" cy="362585"/>
          </a:xfrm>
          <a:prstGeom prst="rect">
            <a:avLst/>
          </a:prstGeom>
        </p:spPr>
      </p:pic>
      <p:pic>
        <p:nvPicPr>
          <p:cNvPr id="21" name="图片 20" descr="logo (1)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365615" y="4694079"/>
            <a:ext cx="815975" cy="531495"/>
          </a:xfrm>
          <a:prstGeom prst="rect">
            <a:avLst/>
          </a:prstGeom>
        </p:spPr>
      </p:pic>
      <p:pic>
        <p:nvPicPr>
          <p:cNvPr id="22" name="图片 21" descr="809-220Z9151I3351"/>
          <p:cNvPicPr>
            <a:picLocks noChangeAspect="1"/>
          </p:cNvPicPr>
          <p:nvPr/>
        </p:nvPicPr>
        <p:blipFill>
          <a:blip r:embed="rId44"/>
          <a:srcRect l="9876" t="10587" r="9363" b="8668"/>
          <a:stretch>
            <a:fillRect/>
          </a:stretch>
        </p:blipFill>
        <p:spPr>
          <a:xfrm>
            <a:off x="10446385" y="4682649"/>
            <a:ext cx="554355" cy="554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51804-D62B-2B36-158D-06D9000E09C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21410" y="5690773"/>
            <a:ext cx="789305" cy="425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D20C8C-96BC-8311-FA89-D564ECE504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637880" y="5690772"/>
            <a:ext cx="866569" cy="4814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2" name="序号"/>
          <p:cNvSpPr txBox="1"/>
          <p:nvPr>
            <p:custDataLst>
              <p:tags r:id="rId3"/>
            </p:custDataLst>
          </p:nvPr>
        </p:nvSpPr>
        <p:spPr>
          <a:xfrm>
            <a:off x="362857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01</a:t>
            </a:r>
          </a:p>
        </p:txBody>
      </p:sp>
      <p:sp>
        <p:nvSpPr>
          <p:cNvPr id="3" name="项标题"/>
          <p:cNvSpPr txBox="1"/>
          <p:nvPr>
            <p:custDataLst>
              <p:tags r:id="rId4"/>
            </p:custDataLst>
          </p:nvPr>
        </p:nvSpPr>
        <p:spPr>
          <a:xfrm>
            <a:off x="13233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作用与目标</a:t>
            </a:r>
          </a:p>
        </p:txBody>
      </p:sp>
      <p:sp>
        <p:nvSpPr>
          <p:cNvPr id="5" name="序号"/>
          <p:cNvSpPr txBox="1"/>
          <p:nvPr>
            <p:custDataLst>
              <p:tags r:id="rId5"/>
            </p:custDataLst>
          </p:nvPr>
        </p:nvSpPr>
        <p:spPr>
          <a:xfrm>
            <a:off x="4286703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02</a:t>
            </a:r>
          </a:p>
        </p:txBody>
      </p:sp>
      <p:sp>
        <p:nvSpPr>
          <p:cNvPr id="8" name="项标题"/>
          <p:cNvSpPr txBox="1"/>
          <p:nvPr>
            <p:custDataLst>
              <p:tags r:id="rId6"/>
            </p:custDataLst>
          </p:nvPr>
        </p:nvSpPr>
        <p:spPr>
          <a:xfrm>
            <a:off x="52476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解决的问题</a:t>
            </a:r>
          </a:p>
        </p:txBody>
      </p:sp>
      <p:sp>
        <p:nvSpPr>
          <p:cNvPr id="9" name="序号"/>
          <p:cNvSpPr txBox="1"/>
          <p:nvPr>
            <p:custDataLst>
              <p:tags r:id="rId7"/>
            </p:custDataLst>
          </p:nvPr>
        </p:nvSpPr>
        <p:spPr>
          <a:xfrm>
            <a:off x="362857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03</a:t>
            </a:r>
          </a:p>
        </p:txBody>
      </p:sp>
      <p:sp>
        <p:nvSpPr>
          <p:cNvPr id="10" name="项标题"/>
          <p:cNvSpPr txBox="1"/>
          <p:nvPr>
            <p:custDataLst>
              <p:tags r:id="rId8"/>
            </p:custDataLst>
          </p:nvPr>
        </p:nvSpPr>
        <p:spPr>
          <a:xfrm>
            <a:off x="13233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功能分布</a:t>
            </a:r>
          </a:p>
        </p:txBody>
      </p:sp>
      <p:sp>
        <p:nvSpPr>
          <p:cNvPr id="11" name="序号"/>
          <p:cNvSpPr txBox="1"/>
          <p:nvPr>
            <p:custDataLst>
              <p:tags r:id="rId9"/>
            </p:custDataLst>
          </p:nvPr>
        </p:nvSpPr>
        <p:spPr>
          <a:xfrm>
            <a:off x="4286703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04</a:t>
            </a:r>
          </a:p>
        </p:txBody>
      </p:sp>
      <p:sp>
        <p:nvSpPr>
          <p:cNvPr id="12" name="项标题"/>
          <p:cNvSpPr txBox="1"/>
          <p:nvPr>
            <p:custDataLst>
              <p:tags r:id="rId10"/>
            </p:custDataLst>
          </p:nvPr>
        </p:nvSpPr>
        <p:spPr>
          <a:xfrm>
            <a:off x="52476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技术保障</a:t>
            </a:r>
          </a:p>
        </p:txBody>
      </p:sp>
      <p:pic>
        <p:nvPicPr>
          <p:cNvPr id="13" name="图片 12" descr="微信图片_202408091340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283210" y="210820"/>
            <a:ext cx="2295525" cy="7632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76655" y="45720"/>
            <a:ext cx="2261235" cy="1154430"/>
            <a:chOff x="8468" y="2768"/>
            <a:chExt cx="3561" cy="1818"/>
          </a:xfrm>
        </p:grpSpPr>
        <p:pic>
          <p:nvPicPr>
            <p:cNvPr id="18" name="图片 17" descr="WechatIMG32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7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065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NCMatch目标</a:t>
            </a:r>
          </a:p>
        </p:txBody>
      </p:sp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5104547" y="651178"/>
            <a:ext cx="6306010" cy="3130806"/>
          </a:xfrm>
          <a:prstGeom prst="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7" name="图片 56"/>
          <p:cNvPicPr/>
          <p:nvPr>
            <p:custDataLst>
              <p:tags r:id="rId2"/>
            </p:custDataLst>
          </p:nvPr>
        </p:nvPicPr>
        <p:blipFill rotWithShape="1">
          <a:blip r:embed="rId8"/>
          <a:srcRect t="221" b="221"/>
          <a:stretch>
            <a:fillRect/>
          </a:stretch>
        </p:blipFill>
        <p:spPr>
          <a:xfrm>
            <a:off x="4969269" y="515901"/>
            <a:ext cx="6331373" cy="3165687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62000" y="4400550"/>
            <a:ext cx="10820476" cy="25908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提高算力资源的利用率，降低空置率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提高算力交易效率，降低算力交易成本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洞悉算力供需状态，提供算力行业投资顾问</a:t>
            </a:r>
          </a:p>
        </p:txBody>
      </p:sp>
      <p:cxnSp>
        <p:nvCxnSpPr>
          <p:cNvPr id="35" name="直接连接符 34"/>
          <p:cNvCxnSpPr/>
          <p:nvPr>
            <p:custDataLst>
              <p:tags r:id="rId4"/>
            </p:custDataLst>
          </p:nvPr>
        </p:nvCxnSpPr>
        <p:spPr>
          <a:xfrm>
            <a:off x="846734" y="3695700"/>
            <a:ext cx="0" cy="520499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77606" y="3270273"/>
            <a:ext cx="6400851" cy="1371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我们不做算力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我们只做算力的搬运工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70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NCMatch作用</a:t>
            </a:r>
          </a:p>
        </p:txBody>
      </p:sp>
      <p:grpSp>
        <p:nvGrpSpPr>
          <p:cNvPr id="147" name="组合 146"/>
          <p:cNvGrpSpPr/>
          <p:nvPr/>
        </p:nvGrpSpPr>
        <p:grpSpPr>
          <a:xfrm>
            <a:off x="4677410" y="1429385"/>
            <a:ext cx="7870825" cy="4646295"/>
            <a:chOff x="3928" y="1920"/>
            <a:chExt cx="13970" cy="8247"/>
          </a:xfrm>
        </p:grpSpPr>
        <p:grpSp>
          <p:nvGrpSpPr>
            <p:cNvPr id="22" name="组合 21"/>
            <p:cNvGrpSpPr/>
            <p:nvPr/>
          </p:nvGrpSpPr>
          <p:grpSpPr>
            <a:xfrm>
              <a:off x="3928" y="1920"/>
              <a:ext cx="13970" cy="8116"/>
              <a:chOff x="2385823" y="1283409"/>
              <a:chExt cx="8871062" cy="5153881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20" cstate="email">
                <a:alphaModFix amt="61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85823" y="1283409"/>
                <a:ext cx="8871062" cy="5107008"/>
              </a:xfrm>
              <a:prstGeom prst="rect">
                <a:avLst/>
              </a:prstGeom>
            </p:spPr>
          </p:pic>
          <p:sp>
            <p:nvSpPr>
              <p:cNvPr id="24" name="流程图: 接点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78898" y="3156009"/>
                <a:ext cx="105483" cy="105483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816455" y="288730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北京</a:t>
                </a:r>
              </a:p>
            </p:txBody>
          </p:sp>
          <p:sp>
            <p:nvSpPr>
              <p:cNvPr id="26" name="流程图: 接点 25"/>
              <p:cNvSpPr/>
              <p:nvPr>
                <p:custDataLst>
                  <p:tags r:id="rId15"/>
                </p:custDataLst>
              </p:nvPr>
            </p:nvSpPr>
            <p:spPr>
              <a:xfrm>
                <a:off x="6816455" y="348633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616224" y="320650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石家庄</a:t>
                </a:r>
              </a:p>
            </p:txBody>
          </p:sp>
          <p:sp>
            <p:nvSpPr>
              <p:cNvPr id="5" name="流程图: 接点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6767627" y="40293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637915" y="376751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郑州</a:t>
                </a:r>
              </a:p>
            </p:txBody>
          </p:sp>
          <p:sp>
            <p:nvSpPr>
              <p:cNvPr id="35" name="流程图: 接点 34"/>
              <p:cNvSpPr/>
              <p:nvPr>
                <p:custDataLst>
                  <p:tags r:id="rId19"/>
                </p:custDataLst>
              </p:nvPr>
            </p:nvSpPr>
            <p:spPr>
              <a:xfrm>
                <a:off x="6865282" y="45836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669482" y="430707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武汉</a:t>
                </a:r>
              </a:p>
            </p:txBody>
          </p:sp>
          <p:sp>
            <p:nvSpPr>
              <p:cNvPr id="42" name="流程图: 接点 41"/>
              <p:cNvSpPr/>
              <p:nvPr>
                <p:custDataLst>
                  <p:tags r:id="rId21"/>
                </p:custDataLst>
              </p:nvPr>
            </p:nvSpPr>
            <p:spPr>
              <a:xfrm>
                <a:off x="6669972" y="497185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99210" y="472470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长沙</a:t>
                </a: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690739" y="53025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广州</a:t>
                </a:r>
              </a:p>
            </p:txBody>
          </p:sp>
          <p:sp>
            <p:nvSpPr>
              <p:cNvPr id="45" name="流程图: 接点 44"/>
              <p:cNvSpPr/>
              <p:nvPr>
                <p:custDataLst>
                  <p:tags r:id="rId24"/>
                </p:custDataLst>
              </p:nvPr>
            </p:nvSpPr>
            <p:spPr>
              <a:xfrm>
                <a:off x="6868125" y="55745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6" name="流程图: 接点 45"/>
              <p:cNvSpPr/>
              <p:nvPr>
                <p:custDataLst>
                  <p:tags r:id="rId25"/>
                </p:custDataLst>
              </p:nvPr>
            </p:nvSpPr>
            <p:spPr>
              <a:xfrm>
                <a:off x="7267661" y="31698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3" name="文本框 82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231353" y="291087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秦皇岛</a:t>
                </a:r>
              </a:p>
            </p:txBody>
          </p:sp>
          <p:sp>
            <p:nvSpPr>
              <p:cNvPr id="84" name="流程图: 接点 83"/>
              <p:cNvSpPr/>
              <p:nvPr>
                <p:custDataLst>
                  <p:tags r:id="rId27"/>
                </p:custDataLst>
              </p:nvPr>
            </p:nvSpPr>
            <p:spPr>
              <a:xfrm>
                <a:off x="7695569" y="2838480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744396" y="272669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沈阳</a:t>
                </a:r>
              </a:p>
            </p:txBody>
          </p:sp>
          <p:sp>
            <p:nvSpPr>
              <p:cNvPr id="86" name="流程图: 接点 85"/>
              <p:cNvSpPr/>
              <p:nvPr>
                <p:custDataLst>
                  <p:tags r:id="rId29"/>
                </p:custDataLst>
              </p:nvPr>
            </p:nvSpPr>
            <p:spPr>
              <a:xfrm>
                <a:off x="7750922" y="24701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7" name="文本框 86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7799749" y="235124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长春</a:t>
                </a:r>
              </a:p>
            </p:txBody>
          </p:sp>
          <p:sp>
            <p:nvSpPr>
              <p:cNvPr id="88" name="流程图: 接点 87"/>
              <p:cNvSpPr/>
              <p:nvPr>
                <p:custDataLst>
                  <p:tags r:id="rId31"/>
                </p:custDataLst>
              </p:nvPr>
            </p:nvSpPr>
            <p:spPr>
              <a:xfrm>
                <a:off x="7878227" y="21027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9" name="文本框 88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975882" y="200361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哈尔滨</a:t>
                </a:r>
              </a:p>
            </p:txBody>
          </p:sp>
          <p:sp>
            <p:nvSpPr>
              <p:cNvPr id="90" name="流程图: 接点 89"/>
              <p:cNvSpPr/>
              <p:nvPr>
                <p:custDataLst>
                  <p:tags r:id="rId33"/>
                </p:custDataLst>
              </p:nvPr>
            </p:nvSpPr>
            <p:spPr>
              <a:xfrm>
                <a:off x="7580990" y="326746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1" name="文本框 90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652327" y="314506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大连</a:t>
                </a:r>
              </a:p>
            </p:txBody>
          </p:sp>
          <p:sp>
            <p:nvSpPr>
              <p:cNvPr id="92" name="流程图: 接点 91"/>
              <p:cNvSpPr/>
              <p:nvPr>
                <p:custDataLst>
                  <p:tags r:id="rId35"/>
                </p:custDataLst>
              </p:nvPr>
            </p:nvSpPr>
            <p:spPr>
              <a:xfrm>
                <a:off x="8115622" y="23302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4" name="流程图: 接点 93"/>
              <p:cNvSpPr/>
              <p:nvPr>
                <p:custDataLst>
                  <p:tags r:id="rId36"/>
                </p:custDataLst>
              </p:nvPr>
            </p:nvSpPr>
            <p:spPr>
              <a:xfrm>
                <a:off x="7119820" y="369011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5" name="流程图: 接点 94"/>
              <p:cNvSpPr/>
              <p:nvPr>
                <p:custDataLst>
                  <p:tags r:id="rId37"/>
                </p:custDataLst>
              </p:nvPr>
            </p:nvSpPr>
            <p:spPr>
              <a:xfrm>
                <a:off x="8090095" y="18963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7071307" y="3424833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济南</a:t>
                </a:r>
              </a:p>
            </p:txBody>
          </p:sp>
          <p:sp>
            <p:nvSpPr>
              <p:cNvPr id="274" name="文本框 273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7588781" y="347529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青岛</a:t>
                </a:r>
              </a:p>
            </p:txBody>
          </p:sp>
          <p:sp>
            <p:nvSpPr>
              <p:cNvPr id="275" name="流程图: 接点 274"/>
              <p:cNvSpPr/>
              <p:nvPr>
                <p:custDataLst>
                  <p:tags r:id="rId40"/>
                </p:custDataLst>
              </p:nvPr>
            </p:nvSpPr>
            <p:spPr>
              <a:xfrm>
                <a:off x="7548596" y="35927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6" name="流程图: 接点 275"/>
              <p:cNvSpPr/>
              <p:nvPr>
                <p:custDataLst>
                  <p:tags r:id="rId41"/>
                </p:custDataLst>
              </p:nvPr>
            </p:nvSpPr>
            <p:spPr>
              <a:xfrm>
                <a:off x="7450451" y="374847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7" name="文本框 276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7511890" y="36630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连云港</a:t>
                </a:r>
              </a:p>
            </p:txBody>
          </p:sp>
          <p:sp>
            <p:nvSpPr>
              <p:cNvPr id="278" name="流程图: 接点 277"/>
              <p:cNvSpPr/>
              <p:nvPr>
                <p:custDataLst>
                  <p:tags r:id="rId43"/>
                </p:custDataLst>
              </p:nvPr>
            </p:nvSpPr>
            <p:spPr>
              <a:xfrm>
                <a:off x="7780572" y="4365369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9" name="文本框 278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829399" y="423211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上海</a:t>
                </a:r>
              </a:p>
            </p:txBody>
          </p:sp>
          <p:sp>
            <p:nvSpPr>
              <p:cNvPr id="280" name="流程图: 接点 279"/>
              <p:cNvSpPr/>
              <p:nvPr>
                <p:custDataLst>
                  <p:tags r:id="rId45"/>
                </p:custDataLst>
              </p:nvPr>
            </p:nvSpPr>
            <p:spPr>
              <a:xfrm>
                <a:off x="7580990" y="45280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1" name="文本框 280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414500" y="427817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杭州</a:t>
                </a:r>
              </a:p>
            </p:txBody>
          </p:sp>
          <p:sp>
            <p:nvSpPr>
              <p:cNvPr id="282" name="流程图: 接点 281"/>
              <p:cNvSpPr/>
              <p:nvPr>
                <p:custDataLst>
                  <p:tags r:id="rId47"/>
                </p:custDataLst>
              </p:nvPr>
            </p:nvSpPr>
            <p:spPr>
              <a:xfrm>
                <a:off x="7532162" y="51766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3" name="文本框 28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7542963" y="49271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福州</a:t>
                </a:r>
              </a:p>
            </p:txBody>
          </p:sp>
          <p:sp>
            <p:nvSpPr>
              <p:cNvPr id="284" name="流程图: 接点 283"/>
              <p:cNvSpPr/>
              <p:nvPr>
                <p:custDataLst>
                  <p:tags r:id="rId49"/>
                </p:custDataLst>
              </p:nvPr>
            </p:nvSpPr>
            <p:spPr>
              <a:xfrm>
                <a:off x="7401623" y="540201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5" name="文本框 284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7479364" y="529130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厦门</a:t>
                </a:r>
              </a:p>
            </p:txBody>
          </p:sp>
          <p:sp>
            <p:nvSpPr>
              <p:cNvPr id="286" name="流程图: 接点 285"/>
              <p:cNvSpPr/>
              <p:nvPr>
                <p:custDataLst>
                  <p:tags r:id="rId51"/>
                </p:custDataLst>
              </p:nvPr>
            </p:nvSpPr>
            <p:spPr>
              <a:xfrm>
                <a:off x="7779865" y="456646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7" name="文本框 286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7837317" y="444848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宁波</a:t>
                </a:r>
              </a:p>
            </p:txBody>
          </p:sp>
          <p:sp>
            <p:nvSpPr>
              <p:cNvPr id="288" name="流程图: 接点 287"/>
              <p:cNvSpPr/>
              <p:nvPr>
                <p:custDataLst>
                  <p:tags r:id="rId53"/>
                </p:custDataLst>
              </p:nvPr>
            </p:nvSpPr>
            <p:spPr>
              <a:xfrm>
                <a:off x="7168647" y="481435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9" name="文本框 288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7225501" y="469774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南昌</a:t>
                </a:r>
              </a:p>
            </p:txBody>
          </p:sp>
          <p:sp>
            <p:nvSpPr>
              <p:cNvPr id="290" name="流程图: 接点 289"/>
              <p:cNvSpPr/>
              <p:nvPr>
                <p:custDataLst>
                  <p:tags r:id="rId55"/>
                </p:custDataLst>
              </p:nvPr>
            </p:nvSpPr>
            <p:spPr>
              <a:xfrm>
                <a:off x="7568988" y="4256653"/>
                <a:ext cx="97655" cy="9765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1" name="文本框 290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577256" y="401758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无锡</a:t>
                </a:r>
              </a:p>
            </p:txBody>
          </p:sp>
          <p:sp>
            <p:nvSpPr>
              <p:cNvPr id="292" name="流程图: 接点 291"/>
              <p:cNvSpPr/>
              <p:nvPr>
                <p:custDataLst>
                  <p:tags r:id="rId57"/>
                </p:custDataLst>
              </p:nvPr>
            </p:nvSpPr>
            <p:spPr>
              <a:xfrm>
                <a:off x="7192548" y="4234056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3" name="文本框 292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6840980" y="4092808"/>
                <a:ext cx="56525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蚌埠</a:t>
                </a:r>
              </a:p>
            </p:txBody>
          </p:sp>
          <p:sp>
            <p:nvSpPr>
              <p:cNvPr id="294" name="流程图: 接点 293"/>
              <p:cNvSpPr/>
              <p:nvPr>
                <p:custDataLst>
                  <p:tags r:id="rId59"/>
                </p:custDataLst>
              </p:nvPr>
            </p:nvSpPr>
            <p:spPr>
              <a:xfrm>
                <a:off x="7245621" y="4421464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5" name="文本框 294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7196363" y="4415009"/>
                <a:ext cx="62117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合肥</a:t>
                </a:r>
              </a:p>
            </p:txBody>
          </p:sp>
          <p:sp>
            <p:nvSpPr>
              <p:cNvPr id="296" name="流程图: 接点 295"/>
              <p:cNvSpPr/>
              <p:nvPr>
                <p:custDataLst>
                  <p:tags r:id="rId61"/>
                </p:custDataLst>
              </p:nvPr>
            </p:nvSpPr>
            <p:spPr>
              <a:xfrm>
                <a:off x="7110634" y="44712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7" name="文本框 296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6927499" y="4501716"/>
                <a:ext cx="50258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六安</a:t>
                </a:r>
              </a:p>
            </p:txBody>
          </p:sp>
          <p:sp>
            <p:nvSpPr>
              <p:cNvPr id="298" name="流程图: 接点 297"/>
              <p:cNvSpPr/>
              <p:nvPr>
                <p:custDataLst>
                  <p:tags r:id="rId63"/>
                </p:custDataLst>
              </p:nvPr>
            </p:nvSpPr>
            <p:spPr>
              <a:xfrm>
                <a:off x="6681150" y="46082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9" name="文本框 298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6315078" y="4466090"/>
                <a:ext cx="46492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宜昌</a:t>
                </a:r>
              </a:p>
            </p:txBody>
          </p:sp>
          <p:sp>
            <p:nvSpPr>
              <p:cNvPr id="300" name="流程图: 接点 299"/>
              <p:cNvSpPr/>
              <p:nvPr>
                <p:custDataLst>
                  <p:tags r:id="rId65"/>
                </p:custDataLst>
              </p:nvPr>
            </p:nvSpPr>
            <p:spPr>
              <a:xfrm>
                <a:off x="5997785" y="4751223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1" name="文本框 300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5836753" y="450345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重庆</a:t>
                </a:r>
              </a:p>
            </p:txBody>
          </p:sp>
          <p:sp>
            <p:nvSpPr>
              <p:cNvPr id="302" name="文本框 301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5261166" y="454081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成都</a:t>
                </a:r>
              </a:p>
            </p:txBody>
          </p:sp>
          <p:sp>
            <p:nvSpPr>
              <p:cNvPr id="303" name="流程图: 接点 302"/>
              <p:cNvSpPr/>
              <p:nvPr>
                <p:custDataLst>
                  <p:tags r:id="rId68"/>
                </p:custDataLst>
              </p:nvPr>
            </p:nvSpPr>
            <p:spPr>
              <a:xfrm>
                <a:off x="5627580" y="4664413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4" name="流程图: 接点 303"/>
              <p:cNvSpPr/>
              <p:nvPr>
                <p:custDataLst>
                  <p:tags r:id="rId69"/>
                </p:custDataLst>
              </p:nvPr>
            </p:nvSpPr>
            <p:spPr>
              <a:xfrm>
                <a:off x="3812644" y="26778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5" name="文本框 304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6046613" y="3845449"/>
                <a:ext cx="71723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西安</a:t>
                </a:r>
              </a:p>
            </p:txBody>
          </p:sp>
          <p:sp>
            <p:nvSpPr>
              <p:cNvPr id="306" name="流程图: 接点 305"/>
              <p:cNvSpPr/>
              <p:nvPr>
                <p:custDataLst>
                  <p:tags r:id="rId71"/>
                </p:custDataLst>
              </p:nvPr>
            </p:nvSpPr>
            <p:spPr>
              <a:xfrm>
                <a:off x="6202823" y="4127002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7" name="流程图: 接点 306"/>
              <p:cNvSpPr/>
              <p:nvPr>
                <p:custDataLst>
                  <p:tags r:id="rId72"/>
                </p:custDataLst>
              </p:nvPr>
            </p:nvSpPr>
            <p:spPr>
              <a:xfrm>
                <a:off x="5627236" y="394220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8" name="文本框 307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5387788" y="3671674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兰州</a:t>
                </a:r>
              </a:p>
            </p:txBody>
          </p:sp>
          <p:sp>
            <p:nvSpPr>
              <p:cNvPr id="309" name="流程图: 接点 308"/>
              <p:cNvSpPr/>
              <p:nvPr>
                <p:custDataLst>
                  <p:tags r:id="rId74"/>
                </p:custDataLst>
              </p:nvPr>
            </p:nvSpPr>
            <p:spPr>
              <a:xfrm>
                <a:off x="5247836" y="365081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0" name="文本框 309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4866819" y="3527238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西宁</a:t>
                </a:r>
              </a:p>
            </p:txBody>
          </p:sp>
          <p:sp>
            <p:nvSpPr>
              <p:cNvPr id="311" name="文本框 310"/>
              <p:cNvSpPr txBox="1"/>
              <p:nvPr>
                <p:custDataLst>
                  <p:tags r:id="rId76"/>
                </p:custDataLst>
              </p:nvPr>
            </p:nvSpPr>
            <p:spPr>
              <a:xfrm>
                <a:off x="3546881" y="2427888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乌鲁木齐</a:t>
                </a:r>
              </a:p>
            </p:txBody>
          </p:sp>
          <p:sp>
            <p:nvSpPr>
              <p:cNvPr id="312" name="流程图: 接点 311"/>
              <p:cNvSpPr/>
              <p:nvPr>
                <p:custDataLst>
                  <p:tags r:id="rId77"/>
                </p:custDataLst>
              </p:nvPr>
            </p:nvSpPr>
            <p:spPr>
              <a:xfrm>
                <a:off x="5768476" y="364152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3" name="文本框 312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5599737" y="3375695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中卫</a:t>
                </a:r>
              </a:p>
            </p:txBody>
          </p:sp>
          <p:sp>
            <p:nvSpPr>
              <p:cNvPr id="314" name="流程图: 接点 313"/>
              <p:cNvSpPr/>
              <p:nvPr>
                <p:custDataLst>
                  <p:tags r:id="rId79"/>
                </p:custDataLst>
              </p:nvPr>
            </p:nvSpPr>
            <p:spPr>
              <a:xfrm>
                <a:off x="5919505" y="40859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5" name="文本框 314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5724891" y="381498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宝鸡</a:t>
                </a:r>
              </a:p>
            </p:txBody>
          </p:sp>
          <p:sp>
            <p:nvSpPr>
              <p:cNvPr id="316" name="流程图: 接点 315"/>
              <p:cNvSpPr/>
              <p:nvPr>
                <p:custDataLst>
                  <p:tags r:id="rId81"/>
                </p:custDataLst>
              </p:nvPr>
            </p:nvSpPr>
            <p:spPr>
              <a:xfrm>
                <a:off x="5753897" y="447029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7" name="文本框 316"/>
              <p:cNvSpPr txBox="1"/>
              <p:nvPr>
                <p:custDataLst>
                  <p:tags r:id="rId82"/>
                </p:custDataLst>
              </p:nvPr>
            </p:nvSpPr>
            <p:spPr>
              <a:xfrm>
                <a:off x="5377654" y="430403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绵阳</a:t>
                </a:r>
              </a:p>
            </p:txBody>
          </p:sp>
          <p:sp>
            <p:nvSpPr>
              <p:cNvPr id="318" name="流程图: 接点 317"/>
              <p:cNvSpPr/>
              <p:nvPr>
                <p:custDataLst>
                  <p:tags r:id="rId83"/>
                </p:custDataLst>
              </p:nvPr>
            </p:nvSpPr>
            <p:spPr>
              <a:xfrm>
                <a:off x="5949008" y="439965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9" name="文本框 318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5990943" y="428228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广元</a:t>
                </a:r>
              </a:p>
            </p:txBody>
          </p:sp>
          <p:sp>
            <p:nvSpPr>
              <p:cNvPr id="320" name="流程图: 接点 319"/>
              <p:cNvSpPr/>
              <p:nvPr>
                <p:custDataLst>
                  <p:tags r:id="rId85"/>
                </p:custDataLst>
              </p:nvPr>
            </p:nvSpPr>
            <p:spPr>
              <a:xfrm>
                <a:off x="6543077" y="329012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1" name="文本框 320"/>
              <p:cNvSpPr txBox="1"/>
              <p:nvPr>
                <p:custDataLst>
                  <p:tags r:id="rId86"/>
                </p:custDataLst>
              </p:nvPr>
            </p:nvSpPr>
            <p:spPr>
              <a:xfrm>
                <a:off x="6362751" y="300724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大同</a:t>
                </a:r>
              </a:p>
            </p:txBody>
          </p:sp>
          <p:sp>
            <p:nvSpPr>
              <p:cNvPr id="322" name="流程图: 接点 321"/>
              <p:cNvSpPr/>
              <p:nvPr>
                <p:custDataLst>
                  <p:tags r:id="rId87"/>
                </p:custDataLst>
              </p:nvPr>
            </p:nvSpPr>
            <p:spPr>
              <a:xfrm>
                <a:off x="6755795" y="310447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3" name="文本框 322"/>
              <p:cNvSpPr txBox="1"/>
              <p:nvPr>
                <p:custDataLst>
                  <p:tags r:id="rId88"/>
                </p:custDataLst>
              </p:nvPr>
            </p:nvSpPr>
            <p:spPr>
              <a:xfrm>
                <a:off x="6431471" y="283047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张家口</a:t>
                </a:r>
              </a:p>
            </p:txBody>
          </p:sp>
          <p:sp>
            <p:nvSpPr>
              <p:cNvPr id="324" name="流程图: 接点 323"/>
              <p:cNvSpPr/>
              <p:nvPr>
                <p:custDataLst>
                  <p:tags r:id="rId89"/>
                </p:custDataLst>
              </p:nvPr>
            </p:nvSpPr>
            <p:spPr>
              <a:xfrm>
                <a:off x="7109096" y="3268847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5" name="文本框 324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7138973" y="3194070"/>
                <a:ext cx="45845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天津</a:t>
                </a:r>
              </a:p>
            </p:txBody>
          </p:sp>
          <p:sp>
            <p:nvSpPr>
              <p:cNvPr id="326" name="流程图: 接点 325"/>
              <p:cNvSpPr/>
              <p:nvPr>
                <p:custDataLst>
                  <p:tags r:id="rId91"/>
                </p:custDataLst>
              </p:nvPr>
            </p:nvSpPr>
            <p:spPr>
              <a:xfrm>
                <a:off x="5993308" y="519978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7" name="文本框 326"/>
              <p:cNvSpPr txBox="1"/>
              <p:nvPr>
                <p:custDataLst>
                  <p:tags r:id="rId92"/>
                </p:custDataLst>
              </p:nvPr>
            </p:nvSpPr>
            <p:spPr>
              <a:xfrm>
                <a:off x="5850314" y="488620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贵阳</a:t>
                </a:r>
              </a:p>
            </p:txBody>
          </p:sp>
          <p:sp>
            <p:nvSpPr>
              <p:cNvPr id="328" name="流程图: 接点 327"/>
              <p:cNvSpPr/>
              <p:nvPr>
                <p:custDataLst>
                  <p:tags r:id="rId93"/>
                </p:custDataLst>
              </p:nvPr>
            </p:nvSpPr>
            <p:spPr>
              <a:xfrm>
                <a:off x="5358474" y="53937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9" name="文本框 328"/>
              <p:cNvSpPr txBox="1"/>
              <p:nvPr>
                <p:custDataLst>
                  <p:tags r:id="rId94"/>
                </p:custDataLst>
              </p:nvPr>
            </p:nvSpPr>
            <p:spPr>
              <a:xfrm>
                <a:off x="5190742" y="51345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昆明</a:t>
                </a:r>
              </a:p>
            </p:txBody>
          </p:sp>
          <p:sp>
            <p:nvSpPr>
              <p:cNvPr id="330" name="流程图: 接点 329"/>
              <p:cNvSpPr/>
              <p:nvPr>
                <p:custDataLst>
                  <p:tags r:id="rId95"/>
                </p:custDataLst>
              </p:nvPr>
            </p:nvSpPr>
            <p:spPr>
              <a:xfrm>
                <a:off x="6208820" y="56146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1" name="文本框 330"/>
              <p:cNvSpPr txBox="1"/>
              <p:nvPr>
                <p:custDataLst>
                  <p:tags r:id="rId96"/>
                </p:custDataLst>
              </p:nvPr>
            </p:nvSpPr>
            <p:spPr>
              <a:xfrm>
                <a:off x="5836753" y="555029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南宁</a:t>
                </a:r>
              </a:p>
            </p:txBody>
          </p:sp>
          <p:sp>
            <p:nvSpPr>
              <p:cNvPr id="332" name="流程图: 接点 331"/>
              <p:cNvSpPr/>
              <p:nvPr>
                <p:custDataLst>
                  <p:tags r:id="rId97"/>
                </p:custDataLst>
              </p:nvPr>
            </p:nvSpPr>
            <p:spPr>
              <a:xfrm>
                <a:off x="6416925" y="61182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3" name="文本框 332"/>
              <p:cNvSpPr txBox="1"/>
              <p:nvPr>
                <p:custDataLst>
                  <p:tags r:id="rId98"/>
                </p:custDataLst>
              </p:nvPr>
            </p:nvSpPr>
            <p:spPr>
              <a:xfrm>
                <a:off x="6326572" y="612668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海口</a:t>
                </a:r>
              </a:p>
            </p:txBody>
          </p:sp>
          <p:sp>
            <p:nvSpPr>
              <p:cNvPr id="334" name="流程图: 接点 333"/>
              <p:cNvSpPr/>
              <p:nvPr>
                <p:custDataLst>
                  <p:tags r:id="rId99"/>
                </p:custDataLst>
              </p:nvPr>
            </p:nvSpPr>
            <p:spPr>
              <a:xfrm>
                <a:off x="5945461" y="552502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6" name="流程图: 接点 335"/>
              <p:cNvSpPr/>
              <p:nvPr>
                <p:custDataLst>
                  <p:tags r:id="rId100"/>
                </p:custDataLst>
              </p:nvPr>
            </p:nvSpPr>
            <p:spPr>
              <a:xfrm>
                <a:off x="6780562" y="57829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accent4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7" name="文本框 336"/>
              <p:cNvSpPr txBox="1"/>
              <p:nvPr>
                <p:custDataLst>
                  <p:tags r:id="rId101"/>
                </p:custDataLst>
              </p:nvPr>
            </p:nvSpPr>
            <p:spPr>
              <a:xfrm>
                <a:off x="6747671" y="5782771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珠海</a:t>
                </a:r>
              </a:p>
            </p:txBody>
          </p:sp>
          <p:sp>
            <p:nvSpPr>
              <p:cNvPr id="338" name="流程图: 接点 337"/>
              <p:cNvSpPr/>
              <p:nvPr>
                <p:custDataLst>
                  <p:tags r:id="rId102"/>
                </p:custDataLst>
              </p:nvPr>
            </p:nvSpPr>
            <p:spPr>
              <a:xfrm>
                <a:off x="6460932" y="59045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9" name="流程图: 接点 338"/>
              <p:cNvSpPr/>
              <p:nvPr>
                <p:custDataLst>
                  <p:tags r:id="rId103"/>
                </p:custDataLst>
              </p:nvPr>
            </p:nvSpPr>
            <p:spPr>
              <a:xfrm>
                <a:off x="6603460" y="584210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2" name="流程图: 接点 341"/>
              <p:cNvSpPr/>
              <p:nvPr>
                <p:custDataLst>
                  <p:tags r:id="rId104"/>
                </p:custDataLst>
              </p:nvPr>
            </p:nvSpPr>
            <p:spPr>
              <a:xfrm>
                <a:off x="7074397" y="5542749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4" name="流程图: 接点 343"/>
              <p:cNvSpPr/>
              <p:nvPr>
                <p:custDataLst>
                  <p:tags r:id="rId105"/>
                </p:custDataLst>
              </p:nvPr>
            </p:nvSpPr>
            <p:spPr>
              <a:xfrm>
                <a:off x="6248918" y="58114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5" name="文本框 344"/>
              <p:cNvSpPr txBox="1"/>
              <p:nvPr>
                <p:custDataLst>
                  <p:tags r:id="rId106"/>
                </p:custDataLst>
              </p:nvPr>
            </p:nvSpPr>
            <p:spPr>
              <a:xfrm>
                <a:off x="6302549" y="5513146"/>
                <a:ext cx="728900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合浦</a:t>
                </a:r>
              </a:p>
            </p:txBody>
          </p:sp>
          <p:sp>
            <p:nvSpPr>
              <p:cNvPr id="346" name="流程图: 接点 345"/>
              <p:cNvSpPr/>
              <p:nvPr>
                <p:custDataLst>
                  <p:tags r:id="rId107"/>
                </p:custDataLst>
              </p:nvPr>
            </p:nvSpPr>
            <p:spPr>
              <a:xfrm>
                <a:off x="6974550" y="571092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7" name="文本框 346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7016678" y="5667840"/>
                <a:ext cx="533066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深圳</a:t>
                </a:r>
              </a:p>
            </p:txBody>
          </p:sp>
          <p:sp>
            <p:nvSpPr>
              <p:cNvPr id="348" name="流程图: 接点 347"/>
              <p:cNvSpPr/>
              <p:nvPr>
                <p:custDataLst>
                  <p:tags r:id="rId109"/>
                </p:custDataLst>
              </p:nvPr>
            </p:nvSpPr>
            <p:spPr>
              <a:xfrm>
                <a:off x="5919504" y="353239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9" name="流程图: 接点 348"/>
              <p:cNvSpPr/>
              <p:nvPr>
                <p:custDataLst>
                  <p:tags r:id="rId110"/>
                </p:custDataLst>
              </p:nvPr>
            </p:nvSpPr>
            <p:spPr>
              <a:xfrm>
                <a:off x="6497141" y="35417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0" name="文本框 349"/>
              <p:cNvSpPr txBox="1"/>
              <p:nvPr>
                <p:custDataLst>
                  <p:tags r:id="rId111"/>
                </p:custDataLst>
              </p:nvPr>
            </p:nvSpPr>
            <p:spPr>
              <a:xfrm>
                <a:off x="6327148" y="3561997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太原</a:t>
                </a:r>
              </a:p>
            </p:txBody>
          </p:sp>
          <p:sp>
            <p:nvSpPr>
              <p:cNvPr id="351" name="流程图: 接点 350"/>
              <p:cNvSpPr/>
              <p:nvPr>
                <p:custDataLst>
                  <p:tags r:id="rId112"/>
                </p:custDataLst>
              </p:nvPr>
            </p:nvSpPr>
            <p:spPr>
              <a:xfrm>
                <a:off x="6377204" y="309086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2" name="文本框 351"/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2705" y="2977729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呼和浩特口</a:t>
                </a:r>
              </a:p>
            </p:txBody>
          </p:sp>
          <p:sp>
            <p:nvSpPr>
              <p:cNvPr id="353" name="文本框 352"/>
              <p:cNvSpPr txBox="1"/>
              <p:nvPr>
                <p:custDataLst>
                  <p:tags r:id="rId114"/>
                </p:custDataLst>
              </p:nvPr>
            </p:nvSpPr>
            <p:spPr>
              <a:xfrm>
                <a:off x="5874268" y="3308530"/>
                <a:ext cx="52545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银川</a:t>
                </a:r>
              </a:p>
            </p:txBody>
          </p:sp>
          <p:sp>
            <p:nvSpPr>
              <p:cNvPr id="354" name="流程图: 接点 353"/>
              <p:cNvSpPr/>
              <p:nvPr>
                <p:custDataLst>
                  <p:tags r:id="rId115"/>
                </p:custDataLst>
              </p:nvPr>
            </p:nvSpPr>
            <p:spPr>
              <a:xfrm>
                <a:off x="7411714" y="4285864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5" name="文本框 354"/>
              <p:cNvSpPr txBox="1"/>
              <p:nvPr>
                <p:custDataLst>
                  <p:tags r:id="rId116"/>
                </p:custDataLst>
              </p:nvPr>
            </p:nvSpPr>
            <p:spPr>
              <a:xfrm>
                <a:off x="7195348" y="3977215"/>
                <a:ext cx="78763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南京</a:t>
                </a:r>
              </a:p>
            </p:txBody>
          </p:sp>
          <p:sp>
            <p:nvSpPr>
              <p:cNvPr id="356" name="流程图: 接点 355"/>
              <p:cNvSpPr/>
              <p:nvPr>
                <p:custDataLst>
                  <p:tags r:id="rId117"/>
                </p:custDataLst>
              </p:nvPr>
            </p:nvSpPr>
            <p:spPr>
              <a:xfrm>
                <a:off x="6804622" y="416467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7" name="文本框 356"/>
              <p:cNvSpPr txBox="1"/>
              <p:nvPr>
                <p:custDataLst>
                  <p:tags r:id="rId118"/>
                </p:custDataLst>
              </p:nvPr>
            </p:nvSpPr>
            <p:spPr>
              <a:xfrm>
                <a:off x="6449389" y="4055564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许昌</a:t>
                </a:r>
              </a:p>
            </p:txBody>
          </p:sp>
        </p:grpSp>
        <p:pic>
          <p:nvPicPr>
            <p:cNvPr id="370" name="图片 36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1"/>
            <a:stretch>
              <a:fillRect/>
            </a:stretch>
          </p:blipFill>
          <p:spPr>
            <a:xfrm>
              <a:off x="12824" y="8522"/>
              <a:ext cx="1115" cy="1644"/>
            </a:xfrm>
            <a:prstGeom prst="rect">
              <a:avLst/>
            </a:prstGeom>
          </p:spPr>
        </p:pic>
      </p:grpSp>
      <p:sp>
        <p:nvSpPr>
          <p:cNvPr id="149" name="流程图: 接点 358"/>
          <p:cNvSpPr/>
          <p:nvPr>
            <p:custDataLst>
              <p:tags r:id="rId1"/>
            </p:custDataLst>
          </p:nvPr>
        </p:nvSpPr>
        <p:spPr>
          <a:xfrm>
            <a:off x="10419656" y="731976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流程图: 接点 359"/>
          <p:cNvSpPr/>
          <p:nvPr>
            <p:custDataLst>
              <p:tags r:id="rId2"/>
            </p:custDataLst>
          </p:nvPr>
        </p:nvSpPr>
        <p:spPr>
          <a:xfrm>
            <a:off x="10433590" y="2038284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流程图: 接点 360"/>
          <p:cNvSpPr/>
          <p:nvPr>
            <p:custDataLst>
              <p:tags r:id="rId3"/>
            </p:custDataLst>
          </p:nvPr>
        </p:nvSpPr>
        <p:spPr>
          <a:xfrm>
            <a:off x="10460653" y="3271063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>
            <p:custDataLst>
              <p:tags r:id="rId4"/>
            </p:custDataLst>
          </p:nvPr>
        </p:nvSpPr>
        <p:spPr>
          <a:xfrm>
            <a:off x="10515523" y="867492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40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" name="文本框 152"/>
          <p:cNvSpPr txBox="1"/>
          <p:nvPr>
            <p:custDataLst>
              <p:tags r:id="rId5"/>
            </p:custDataLst>
          </p:nvPr>
        </p:nvSpPr>
        <p:spPr>
          <a:xfrm>
            <a:off x="10409718" y="2184346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文本框 153"/>
          <p:cNvSpPr txBox="1"/>
          <p:nvPr>
            <p:custDataLst>
              <p:tags r:id="rId6"/>
            </p:custDataLst>
          </p:nvPr>
        </p:nvSpPr>
        <p:spPr>
          <a:xfrm>
            <a:off x="10436870" y="3432039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364"/>
          <p:cNvSpPr txBox="1"/>
          <p:nvPr>
            <p:custDataLst>
              <p:tags r:id="rId7"/>
            </p:custDataLst>
          </p:nvPr>
        </p:nvSpPr>
        <p:spPr>
          <a:xfrm>
            <a:off x="10500995" y="1632585"/>
            <a:ext cx="9861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核心节点</a:t>
            </a:r>
          </a:p>
        </p:txBody>
      </p:sp>
      <p:sp>
        <p:nvSpPr>
          <p:cNvPr id="155" name="文本框 154"/>
          <p:cNvSpPr txBox="1"/>
          <p:nvPr>
            <p:custDataLst>
              <p:tags r:id="rId8"/>
            </p:custDataLst>
          </p:nvPr>
        </p:nvSpPr>
        <p:spPr>
          <a:xfrm>
            <a:off x="10268252" y="2897478"/>
            <a:ext cx="1474384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二级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ROADM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366"/>
          <p:cNvSpPr txBox="1"/>
          <p:nvPr>
            <p:custDataLst>
              <p:tags r:id="rId9"/>
            </p:custDataLst>
          </p:nvPr>
        </p:nvSpPr>
        <p:spPr>
          <a:xfrm>
            <a:off x="10551795" y="4212590"/>
            <a:ext cx="78549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7" name="Title 6"/>
          <p:cNvSpPr txBox="1"/>
          <p:nvPr>
            <p:custDataLst>
              <p:tags r:id="rId10"/>
            </p:custDataLst>
          </p:nvPr>
        </p:nvSpPr>
        <p:spPr>
          <a:xfrm>
            <a:off x="816610" y="1524000"/>
            <a:ext cx="3027680" cy="44780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汇集全国算力资源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算力可查询、可调度，可扩容、可管理、可监管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缩短算力交易周期，减少交易过程的算力浪费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给算力消费者更好的性价比和更满意的服务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mQ5OGY2M2VhMWI1MDgwODE4MjUzMjJjMDliZTRjM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1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1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587"/>
  <p:tag name="KSO_WM_TEMPLATE_THUMBS_INDEX" val="1、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1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CHIP_GROUPID" val="629425eedb924c3ee3991e4a"/>
  <p:tag name="KSO_WM_CHIP_XID" val="629d66167459d9b06302c4d9"/>
  <p:tag name="KSO_WM_UNIT_DEC_AREA_ID" val="6aefbd0abbcb459281c74d191896cdc0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f0267b215eb4d5aa9d87c889636c28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3671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BEAUTIFY_FLAG" val="#wm#"/>
  <p:tag name="KSO_WM_TEMPLATE_CATEGORY" val="diagram"/>
  <p:tag name="KSO_WM_TEMPLATE_INDEX" val="20203671"/>
  <p:tag name="KSO_WM_SLIDE_LAYOUT" val="a_f"/>
  <p:tag name="KSO_WM_SLIDE_LAYOUT_CNT" val="1_1"/>
  <p:tag name="KSO_WM_TEMPLATE_MASTER_TYPE" val="0"/>
  <p:tag name="KSO_WM_TEMPLATE_COLOR_TYPE" val="1"/>
  <p:tag name="KSO_WM_SLIDE_BK_DARK_LIGHT" val="2"/>
  <p:tag name="KSO_WM_SLIDE_BACKGROUND_TYPE" val="genera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671_1*i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671_1*i*2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1_1*a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1_1*f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671_1*i*3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e"/>
  <p:tag name="KSO_WM_UNIT_PRESET_TEXT" val="年号占位符"/>
  <p:tag name="KSO_WM_UNIT_NOCLEAR" val="0"/>
  <p:tag name="KSO_WM_UNIT_VALUE" val="8"/>
  <p:tag name="KSO_WM_UNIT_TYPE" val="f"/>
  <p:tag name="KSO_WM_UNIT_INDEX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671_1*i*4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a"/>
  <p:tag name="KSO_WM_UNIT_INDEX" val="1_2_1"/>
  <p:tag name="KSO_WM_UNIT_ID" val="diagram20210778_5*n_h_a*1_2_1"/>
  <p:tag name="KSO_WM_UNIT_LAYERLEVEL" val="1_1_1"/>
  <p:tag name="KSO_WM_UNIT_VALUE" val="32"/>
  <p:tag name="KSO_WM_UNIT_HIGHLIGHT" val="0"/>
  <p:tag name="KSO_WM_UNIT_COMPATIBLE" val="0"/>
  <p:tag name="KSO_WM_UNIT_PRESET_TEXT_INDEX" val="0"/>
  <p:tag name="KSO_WM_UNIT_PRESET_TEXT_LEN" val="8"/>
  <p:tag name="KSO_WM_TAG_VERSION" val="1.0"/>
  <p:tag name="KSO_WM_DIAGRAM_GROUP_CODE" val="n1-1"/>
  <p:tag name="KSO_WM_UNIT_ISCONTENTSTITLE" val="0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15"/>
  <p:tag name="KSO_WM_UNIT_TEXT_FILL_TYPE" val="1"/>
  <p:tag name="KSO_WM_UNIT_USESOURCEFORMAT_APPLY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1_1"/>
  <p:tag name="KSO_WM_UNIT_ID" val="diagram20210778_5*n_h_h_i*1_1_1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1_1"/>
  <p:tag name="KSO_WM_UNIT_ID" val="diagram20210778_5*n_h_h_f*1_1_1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2_1"/>
  <p:tag name="KSO_WM_UNIT_ID" val="diagram20210778_5*n_h_h_i*1_1_2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2_1"/>
  <p:tag name="KSO_WM_UNIT_ID" val="diagram20210778_5*n_h_h_f*1_1_2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i"/>
  <p:tag name="KSO_WM_UNIT_INDEX" val="1_2_1"/>
  <p:tag name="KSO_WM_UNIT_ID" val="diagram20210778_5*n_h_i*1_2_1"/>
  <p:tag name="KSO_WM_UNIT_LAYERLEVEL" val="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9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9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6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.6000000238418579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8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0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,{&quot;brightness&quot;:0,&quot;colorType&quot;:1,&quot;foreColorIndex&quot;:5,&quot;pos&quot;:0.4600000083446502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2_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2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.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4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14,&quot;pos&quot;:1,&quot;transparency&quot;:0}],&quot;type&quot;:3},&quot;glow&quot;:{&quot;colorType&quot;:0},&quot;line&quot;:{&quot;gradient&quot;:[{&quot;brightness&quot;:0,&quot;colorType&quot;:1,&quot;foreColorIndex&quot;:14,&quot;pos&quot;:0.5400000214576721,&quot;transparency&quot;:0},{&quot;brightness&quot;:-0.25,&quot;colorType&quot;:1,&quot;foreColorIndex&quot;:5,&quot;pos&quot;:1,&quot;transparency&quot;:0}],&quot;type&quot;:2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14"/>
  <p:tag name="KSO_WM_UNIT_LINE_FORE_SCHEMECOLOR_INDEX_1_POS" val="0.54"/>
  <p:tag name="KSO_WM_UNIT_LINE_FORE_SCHEMECOLOR_INDEX_1_TRANS" val="0"/>
  <p:tag name="KSO_WM_UNIT_LINE_FORE_SCHEMECOLOR_INDEX_2_BRIGHTNESS" val="-0.25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98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5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.5699999928474426},{&quot;brightness&quot;:0,&quot;colorType&quot;:2,&quot;pos&quot;:0.9599999785423279,&quot;rgb&quot;:&quot;#f2f2f2&quot;,&quot;transparency&quot;:1},{&quot;brightness&quot;:0,&quot;colorType&quot;:1,&quot;foreColorIndex&quot;:5,&quot;pos&quot;:0.47999998927116394,&quot;transparency&quot;:0.70999997854232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1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2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4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3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082_3*n_h_h_a*1_2_4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8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82_3*n_h_h_a*1_2_3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82_3*n_h_h_a*1_2_2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x*1_2_4_2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x"/>
  <p:tag name="KSO_WM_UNIT_INDEX" val="1_2_4_2"/>
  <p:tag name="KSO_WM_UNIT_VALUE" val="62*6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2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99999976158142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3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6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.3799999952316284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7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7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.20000000298023224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8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8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3*6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82_3*n_h_h_x*1_2_3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58*5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2_3*n_h_h_x*1_2_2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2_3*n_h_h_x*1_2_1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82_3*n_h_a*1_1_1"/>
  <p:tag name="KSO_WM_TEMPLATE_CATEGORY" val="diagram"/>
  <p:tag name="KSO_WM_TEMPLATE_INDEX" val="2023108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SHADOW_SCHEMECOLOR_INDEX_BRIGHTNESS" val="0"/>
  <p:tag name="KSO_WM_UNIT_TEXT_SHADOW_SCHEMECOLOR_INDEX" val="5"/>
  <p:tag name="KSO_WM_UNIT_USESOURCEFORMAT_APPLY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82_3*n_h_h_a*1_2_1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1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3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.4000000059604645,&quot;colorType&quot;:1,&quot;foreColorIndex&quot;:5,&quot;pos&quot;:0,&quot;transparency&quot;:0.75},{&quot;brightness&quot;:0.20000000298023224,&quot;colorType&quot;:1,&quot;foreColorIndex&quot;:16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5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2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gradient&quot;:[{&quot;brightness&quot;:0.949999988079071,&quot;colorType&quot;:1,&quot;foreColorIndex&quot;:5,&quot;pos&quot;:0.3499999940395355,&quot;transparency&quot;:1},{&quot;brightness&quot;:0.4000000059604645,&quot;colorType&quot;:1,&quot;foreColorIndex&quot;:5,&quot;pos&quot;:1,&quot;transparency&quot;:0},{&quot;brightness&quot;:0.699999988079071,&quot;colorType&quot;:1,&quot;foreColorIndex&quot;:5,&quot;pos&quot;:0.889999985694885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LINE_FORE_SCHEMECOLOR_INDEX_1_BRIGHTNESS" val="0.95"/>
  <p:tag name="KSO_WM_UNIT_LINE_FORE_SCHEMECOLOR_INDEX_1" val="5"/>
  <p:tag name="KSO_WM_UNIT_LINE_FORE_SCHEMECOLOR_INDEX_1_POS" val="0.35"/>
  <p:tag name="KSO_WM_UNIT_LINE_FORE_SCHEMECOLOR_INDEX_1_TRANS" val="1"/>
  <p:tag name="KSO_WM_UNIT_LINE_FORE_SCHEMECOLOR_INDEX_2_BRIGHTNESS" val="0.7"/>
  <p:tag name="KSO_WM_UNIT_LINE_FORE_SCHEMECOLOR_INDEX_2" val="5"/>
  <p:tag name="KSO_WM_UNIT_LINE_FORE_SCHEMECOLOR_INDEX_2_POS" val="0.89"/>
  <p:tag name="KSO_WM_UNIT_LINE_FORE_SCHEMECOLOR_INDEX_2_TRANS" val="0"/>
  <p:tag name="KSO_WM_UNIT_LINE_FORE_SCHEMECOLOR_INDEX_3_BRIGHTNESS" val="0.4"/>
  <p:tag name="KSO_WM_UNIT_LINE_FORE_SCHEMECOLOR_INDEX_3" val="5"/>
  <p:tag name="KSO_WM_UNIT_LINE_FORE_SCHEMECOLOR_INDEX_3_POS" val="1"/>
  <p:tag name="KSO_WM_UNIT_LINE_FORE_SCHEMECOLOR_INDEX_3_TRANS" val="0"/>
  <p:tag name="KSO_WM_UNIT_LINE_GRADIENT_TYPE" val="0"/>
  <p:tag name="KSO_WM_UNIT_LINE_GRADIENT_ANGLE" val="90"/>
  <p:tag name="KSO_WM_UNIT_LINE_GRADIENT_DIRECTION" val="1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2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4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3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30000001192092896},{&quot;brightness&quot;:0,&quot;colorType&quot;:1,&quot;foreColorIndex&quot;:5,&quot;pos&quot;:0,&quot;transparency&quot;:0.699999988079071},{&quot;brightness&quot;:0,&quot;colorType&quot;:1,&quot;foreColorIndex&quot;:5,&quot;pos&quot;:0.8100000023841858,&quot;transparency&quot;:0.20000000298023224},{&quot;brightness&quot;:0,&quot;colorType&quot;:1,&quot;foreColorIndex&quot;:5,&quot;pos&quot;:1,&quot;transparency&quot;:0.6000000238418579}],&quot;type&quot;:3},&quot;glow&quot;:{&quot;colorType&quot;:0},&quot;line&quot;:{&quot;gradient&quot;:[{&quot;brightness&quot;:0.949999988079071,&quot;colorType&quot;:1,&quot;foreColorIndex&quot;:5,&quot;pos&quot;:0,&quot;transparency&quot;:1},{&quot;brightness&quot;:0,&quot;colorType&quot;:1,&quot;foreColorIndex&quot;:5,&quot;pos&quot;:0.7799999713897705,&quot;transparency&quot;:0},{&quot;brightness&quot;:0,&quot;colorType&quot;:1,&quot;foreColorIndex&quot;:5,&quot;pos&quot;:1,&quot;transparency&quot;:0},{&quot;brightness&quot;:0,&quot;colorType&quot;:1,&quot;foreColorIndex&quot;:5,&quot;pos&quot;:0.7200000286102295,&quot;transparency&quot;:0},{&quot;brightness&quot;:0.699999988079071,&quot;colorType&quot;:1,&quot;foreColorIndex&quot;:5,&quot;pos&quot;:0.4699999988079071,&quot;transparency&quot;:0.939999997615814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95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.7"/>
  <p:tag name="KSO_WM_UNIT_LINE_FORE_SCHEMECOLOR_INDEX_2" val="5"/>
  <p:tag name="KSO_WM_UNIT_LINE_FORE_SCHEMECOLOR_INDEX_2_POS" val="0.47"/>
  <p:tag name="KSO_WM_UNIT_LINE_FORE_SCHEMECOLOR_INDEX_2_TRANS" val="0.94"/>
  <p:tag name="KSO_WM_UNIT_LINE_FORE_SCHEMECOLOR_INDEX_3_BRIGHTNESS" val="0"/>
  <p:tag name="KSO_WM_UNIT_LINE_FORE_SCHEMECOLOR_INDEX_3" val="5"/>
  <p:tag name="KSO_WM_UNIT_LINE_FORE_SCHEMECOLOR_INDEX_3_POS" val="0.72"/>
  <p:tag name="KSO_WM_UNIT_LINE_FORE_SCHEMECOLOR_INDEX_3_TRANS" val="0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"/>
  <p:tag name="KSO_WM_UNIT_LINE_FORE_SCHEMECOLOR_INDEX_5_BRIGHTNESS" val="0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00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5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600000023841857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699999988079071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80000001192092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80000001192092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2,&quot;pos&quot;:0.8100000023841858,&quot;rgb&quot;:&quot;#ffffff&quot;,&quot;transparency&quot;:0.20000000298023224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0.94999998807907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5"/>
  <p:tag name="KSO_WM_UNIT_LINE_FORE_SCHEMECOLOR_INDEX_2_BRIGHTNESS" val="0"/>
  <p:tag name="KSO_WM_UNIT_LINE_FORE_SCHEMECOLOR_INDEX_2" val="5"/>
  <p:tag name="KSO_WM_UNIT_LINE_FORE_SCHEMECOLOR_INDEX_2_POS" val="0.44"/>
  <p:tag name="KSO_WM_UNIT_LINE_FORE_SCHEMECOLOR_INDEX_2_TRANS" val="0.95"/>
  <p:tag name="KSO_WM_UNIT_LINE_FORE_SCHEMECOLOR_INDEX_3_BRIGHTNESS" val="0"/>
  <p:tag name="KSO_WM_UNIT_LINE_FORE_SCHEMECOLOR_INDEX_3" val="5"/>
  <p:tag name="KSO_WM_UNIT_LINE_FORE_SCHEMECOLOR_INDEX_3_POS" val="0.57"/>
  <p:tag name="KSO_WM_UNIT_LINE_FORE_SCHEMECOLOR_INDEX_3_TRANS" val="0.8"/>
  <p:tag name="KSO_WM_UNIT_LINE_FORE_SCHEMECOLOR_INDEX_4_BRIGHTNESS" val="0"/>
  <p:tag name="KSO_WM_UNIT_LINE_FORE_SCHEMECOLOR_INDEX_4" val="5"/>
  <p:tag name="KSO_WM_UNIT_LINE_FORE_SCHEMECOLOR_INDEX_4_POS" val="0.73"/>
  <p:tag name="KSO_WM_UNIT_LINE_FORE_SCHEMECOLOR_INDEX_4_TRANS" val="0.75"/>
  <p:tag name="KSO_WM_UNIT_LINE_FORE_SCHEMECOLOR_INDEX_5_BRIGHTNESS" val="0"/>
  <p:tag name="KSO_WM_UNIT_LINE_FORE_SCHEMECOLOR_INDEX_5" val="5"/>
  <p:tag name="KSO_WM_UNIT_LINE_FORE_SCHEMECOLOR_INDEX_5_POS" val="1"/>
  <p:tag name="KSO_WM_UNIT_LINE_FORE_SCHEMECOLOR_INDEX_5_TRANS" val="0.6"/>
  <p:tag name="KSO_WM_UNIT_LINE_GRADIENT_TYPE" val="0"/>
  <p:tag name="KSO_WM_UNIT_LINE_GRADIENT_ANGLE" val="351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5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.8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9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1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1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8*67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2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4*61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.8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9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6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321_5*n_h_a*1_1_1"/>
  <p:tag name="KSO_WM_TEMPLATE_CATEGORY" val="diagram"/>
  <p:tag name="KSO_WM_TEMPLATE_INDEX" val="2023032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&#10;添加项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3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58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4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7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5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0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6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7"/>
  <p:tag name="KSO_WM_UNIT_TYPE" val="n_h_h_x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11c"/>
  <p:tag name="KSO_WM_UNIT_DEC_AREA_ID" val="88e1e43502c94c699f12a58b27ba722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30600b1e6f4b85aa2fb567ab3facb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f*1_2_4_1"/>
  <p:tag name="KSO_WM_TEMPLATE_CATEGORY" val="diagram"/>
  <p:tag name="KSO_WM_TEMPLATE_INDEX" val="20230321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54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"/>
  <p:tag name="KSO_WM_DIAGRAM_USE_COLOR_VALUE" val="{&quot;color_scheme&quot;:1,&quot;color_type&quot;:1,&quot;theme_color_indexes&quot;:[]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i*1_2_4_3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a*1_2_4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VALUE" val="24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3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4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5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2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1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60_4*q_h_a*1_3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0960_4*q_h_f*1_3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60_4*q_h_a*1_4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0960_4*q_h_f*1_4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60_4*q_h_a*1_2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0960_4*q_h_f*1_2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6_1"/>
  <p:tag name="KSO_WM_UNIT_ID" val="diagram20230960_4*q_h_a*1_6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6_1"/>
  <p:tag name="KSO_WM_UNIT_ID" val="diagram20230960_4*q_h_f*1_6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0960_4*q_h_a*1_5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230960_4*q_h_f*1_5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60_4*q_h_a*1_1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0960_4*q_h_f*1_1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6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4,&quot;width&quot;:2580}"/>
  <p:tag name="KSO_WM_UNIT_PLACING_PICTURE_USER_RELATIVERECTANGLE" val="{&quot;bottom&quot;:0,&quot;left&quot;:0,&quot;right&quot;:0,&quot;top&quot;:0}"/>
  <p:tag name="KSO_WM_UNIT_PLACING_PICTURE_COLLAGE_RELATIVERECTANGLE" val="{&quot;bottom&quot;:0,&quot;left&quot;:0.20678698372507098,&quot;right&quot;:0.20678698372507098,&quot;top&quot;:0}"/>
  <p:tag name="KSO_WM_UNIT_PLACING_PICTURE_COLLAGE_VIEWPORT" val="{&quot;height&quot;:1875.5701679350195,&quot;width&quot;:1200.38011195668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0,&quot;width&quot;:1932}"/>
  <p:tag name="KSO_WM_UNIT_PLACING_PICTURE_USER_RELATIVERECTANGLE" val="{&quot;bottom&quot;:0,&quot;left&quot;:0,&quot;right&quot;:0,&quot;top&quot;:0}"/>
  <p:tag name="KSO_WM_UNIT_PLACING_PICTURE_COLLAGE_RELATIVERECTANGLE" val="{&quot;bottom&quot;:0.1702129377290156,&quot;left&quot;:0,&quot;right&quot;:0,&quot;top&quot;:0.1702129377290156}"/>
  <p:tag name="KSO_WM_UNIT_PLACING_PICTURE_COLLAGE_VIEWPORT" val="{&quot;height&quot;:877.7850839675098,&quot;width&quot;:2520.76022391336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8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1587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87_4*a*1"/>
  <p:tag name="KSO_WM_TEMPLATE_CATEGORY" val="custom"/>
  <p:tag name="KSO_WM_TEMPLATE_INDEX" val="20231587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CONTENT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1587_4*l_h_i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87_4*l_h_a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1587_4*l_h_i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1587_4*l_h_a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1587_4*l_h_i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1587_4*l_h_a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1587_4*l_h_i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1587_4*l_h_a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6662_1*i*5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23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79*175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6662_1*d*1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57"/>
  <p:tag name="KSO_WM_UNIT_PICTURE_CLIP_FLAG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417_1*i*4"/>
  <p:tag name="KSO_WM_TEMPLATE_CATEGORY" val="diagram"/>
  <p:tag name="KSO_WM_TEMPLATE_INDEX" val="2021741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b8ed707366e41dabfa24393299dc7c7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2676e4020c47449a961cff97fad0e349&quot;,&quot;X&quot;:{&quot;Pos&quot;:0},&quot;Y&quot;:{&quot;Pos&quot;:1}},&quot;whChangeMode&quot;:0}"/>
  <p:tag name="KSO_WM_CHIP_GROUPID" val="5fd07de04d383dce34166708"/>
  <p:tag name="KSO_WM_CHIP_XID" val="5fd07de04d383dce34166709"/>
  <p:tag name="KSO_WM_UNIT_LINE_FORE_SCHEMECOLOR_INDEX_BRIGHTNESS" val="0"/>
  <p:tag name="KSO_WM_UNIT_LINE_FORE_SCHEMECOLOR_INDEX" val="5"/>
  <p:tag name="KSO_WM_UNIT_LINE_FILL_TYPE" val="2"/>
  <p:tag name="KSO_WM_TEMPLATE_ASSEMBLE_XID" val="606570804054ed1e2fb81690"/>
  <p:tag name="KSO_WM_TEMPLATE_ASSEMBLE_GROUPID" val="606570804054ed1e2fb816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417_1*a*1"/>
  <p:tag name="KSO_WM_TEMPLATE_CATEGORY" val="diagram"/>
  <p:tag name="KSO_WM_TEMPLATE_INDEX" val="20217417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676e4020c47449a961cff97fad0e3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8aeb0fbd7a9469c97317536f75164cc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70804054ed1e2fb81690"/>
  <p:tag name="KSO_WM_TEMPLATE_ASSEMBLE_GROUPID" val="606570804054ed1e2fb8169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UNIT_VALUE" val="7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UNIT_ID" val="_4*i*2"/>
  <p:tag name="KSO_WM_BEAUTIFY_FLAG" val="#wm#"/>
  <p:tag name="KSO_WM_TAG_VERSION" val="3.0"/>
  <p:tag name="KSO_WM_CHIP_GROUPID" val="629425eedb924c3ee3991e4a"/>
  <p:tag name="KSO_WM_CHIP_XID" val="629d66167459d9b06302c34d"/>
  <p:tag name="KSO_WM_UNIT_DEC_AREA_ID" val="556abc1500e14952adae91ff4858c4f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718caee4cdb458181e4164d62f8387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586,&quot;width&quot;:1370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4638_5*l_i*1_2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4638_5*l_h_f*1_1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4638_5*l_h_f*1_2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4638_5*l_h_f*1_3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4638_5*l_h_f*1_4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4638_5*l_h_f*1_5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04638_5*l_h_f*1_6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4638_5*l_i*1_3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4638_5*l_i*1_4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i*1_1"/>
  <p:tag name="KSO_WM_TEMPLATE_CATEGORY" val="diagram"/>
  <p:tag name="KSO_WM_TEMPLATE_INDEX" val="20216806"/>
  <p:tag name="KSO_WM_UNIT_LAYERLEVEL" val="1_1"/>
  <p:tag name="KSO_WM_TAG_VERSION" val="1.0"/>
  <p:tag name="KSO_WM_UNIT_TYPE" val="m_i"/>
  <p:tag name="KSO_WM_UNIT_INDEX" val="1_1"/>
  <p:tag name="KSO_WM_DIAGRAM_GROUP_CODE" val="m1-1"/>
  <p:tag name="KSO_WM_UNIT_LINE_FORE_SCHEMECOLOR_INDEX_BRIGHTNESS" val="0"/>
  <p:tag name="KSO_WM_UNIT_LINE_FORE_SCHEMECOLOR_INDEX" val="13"/>
  <p:tag name="KSO_WM_UNIT_LINE_FILL_TYPE" val="2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1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1_2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16806_2*m_h_i*1_1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1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1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1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1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2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2_2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16806_2*m_h_i*1_2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2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2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2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2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3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3_2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16806_2*m_h_i*1_3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3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3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3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3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239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25_1*d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5cb583da6904d03b73315bc5e80340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75997fb676645439947ac916a251d56"/>
  <p:tag name="KSO_WM_UNIT_PLACING_PICTURE" val="575997fb676645439947ac916a251d56"/>
  <p:tag name="KSO_WM_UNIT_MASK_COLOR_TYPE" val="white"/>
  <p:tag name="KSO_WM_TEMPLATE_ASSEMBLE_XID" val="60656f524054ed1e2fb807be"/>
  <p:tag name="KSO_WM_TEMPLATE_ASSEMBLE_GROUPID" val="60656f524054ed1e2fb807b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625_1*i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MASK_COLOR_TYPE" val="white"/>
  <p:tag name="KSO_WM_UNIT_DEC_AREA_ID" val="6ac44f4d528947f29e4e9f8439a0084b"/>
  <p:tag name="KSO_WM_CHIP_GROUPID" val="5e9d76f7dc741d3f2d9ea57a"/>
  <p:tag name="KSO_WM_CHIP_XID" val="5e9983aa6b953a2f5c83cff1"/>
  <p:tag name="KSO_WM_UNIT_FILL_FORE_SCHEMECOLOR_INDEX_1_BRIGHTNESS" val="0"/>
  <p:tag name="KSO_WM_UNIT_FILL_FORE_SCHEMECOLOR_INDEX_1" val="16"/>
  <p:tag name="KSO_WM_UNIT_FILL_FORE_SCHEMECOLOR_INDEX_1_POS" val="0.7"/>
  <p:tag name="KSO_WM_UNIT_FILL_FORE_SCHEMECOLOR_INDEX_1_TRANS" val="0"/>
  <p:tag name="KSO_WM_UNIT_FILL_FORE_SCHEMECOLOR_INDEX_2_BRIGHTNESS" val="0"/>
  <p:tag name="KSO_WM_UNIT_FILL_FORE_SCHEMECOLOR_INDEX_2" val="16"/>
  <p:tag name="KSO_WM_UNIT_FILL_FORE_SCHEMECOLOR_INDEX_2_POS" val="1"/>
  <p:tag name="KSO_WM_UNIT_FILL_FORE_SCHEMECOLOR_INDEX_2_TRANS" val="1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VALUE" val="825"/>
  <p:tag name="KSO_WM_TEMPLATE_ASSEMBLE_XID" val="60656f524054ed1e2fb807be"/>
  <p:tag name="KSO_WM_TEMPLATE_ASSEMBLE_GROUPID" val="60656f524054ed1e2fb807b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10787_3*l_i*1_1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10787_3*l_i*1_2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10787_3*l_i*1_3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0787_3*l_h_a*1_1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0787_3*l_h_f*1_1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0787_3*l_h_a*1_2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0787_3*l_h_f*1_2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10787_3*l_h_a*1_3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0787_3*l_h_f*1_3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10787_3*l_h_a*1_4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0787_3*l_h_f*1_4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8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29b"/>
  <p:tag name="KSO_WM_UNIT_DEC_AREA_ID" val="339e2691531e4a5d99ae69ee702f223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03bf65fa25e4580ada27212af923e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THUMBS_INDEX" val="1、6、7、8、9、10、11、12、13、15"/>
  <p:tag name="KSO_WM_TAG_VERSION" val="1.0"/>
  <p:tag name="KSO_WM_BEAUTIFY_FLAG" val="#wm#"/>
  <p:tag name="KSO_WM_TEMPLATE_CATEGORY" val="custom"/>
  <p:tag name="KSO_WM_TEMPLATE_INDEX" val="20201862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rgbClr val="000000"/>
      </a:dk1>
      <a:lt1>
        <a:srgbClr val="FFFFFF"/>
      </a:lt1>
      <a:dk2>
        <a:srgbClr val="00071A"/>
      </a:dk2>
      <a:lt2>
        <a:srgbClr val="FFFFFF"/>
      </a:lt2>
      <a:accent1>
        <a:srgbClr val="BC5858"/>
      </a:accent1>
      <a:accent2>
        <a:srgbClr val="B83A3A"/>
      </a:accent2>
      <a:accent3>
        <a:srgbClr val="BA8080"/>
      </a:accent3>
      <a:accent4>
        <a:srgbClr val="C51919"/>
      </a:accent4>
      <a:accent5>
        <a:srgbClr val="7C5050"/>
      </a:accent5>
      <a:accent6>
        <a:srgbClr val="8B5B5B"/>
      </a:accent6>
      <a:hlink>
        <a:srgbClr val="304FFE"/>
      </a:hlink>
      <a:folHlink>
        <a:srgbClr val="492067"/>
      </a:folHlink>
    </a:clrScheme>
    <a:fontScheme name="自定义 12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1393</Words>
  <Application>Microsoft Macintosh PowerPoint</Application>
  <PresentationFormat>宽屏</PresentationFormat>
  <Paragraphs>329</Paragraphs>
  <Slides>24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汉仪旗黑-85S</vt:lpstr>
      <vt:lpstr>阿里巴巴普惠体 Medium</vt:lpstr>
      <vt:lpstr>等线</vt:lpstr>
      <vt:lpstr>Calibri Light</vt:lpstr>
      <vt:lpstr>思源黑体 CN Regular</vt:lpstr>
      <vt:lpstr>Wingdings</vt:lpstr>
      <vt:lpstr>思源黑体 CN Bold</vt:lpstr>
      <vt:lpstr>微软雅黑</vt:lpstr>
      <vt:lpstr>华文细黑</vt:lpstr>
      <vt:lpstr>Arial</vt:lpstr>
      <vt:lpstr>Arial Black</vt:lpstr>
      <vt:lpstr>等线</vt:lpstr>
      <vt:lpstr>Office 主题</vt:lpstr>
      <vt:lpstr>Office 主题​​</vt:lpstr>
      <vt:lpstr>2_Office 主题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供需对接平台</vt:lpstr>
      <vt:lpstr>PowerPoint 演示文稿</vt:lpstr>
      <vt:lpstr>算力纳管平台</vt:lpstr>
      <vt:lpstr>PowerPoint 演示文稿</vt:lpstr>
      <vt:lpstr>技术服务平台</vt:lpstr>
      <vt:lpstr>PowerPoint 演示文稿</vt:lpstr>
      <vt:lpstr>大模型平台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User</cp:lastModifiedBy>
  <cp:revision>938</cp:revision>
  <dcterms:created xsi:type="dcterms:W3CDTF">2018-06-17T04:53:00Z</dcterms:created>
  <dcterms:modified xsi:type="dcterms:W3CDTF">2025-03-05T09:44:52Z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56F287C3DAC241E7AC8B4482FD156E74_13</vt:lpwstr>
  </property>
  <property fmtid="{D5CDD505-2E9C-101B-9397-08002B2CF9AE}" pid="3" name="KSOProductBuildVer">
    <vt:lpwstr>2052-12.1.0.16929</vt:lpwstr>
  </property>
</Properties>
</file>